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1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13.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14.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5.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16.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17.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22.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87.xml" ContentType="application/inkml+xml"/>
  <Override PartName="/ppt/ink/ink88.xml" ContentType="application/inkml+xml"/>
  <Override PartName="/ppt/ink/ink89.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90.xml" ContentType="application/inkml+xml"/>
  <Override PartName="/ppt/ink/ink91.xml" ContentType="application/inkml+xml"/>
  <Override PartName="/ppt/notesSlides/notesSlide39.xml" ContentType="application/vnd.openxmlformats-officedocument.presentationml.notesSlide+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notesSlides/notesSlide40.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ink/ink102.xml" ContentType="application/inkml+xml"/>
  <Override PartName="/ppt/ink/ink103.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notesSlides/notesSlide47.xml" ContentType="application/vnd.openxmlformats-officedocument.presentationml.notesSlide+xml"/>
  <Override PartName="/ppt/ink/ink170.xml" ContentType="application/inkml+xml"/>
  <Override PartName="/ppt/notesSlides/notesSlide48.xml" ContentType="application/vnd.openxmlformats-officedocument.presentationml.notesSlide+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notesSlides/notesSlide49.xml" ContentType="application/vnd.openxmlformats-officedocument.presentationml.notesSlide+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notesSlides/notesSlide50.xml" ContentType="application/vnd.openxmlformats-officedocument.presentationml.notesSlide+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notesSlides/notesSlide51.xml" ContentType="application/vnd.openxmlformats-officedocument.presentationml.notesSlide+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notesSlides/notesSlide52.xml" ContentType="application/vnd.openxmlformats-officedocument.presentationml.notesSlide+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notesSlides/notesSlide53.xml" ContentType="application/vnd.openxmlformats-officedocument.presentationml.notesSlide+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notesSlides/notesSlide54.xml" ContentType="application/vnd.openxmlformats-officedocument.presentationml.notesSlide+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notesSlides/notesSlide55.xml" ContentType="application/vnd.openxmlformats-officedocument.presentationml.notesSlide+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551" r:id="rId2"/>
    <p:sldId id="550" r:id="rId3"/>
    <p:sldId id="552" r:id="rId4"/>
    <p:sldId id="553" r:id="rId5"/>
    <p:sldId id="554" r:id="rId6"/>
    <p:sldId id="571" r:id="rId7"/>
    <p:sldId id="555" r:id="rId8"/>
    <p:sldId id="556" r:id="rId9"/>
    <p:sldId id="567" r:id="rId10"/>
    <p:sldId id="568" r:id="rId11"/>
    <p:sldId id="558" r:id="rId12"/>
    <p:sldId id="559" r:id="rId13"/>
    <p:sldId id="557" r:id="rId14"/>
    <p:sldId id="560" r:id="rId15"/>
    <p:sldId id="562" r:id="rId16"/>
    <p:sldId id="563" r:id="rId17"/>
    <p:sldId id="564" r:id="rId18"/>
    <p:sldId id="565" r:id="rId19"/>
    <p:sldId id="524" r:id="rId20"/>
    <p:sldId id="525" r:id="rId21"/>
    <p:sldId id="526" r:id="rId22"/>
    <p:sldId id="569" r:id="rId23"/>
    <p:sldId id="570" r:id="rId24"/>
    <p:sldId id="579" r:id="rId25"/>
    <p:sldId id="574" r:id="rId26"/>
    <p:sldId id="578" r:id="rId27"/>
    <p:sldId id="577" r:id="rId28"/>
    <p:sldId id="573" r:id="rId29"/>
    <p:sldId id="515" r:id="rId30"/>
    <p:sldId id="529" r:id="rId31"/>
    <p:sldId id="595" r:id="rId32"/>
    <p:sldId id="576" r:id="rId33"/>
    <p:sldId id="596" r:id="rId34"/>
    <p:sldId id="580" r:id="rId35"/>
    <p:sldId id="470" r:id="rId36"/>
    <p:sldId id="599" r:id="rId37"/>
    <p:sldId id="581" r:id="rId38"/>
    <p:sldId id="600" r:id="rId39"/>
    <p:sldId id="585" r:id="rId40"/>
    <p:sldId id="586" r:id="rId41"/>
    <p:sldId id="575" r:id="rId42"/>
    <p:sldId id="598" r:id="rId43"/>
    <p:sldId id="614" r:id="rId44"/>
    <p:sldId id="612" r:id="rId45"/>
    <p:sldId id="587" r:id="rId46"/>
    <p:sldId id="613" r:id="rId47"/>
    <p:sldId id="610" r:id="rId48"/>
    <p:sldId id="615" r:id="rId49"/>
    <p:sldId id="602" r:id="rId50"/>
    <p:sldId id="597" r:id="rId51"/>
    <p:sldId id="603" r:id="rId52"/>
    <p:sldId id="605" r:id="rId53"/>
    <p:sldId id="604" r:id="rId54"/>
    <p:sldId id="606" r:id="rId55"/>
    <p:sldId id="607" r:id="rId56"/>
    <p:sldId id="608" r:id="rId57"/>
    <p:sldId id="471" r:id="rId58"/>
    <p:sldId id="609" r:id="rId59"/>
    <p:sldId id="617" r:id="rId60"/>
    <p:sldId id="616" r:id="rId61"/>
    <p:sldId id="618" r:id="rId6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62AF"/>
    <a:srgbClr val="007635"/>
    <a:srgbClr val="CDF2FF"/>
    <a:srgbClr val="00FFFF"/>
    <a:srgbClr val="FF6565"/>
    <a:srgbClr val="B3EAAC"/>
    <a:srgbClr val="FFDC6D"/>
    <a:srgbClr val="3BFF94"/>
    <a:srgbClr val="FF5D5D"/>
    <a:srgbClr val="FF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36" autoAdjust="0"/>
    <p:restoredTop sz="84718" autoAdjust="0"/>
  </p:normalViewPr>
  <p:slideViewPr>
    <p:cSldViewPr snapToGrid="0">
      <p:cViewPr varScale="1">
        <p:scale>
          <a:sx n="161" d="100"/>
          <a:sy n="161" d="100"/>
        </p:scale>
        <p:origin x="1860" y="144"/>
      </p:cViewPr>
      <p:guideLst>
        <p:guide orient="horz" pos="2160"/>
        <p:guide pos="2880"/>
      </p:guideLst>
    </p:cSldViewPr>
  </p:slideViewPr>
  <p:notesTextViewPr>
    <p:cViewPr>
      <p:scale>
        <a:sx n="1" d="1"/>
        <a:sy n="1" d="1"/>
      </p:scale>
      <p:origin x="0" y="0"/>
    </p:cViewPr>
  </p:notesTextViewPr>
  <p:sorterViewPr>
    <p:cViewPr>
      <p:scale>
        <a:sx n="66" d="100"/>
        <a:sy n="66" d="100"/>
      </p:scale>
      <p:origin x="0" y="36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514E-2"/>
          <c:y val="1.9449153945993523E-2"/>
          <c:w val="0.89383849731361276"/>
          <c:h val="0.88410245290012435"/>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3216"/>
        <c:axId val="102399408"/>
      </c:scatterChart>
      <c:valAx>
        <c:axId val="102403216"/>
        <c:scaling>
          <c:logBase val="10"/>
          <c:orientation val="minMax"/>
          <c:max val="10000"/>
          <c:min val="100"/>
        </c:scaling>
        <c:delete val="0"/>
        <c:axPos val="b"/>
        <c:majorGridlines/>
        <c:minorGridlines>
          <c:spPr>
            <a:ln>
              <a:solidFill>
                <a:srgbClr val="C9C2D1">
                  <a:lumMod val="60000"/>
                  <a:lumOff val="40000"/>
                </a:srgbClr>
              </a:solidFill>
            </a:ln>
          </c:spPr>
        </c:minorGridlines>
        <c:numFmt formatCode="General" sourceLinked="1"/>
        <c:majorTickMark val="in"/>
        <c:minorTickMark val="in"/>
        <c:tickLblPos val="nextTo"/>
        <c:crossAx val="102399408"/>
        <c:crosses val="autoZero"/>
        <c:crossBetween val="midCat"/>
      </c:valAx>
      <c:valAx>
        <c:axId val="102399408"/>
        <c:scaling>
          <c:orientation val="minMax"/>
          <c:max val="1"/>
          <c:min val="0.30000000000000032"/>
        </c:scaling>
        <c:delete val="0"/>
        <c:axPos val="l"/>
        <c:majorGridlines>
          <c:spPr>
            <a:ln>
              <a:solidFill>
                <a:srgbClr val="C9C2D1">
                  <a:lumMod val="60000"/>
                  <a:lumOff val="40000"/>
                </a:srgbClr>
              </a:solidFill>
            </a:ln>
          </c:spPr>
        </c:majorGridlines>
        <c:numFmt formatCode="General" sourceLinked="1"/>
        <c:majorTickMark val="in"/>
        <c:minorTickMark val="none"/>
        <c:tickLblPos val="nextTo"/>
        <c:crossAx val="102403216"/>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5411232"/>
        <c:axId val="105410688"/>
      </c:scatterChart>
      <c:valAx>
        <c:axId val="105411232"/>
        <c:scaling>
          <c:logBase val="10"/>
          <c:orientation val="minMax"/>
          <c:max val="1000"/>
          <c:min val="0.1"/>
        </c:scaling>
        <c:delete val="0"/>
        <c:axPos val="b"/>
        <c:majorGridlines/>
        <c:minorGridlines/>
        <c:numFmt formatCode="General" sourceLinked="1"/>
        <c:majorTickMark val="in"/>
        <c:minorTickMark val="in"/>
        <c:tickLblPos val="nextTo"/>
        <c:crossAx val="105410688"/>
        <c:crosses val="autoZero"/>
        <c:crossBetween val="midCat"/>
      </c:valAx>
      <c:valAx>
        <c:axId val="105410688"/>
        <c:scaling>
          <c:orientation val="minMax"/>
          <c:max val="0.8"/>
          <c:min val="0.1"/>
        </c:scaling>
        <c:delete val="0"/>
        <c:axPos val="l"/>
        <c:majorGridlines/>
        <c:numFmt formatCode="General" sourceLinked="1"/>
        <c:majorTickMark val="in"/>
        <c:minorTickMark val="none"/>
        <c:tickLblPos val="nextTo"/>
        <c:crossAx val="105411232"/>
        <c:crossesAt val="0.1"/>
        <c:crossBetween val="midCat"/>
      </c:valAx>
      <c:spPr>
        <a:ln>
          <a:solidFill>
            <a:schemeClr val="accent1"/>
          </a:solidFill>
        </a:ln>
      </c:spPr>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514E-2"/>
          <c:y val="1.9449153945993523E-2"/>
          <c:w val="0.89383849731361065"/>
          <c:h val="0.88410245290012313"/>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5411776"/>
        <c:axId val="105402528"/>
      </c:scatterChart>
      <c:valAx>
        <c:axId val="105411776"/>
        <c:scaling>
          <c:logBase val="10"/>
          <c:orientation val="minMax"/>
          <c:max val="10000"/>
          <c:min val="100"/>
        </c:scaling>
        <c:delete val="0"/>
        <c:axPos val="b"/>
        <c:majorGridlines/>
        <c:minorGridlines>
          <c:spPr>
            <a:ln>
              <a:solidFill>
                <a:srgbClr val="C9C2D1">
                  <a:lumMod val="60000"/>
                  <a:lumOff val="40000"/>
                </a:srgbClr>
              </a:solidFill>
            </a:ln>
          </c:spPr>
        </c:minorGridlines>
        <c:numFmt formatCode="General" sourceLinked="1"/>
        <c:majorTickMark val="in"/>
        <c:minorTickMark val="in"/>
        <c:tickLblPos val="nextTo"/>
        <c:crossAx val="105402528"/>
        <c:crosses val="autoZero"/>
        <c:crossBetween val="midCat"/>
      </c:valAx>
      <c:valAx>
        <c:axId val="105402528"/>
        <c:scaling>
          <c:orientation val="minMax"/>
          <c:max val="1"/>
          <c:min val="0.30000000000000032"/>
        </c:scaling>
        <c:delete val="0"/>
        <c:axPos val="l"/>
        <c:majorGridlines>
          <c:spPr>
            <a:ln>
              <a:solidFill>
                <a:srgbClr val="C9C2D1">
                  <a:lumMod val="60000"/>
                  <a:lumOff val="40000"/>
                </a:srgbClr>
              </a:solidFill>
            </a:ln>
          </c:spPr>
        </c:majorGridlines>
        <c:numFmt formatCode="General" sourceLinked="1"/>
        <c:majorTickMark val="in"/>
        <c:minorTickMark val="none"/>
        <c:tickLblPos val="nextTo"/>
        <c:crossAx val="105411776"/>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514E-2"/>
          <c:y val="1.9449153945993523E-2"/>
          <c:w val="0.89383849731361065"/>
          <c:h val="0.88410245290012313"/>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5403072"/>
        <c:axId val="105401984"/>
      </c:scatterChart>
      <c:valAx>
        <c:axId val="105403072"/>
        <c:scaling>
          <c:logBase val="10"/>
          <c:orientation val="minMax"/>
          <c:max val="10000"/>
          <c:min val="100"/>
        </c:scaling>
        <c:delete val="0"/>
        <c:axPos val="b"/>
        <c:majorGridlines/>
        <c:minorGridlines>
          <c:spPr>
            <a:ln>
              <a:solidFill>
                <a:srgbClr val="C9C2D1">
                  <a:lumMod val="60000"/>
                  <a:lumOff val="40000"/>
                </a:srgbClr>
              </a:solidFill>
            </a:ln>
          </c:spPr>
        </c:minorGridlines>
        <c:numFmt formatCode="General" sourceLinked="1"/>
        <c:majorTickMark val="in"/>
        <c:minorTickMark val="in"/>
        <c:tickLblPos val="nextTo"/>
        <c:txPr>
          <a:bodyPr/>
          <a:lstStyle/>
          <a:p>
            <a:pPr>
              <a:defRPr>
                <a:solidFill>
                  <a:srgbClr val="FFC000"/>
                </a:solidFill>
                <a:latin typeface="Arial" pitchFamily="34" charset="0"/>
                <a:cs typeface="Arial" pitchFamily="34" charset="0"/>
              </a:defRPr>
            </a:pPr>
            <a:endParaRPr lang="en-US"/>
          </a:p>
        </c:txPr>
        <c:crossAx val="105401984"/>
        <c:crosses val="autoZero"/>
        <c:crossBetween val="midCat"/>
      </c:valAx>
      <c:valAx>
        <c:axId val="105401984"/>
        <c:scaling>
          <c:orientation val="minMax"/>
          <c:max val="1"/>
          <c:min val="0.30000000000000032"/>
        </c:scaling>
        <c:delete val="0"/>
        <c:axPos val="l"/>
        <c:majorGridlines>
          <c:spPr>
            <a:ln>
              <a:solidFill>
                <a:srgbClr val="C9C2D1">
                  <a:lumMod val="60000"/>
                  <a:lumOff val="40000"/>
                </a:srgbClr>
              </a:solidFill>
            </a:ln>
          </c:spPr>
        </c:majorGridlines>
        <c:numFmt formatCode="General" sourceLinked="1"/>
        <c:majorTickMark val="in"/>
        <c:minorTickMark val="none"/>
        <c:tickLblPos val="nextTo"/>
        <c:crossAx val="105403072"/>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5410144"/>
        <c:axId val="105407424"/>
      </c:scatterChart>
      <c:valAx>
        <c:axId val="105410144"/>
        <c:scaling>
          <c:logBase val="10"/>
          <c:orientation val="minMax"/>
          <c:max val="1000"/>
          <c:min val="0.1"/>
        </c:scaling>
        <c:delete val="1"/>
        <c:axPos val="b"/>
        <c:majorGridlines/>
        <c:minorGridlines/>
        <c:numFmt formatCode="General" sourceLinked="1"/>
        <c:majorTickMark val="in"/>
        <c:minorTickMark val="in"/>
        <c:tickLblPos val="none"/>
        <c:crossAx val="105407424"/>
        <c:crosses val="autoZero"/>
        <c:crossBetween val="midCat"/>
      </c:valAx>
      <c:valAx>
        <c:axId val="105407424"/>
        <c:scaling>
          <c:orientation val="minMax"/>
          <c:max val="0.8"/>
          <c:min val="0.1"/>
        </c:scaling>
        <c:delete val="1"/>
        <c:axPos val="l"/>
        <c:majorGridlines/>
        <c:numFmt formatCode="General" sourceLinked="1"/>
        <c:majorTickMark val="in"/>
        <c:minorTickMark val="none"/>
        <c:tickLblPos val="none"/>
        <c:crossAx val="105410144"/>
        <c:crossesAt val="0.1"/>
        <c:crossBetween val="midCat"/>
      </c:valAx>
      <c:spPr>
        <a:ln>
          <a:solidFill>
            <a:schemeClr val="accent1"/>
          </a:solid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514E-2"/>
          <c:y val="1.9449153945993523E-2"/>
          <c:w val="0.89383849731361065"/>
          <c:h val="0.88410245290012313"/>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1040"/>
        <c:axId val="102411920"/>
      </c:scatterChart>
      <c:valAx>
        <c:axId val="102401040"/>
        <c:scaling>
          <c:logBase val="10"/>
          <c:orientation val="minMax"/>
          <c:max val="10000"/>
          <c:min val="100"/>
        </c:scaling>
        <c:delete val="0"/>
        <c:axPos val="b"/>
        <c:majorGridlines/>
        <c:minorGridlines/>
        <c:numFmt formatCode="General" sourceLinked="1"/>
        <c:majorTickMark val="in"/>
        <c:minorTickMark val="in"/>
        <c:tickLblPos val="nextTo"/>
        <c:crossAx val="102411920"/>
        <c:crosses val="autoZero"/>
        <c:crossBetween val="midCat"/>
      </c:valAx>
      <c:valAx>
        <c:axId val="102411920"/>
        <c:scaling>
          <c:orientation val="minMax"/>
          <c:max val="1"/>
          <c:min val="0.30000000000000032"/>
        </c:scaling>
        <c:delete val="0"/>
        <c:axPos val="l"/>
        <c:majorGridlines/>
        <c:numFmt formatCode="General" sourceLinked="1"/>
        <c:majorTickMark val="in"/>
        <c:minorTickMark val="none"/>
        <c:tickLblPos val="nextTo"/>
        <c:crossAx val="102401040"/>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399952"/>
        <c:axId val="102409200"/>
      </c:scatterChart>
      <c:valAx>
        <c:axId val="102399952"/>
        <c:scaling>
          <c:logBase val="10"/>
          <c:orientation val="minMax"/>
          <c:max val="10000"/>
          <c:min val="100"/>
        </c:scaling>
        <c:delete val="0"/>
        <c:axPos val="b"/>
        <c:majorGridlines/>
        <c:minorGridlines/>
        <c:numFmt formatCode="General" sourceLinked="1"/>
        <c:majorTickMark val="in"/>
        <c:minorTickMark val="in"/>
        <c:tickLblPos val="nextTo"/>
        <c:crossAx val="102409200"/>
        <c:crosses val="autoZero"/>
        <c:crossBetween val="midCat"/>
      </c:valAx>
      <c:valAx>
        <c:axId val="102409200"/>
        <c:scaling>
          <c:orientation val="minMax"/>
          <c:max val="1"/>
          <c:min val="0.30000000000000032"/>
        </c:scaling>
        <c:delete val="0"/>
        <c:axPos val="l"/>
        <c:majorGridlines/>
        <c:numFmt formatCode="General" sourceLinked="1"/>
        <c:majorTickMark val="in"/>
        <c:minorTickMark val="none"/>
        <c:tickLblPos val="nextTo"/>
        <c:crossAx val="102399952"/>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9744"/>
        <c:axId val="102402672"/>
      </c:scatterChart>
      <c:valAx>
        <c:axId val="102409744"/>
        <c:scaling>
          <c:logBase val="10"/>
          <c:orientation val="minMax"/>
          <c:max val="100"/>
        </c:scaling>
        <c:delete val="1"/>
        <c:axPos val="b"/>
        <c:majorGridlines/>
        <c:minorGridlines/>
        <c:numFmt formatCode="General" sourceLinked="1"/>
        <c:majorTickMark val="in"/>
        <c:minorTickMark val="in"/>
        <c:tickLblPos val="none"/>
        <c:crossAx val="102402672"/>
        <c:crosses val="autoZero"/>
        <c:crossBetween val="midCat"/>
      </c:valAx>
      <c:valAx>
        <c:axId val="102402672"/>
        <c:scaling>
          <c:orientation val="minMax"/>
          <c:max val="1"/>
          <c:min val="0.30000000000000032"/>
        </c:scaling>
        <c:delete val="1"/>
        <c:axPos val="l"/>
        <c:majorGridlines/>
        <c:numFmt formatCode="General" sourceLinked="1"/>
        <c:majorTickMark val="in"/>
        <c:minorTickMark val="none"/>
        <c:tickLblPos val="none"/>
        <c:crossAx val="102409744"/>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0496"/>
        <c:axId val="102398320"/>
      </c:scatterChart>
      <c:valAx>
        <c:axId val="102400496"/>
        <c:scaling>
          <c:logBase val="10"/>
          <c:orientation val="minMax"/>
          <c:max val="10000"/>
          <c:min val="100"/>
        </c:scaling>
        <c:delete val="0"/>
        <c:axPos val="b"/>
        <c:majorGridlines/>
        <c:minorGridlines/>
        <c:numFmt formatCode="General" sourceLinked="1"/>
        <c:majorTickMark val="in"/>
        <c:minorTickMark val="in"/>
        <c:tickLblPos val="nextTo"/>
        <c:txPr>
          <a:bodyPr/>
          <a:lstStyle/>
          <a:p>
            <a:pPr>
              <a:defRPr sz="1400" b="1"/>
            </a:pPr>
            <a:endParaRPr lang="en-US"/>
          </a:p>
        </c:txPr>
        <c:crossAx val="102398320"/>
        <c:crosses val="autoZero"/>
        <c:crossBetween val="midCat"/>
      </c:valAx>
      <c:valAx>
        <c:axId val="102398320"/>
        <c:scaling>
          <c:orientation val="minMax"/>
          <c:max val="1"/>
          <c:min val="0.30000000000000032"/>
        </c:scaling>
        <c:delete val="0"/>
        <c:axPos val="l"/>
        <c:majorGridlines/>
        <c:numFmt formatCode="General" sourceLinked="1"/>
        <c:majorTickMark val="in"/>
        <c:minorTickMark val="none"/>
        <c:tickLblPos val="nextTo"/>
        <c:txPr>
          <a:bodyPr/>
          <a:lstStyle/>
          <a:p>
            <a:pPr>
              <a:defRPr sz="1400" b="1"/>
            </a:pPr>
            <a:endParaRPr lang="en-US"/>
          </a:p>
        </c:txPr>
        <c:crossAx val="102400496"/>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3760"/>
        <c:axId val="102396688"/>
      </c:scatterChart>
      <c:valAx>
        <c:axId val="102403760"/>
        <c:scaling>
          <c:logBase val="10"/>
          <c:orientation val="minMax"/>
          <c:max val="10000"/>
          <c:min val="100"/>
        </c:scaling>
        <c:delete val="0"/>
        <c:axPos val="b"/>
        <c:majorGridlines/>
        <c:minorGridlines/>
        <c:numFmt formatCode="General" sourceLinked="1"/>
        <c:majorTickMark val="in"/>
        <c:minorTickMark val="in"/>
        <c:tickLblPos val="nextTo"/>
        <c:crossAx val="102396688"/>
        <c:crosses val="autoZero"/>
        <c:crossBetween val="midCat"/>
      </c:valAx>
      <c:valAx>
        <c:axId val="102396688"/>
        <c:scaling>
          <c:orientation val="minMax"/>
          <c:max val="1"/>
          <c:min val="0.30000000000000032"/>
        </c:scaling>
        <c:delete val="0"/>
        <c:axPos val="l"/>
        <c:majorGridlines/>
        <c:numFmt formatCode="General" sourceLinked="1"/>
        <c:majorTickMark val="in"/>
        <c:minorTickMark val="none"/>
        <c:tickLblPos val="nextTo"/>
        <c:crossAx val="102403760"/>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8656"/>
        <c:axId val="102397776"/>
      </c:scatterChart>
      <c:valAx>
        <c:axId val="102408656"/>
        <c:scaling>
          <c:logBase val="10"/>
          <c:orientation val="minMax"/>
          <c:max val="10000"/>
          <c:min val="100"/>
        </c:scaling>
        <c:delete val="0"/>
        <c:axPos val="b"/>
        <c:majorGridlines/>
        <c:minorGridlines/>
        <c:numFmt formatCode="General" sourceLinked="1"/>
        <c:majorTickMark val="in"/>
        <c:minorTickMark val="in"/>
        <c:tickLblPos val="nextTo"/>
        <c:crossAx val="102397776"/>
        <c:crosses val="autoZero"/>
        <c:crossBetween val="midCat"/>
      </c:valAx>
      <c:valAx>
        <c:axId val="102397776"/>
        <c:scaling>
          <c:orientation val="minMax"/>
          <c:max val="1"/>
          <c:min val="0.30000000000000032"/>
        </c:scaling>
        <c:delete val="0"/>
        <c:axPos val="l"/>
        <c:majorGridlines/>
        <c:numFmt formatCode="General" sourceLinked="1"/>
        <c:majorTickMark val="in"/>
        <c:minorTickMark val="none"/>
        <c:tickLblPos val="nextTo"/>
        <c:crossAx val="102408656"/>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102404848"/>
        <c:axId val="102408112"/>
      </c:scatterChart>
      <c:valAx>
        <c:axId val="102404848"/>
        <c:scaling>
          <c:logBase val="10"/>
          <c:orientation val="minMax"/>
          <c:max val="10000"/>
          <c:min val="100"/>
        </c:scaling>
        <c:delete val="0"/>
        <c:axPos val="b"/>
        <c:majorGridlines/>
        <c:minorGridlines/>
        <c:numFmt formatCode="General" sourceLinked="1"/>
        <c:majorTickMark val="in"/>
        <c:minorTickMark val="in"/>
        <c:tickLblPos val="nextTo"/>
        <c:txPr>
          <a:bodyPr/>
          <a:lstStyle/>
          <a:p>
            <a:pPr>
              <a:defRPr sz="800">
                <a:solidFill>
                  <a:srgbClr val="00B0F0"/>
                </a:solidFill>
                <a:latin typeface="Arial" pitchFamily="34" charset="0"/>
                <a:cs typeface="Arial" pitchFamily="34" charset="0"/>
              </a:defRPr>
            </a:pPr>
            <a:endParaRPr lang="en-US"/>
          </a:p>
        </c:txPr>
        <c:crossAx val="102408112"/>
        <c:crosses val="autoZero"/>
        <c:crossBetween val="midCat"/>
      </c:valAx>
      <c:valAx>
        <c:axId val="102408112"/>
        <c:scaling>
          <c:orientation val="minMax"/>
          <c:max val="1"/>
          <c:min val="0.30000000000000032"/>
        </c:scaling>
        <c:delete val="0"/>
        <c:axPos val="l"/>
        <c:majorGridlines/>
        <c:numFmt formatCode="General" sourceLinked="1"/>
        <c:majorTickMark val="in"/>
        <c:minorTickMark val="none"/>
        <c:tickLblPos val="nextTo"/>
        <c:crossAx val="102404848"/>
        <c:crosses val="autoZero"/>
        <c:crossBetween val="midCat"/>
      </c:valAx>
      <c:spPr>
        <a:ln>
          <a:solidFill>
            <a:schemeClr val="accent1"/>
          </a:solidFill>
        </a:ln>
      </c:spPr>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548421792332473E-2"/>
          <c:y val="1.9449153945993523E-2"/>
          <c:w val="0.89383849731360865"/>
          <c:h val="0.88410245290012224"/>
        </c:manualLayout>
      </c:layout>
      <c:scatterChart>
        <c:scatterStyle val="lineMarker"/>
        <c:varyColors val="0"/>
        <c:ser>
          <c:idx val="0"/>
          <c:order val="0"/>
          <c:spPr>
            <a:ln w="28575">
              <a:noFill/>
            </a:ln>
          </c:spPr>
          <c:marker>
            <c:symbol val="none"/>
          </c:marker>
          <c:xVal>
            <c:numRef>
              <c:f>Sheet1!$A$1:$B$1</c:f>
              <c:numCache>
                <c:formatCode>General</c:formatCode>
                <c:ptCount val="2"/>
                <c:pt idx="0">
                  <c:v>1</c:v>
                </c:pt>
                <c:pt idx="1">
                  <c:v>1</c:v>
                </c:pt>
              </c:numCache>
            </c:numRef>
          </c:xVal>
          <c:yVal>
            <c:numRef>
              <c:f>Sheet1!$A$2:$B$2</c:f>
              <c:numCache>
                <c:formatCode>General</c:formatCode>
                <c:ptCount val="2"/>
                <c:pt idx="0">
                  <c:v>1000</c:v>
                </c:pt>
                <c:pt idx="1">
                  <c:v>1000</c:v>
                </c:pt>
              </c:numCache>
            </c:numRef>
          </c:yVal>
          <c:smooth val="0"/>
        </c:ser>
        <c:dLbls>
          <c:showLegendKey val="0"/>
          <c:showVal val="0"/>
          <c:showCatName val="0"/>
          <c:showSerName val="0"/>
          <c:showPercent val="0"/>
          <c:showBubbleSize val="0"/>
        </c:dLbls>
        <c:axId val="2076337104"/>
        <c:axId val="105399808"/>
      </c:scatterChart>
      <c:valAx>
        <c:axId val="2076337104"/>
        <c:scaling>
          <c:logBase val="10"/>
          <c:orientation val="minMax"/>
          <c:max val="10000"/>
          <c:min val="100"/>
        </c:scaling>
        <c:delete val="0"/>
        <c:axPos val="b"/>
        <c:majorGridlines/>
        <c:minorGridlines/>
        <c:numFmt formatCode="General" sourceLinked="1"/>
        <c:majorTickMark val="in"/>
        <c:minorTickMark val="in"/>
        <c:tickLblPos val="nextTo"/>
        <c:crossAx val="105399808"/>
        <c:crosses val="autoZero"/>
        <c:crossBetween val="midCat"/>
      </c:valAx>
      <c:valAx>
        <c:axId val="105399808"/>
        <c:scaling>
          <c:orientation val="minMax"/>
          <c:max val="1"/>
          <c:min val="0.30000000000000032"/>
        </c:scaling>
        <c:delete val="0"/>
        <c:axPos val="l"/>
        <c:majorGridlines/>
        <c:numFmt formatCode="General" sourceLinked="1"/>
        <c:majorTickMark val="in"/>
        <c:minorTickMark val="none"/>
        <c:tickLblPos val="nextTo"/>
        <c:crossAx val="2076337104"/>
        <c:crosses val="autoZero"/>
        <c:crossBetween val="midCat"/>
      </c:valAx>
      <c:spPr>
        <a:ln>
          <a:solidFill>
            <a:schemeClr val="accent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5" Type="http://schemas.openxmlformats.org/officeDocument/2006/relationships/image" Target="../media/image61.wmf"/><Relationship Id="rId4" Type="http://schemas.openxmlformats.org/officeDocument/2006/relationships/image" Target="../media/image6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5" Type="http://schemas.openxmlformats.org/officeDocument/2006/relationships/image" Target="../media/image11.wmf"/><Relationship Id="rId4"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5" Type="http://schemas.openxmlformats.org/officeDocument/2006/relationships/image" Target="../media/image78.wmf"/><Relationship Id="rId4" Type="http://schemas.openxmlformats.org/officeDocument/2006/relationships/image" Target="../media/image7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ink/ink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8:04.9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0 448,'-25'24'224,"25"25"-895</inkml:trace>
  <inkml:trace contextRef="#ctx0" brushRef="#br0" timeOffset="608">769 460 256,'0'0'1761,"0"25"225,0-25-32,0 0 160,0 0-224,0 0-481,0 0-63,0 0-225,0 0-193,0 0-191,0 0-256,0 0-225,0 0-160,0 0-64,0 0-32,0 0-64,0 0-288,0 0-385,0 0-576,0 0-417,0 0-256,24-25-288,-24 25 512,0 0 321,0 0 384,0-24-96,0 24-1089</inkml:trace>
</inkml:ink>
</file>

<file path=ppt/ink/ink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36.8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382 267 9192,'-47'0'192,"-1"24"193,24-24 576,1 24-193,-26 0 33,26 23-32,-24 0 128,22 1 0,1-1-225,1-23-95,-1 24-129,24-25-128,0 1-63,-25 0-1,25 23-128,0 0 32,0 1-96,25-1 64,-1 0-96,23 1 0,-22-25 1,45 1-1,-21 0 32,22-24-32,24 0 32,-23-24-96,0 0 0,22-23 64,-22 0-32,0-1 0,-1 1 32,1 0-32,-1-1 64,-47 1-64,0-25 64,0 25 0,-24-24-32,-48 0 64,24 24-32,-24-1-128,-23 24 160,23-23-32,-23 23-64,-1 24 64,24 0-64,-23 0 64,23 24-160,-23 0 192,23-1-192,1 25 96,-1-1-288,24 1-385,0-1-544,24 0-1473,0-23-2435</inkml:trace>
  <inkml:trace contextRef="#ctx0" brushRef="#br0" timeOffset="608">1956 267 8936,'0'-47'448,"-23"23"-287,23 24 639,-25-23 353,1 23-544,1 0 0,-1 0 159,0 0-95,-24 0 0,25 23 95,-26 1 1,26 0-64,-24-1-161,-2 25-127,26-24-129,-25 23-32,0 0-64,25 1 65,-1-1-193,24 0 0,0-22-32,0-2-64,0 1 128,24 0 0,-1-1-96,25 1 0,0 0 32,-1-1-481,25 1-864,0 0-1281,-1-24-1891</inkml:trace>
  <inkml:trace contextRef="#ctx0" brushRef="#br0" timeOffset="1063">2409 315 5765,'0'0'1313,"0"0"-32,-24 0 1122,24 0-738,0 0-384,0 0-448,0 0-160,0 24 160,0-24-225,0 23-191,0 25-193,0-1-32,0 0-96,24 1 32,-24 0 96,0-25 65,0 25-257,24-25 32,-24 48 96,0-23-192,0-1 96,0-23-96,0 23 0,0-23-128,0-24-160,0 23-193,0-23-768,0-23-929,0-1-449,24 0-320,-24-23 545,0 0 736,0-1 1090,0-23 576,-24 0 256,24-24-128,0-23 577,0 23 1505,0 24 416,24 0-704,23 23-577,-23 25-224,24-25-160,0 25 256,23-1-32,-23 24-320,24 0-192,-25 0-321,1 24-96,-24 23-160,-1-23 33,-23 23-97,0-23 32,-23 23-64,-1 0-97,-24 1-319,1-1 32,-25 1 191,24-25-63,0 1 96,1 0 128,-1-24 32,24 23-32,0-23 0,1 0 32,23 0 32,0 0 0,0 0 96,0 24 160,23 0 32,-23-24 97,24 23-129,0 2 160,0-25 161,24 23-65,-25 1 129,25 0-257,0-1-288,0 1-64,-1 0-32,-23-1-96,0-23-608,0 24-1058,0 0-2274,-24-1-8936</inkml:trace>
  <inkml:trace contextRef="#ctx0" brushRef="#br0" timeOffset="2006">3291 742 8936,'48'-24'1954,"-24"24"-609,-1-24 993,26 24-992,-26-23-482,24-1-191,25 24-385,-24-24-96,0 24-159,24-23-66,-25 23-351,-23 0-1281,-1 0-1474,2 0-6406</inkml:trace>
  <inkml:trace contextRef="#ctx0" brushRef="#br0" timeOffset="2222">3410 457 11050,'0'-24'1634,"0"24"-33,0 0 321,25-23-385,-2-1-640,24 24-192,2-24-193,-2 1-159,25-1-257,0 0-32,22 0-449,-22 24-1120,-24-23-3268</inkml:trace>
</inkml:ink>
</file>

<file path=ppt/ink/ink1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10.0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24 361 3619,'-28'0'352,"28"0"385,0 0 512,0 0 449,0-24 63,0 24-479,28 0-33,-28 0-96,0 0-192,0-24-64,0 24-257,0 0-287,0-24-193,0 0-64,0 24-96,0-24 32,0 0-384,0-24-321,0-25-672,0-23-1570</inkml:trace>
</inkml:ink>
</file>

<file path=ppt/ink/ink1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10.5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0 546 2850,'0'0'6118,"0"0"-5349,0 0 96,0 0 576,25-24 32,0 0-512,-1 1-192,1-25 96,-25 1-545,24-25-256,-24-23-448,0 0-1346,0-23-2978</inkml:trace>
</inkml:ink>
</file>

<file path=ppt/ink/ink1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07:17.8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970 195 5188,'-25'-72'2531,"2"25"-321,-25 23-641,0 0-704,1 1-288,-1 23-129,0 0 1,0 0-193,0 0-160,1 47-96,-2-23 96,2 0 64,-1 23 160,1 25-223,-25-25-1,24 25 0,-23-1 0,23-24-64,0 48 32,24-24-128,0 1 256,0-1-128,24 24 128,24-24-32,0 24 1,24 0-65,24-24-32,-1 24 32,25-47 0,0 23 0,-1-47 0,24-1 0,0-23 64,25-23 321,-25-1 191,25-47-95,-1-1-193,-48 1 161,25-24-225,-48 24-192,-1 0 0,1-24-96,-24 24 65,-24-1-33,-1 1 32,-23 0-32,0 0-320,-23 23 640,-26-23-256,-22 0 128,0 23-64,-1-23 65,-24 23-1,-47 24 160,23 24-127,-47 0-161,0 24-64,-48 24-705,1 47-2049,-49 48-3620</inkml:trace>
</inkml:ink>
</file>

<file path=ppt/ink/ink1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07:19.2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2006 434 10762,'-95'-143'256,"47"96"96,-23-1 385,-1 1-96,0 23-1,-23 0 257,-25 24 160,25 0-224,-25 0-321,1 24 129,-1 0-65,1 23-63,0 1-65,23 23-255,-24 0 479,24 24-352,25-23 33,0 46-97,23-23-32,24 0-128,24 0-32,0 0-64,47 0 97,25 0-97,0-24 32,47 24 96,1-23-128,-1-1-64,0 0 128,25 0-32,0-23 32,-2-1-128,2 1 64,-1-48-32,-23 0 32,23-24 32,24-23-32,-23-48 0,-1 0-32,0-24 32,-23-24 0,-1 1 32,-23-24-64,-24 0 96,-25 23 160,-22 1 160,-50 23 161,-22 0 192,-25 24-129,-24 24-127,-23 23-193,-24 1-32,-1-1-192,-24 48 0,-23 0-64,1 24 128,-25 24-192,-24 23 128,-24 24-288,0 24-481,0 47-1184,1 24-3108,23 24-12267</inkml:trace>
</inkml:ink>
</file>

<file path=ppt/ink/ink1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53.9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765 19 8776,'23'-24'2018,"-23"24"704,0 0-1024,-23 0-577,23 24-320,-25 0-353,1 0 1,1 0 31,-2 24 33,-22 0-1,-25 0-256,0 25-96,-23 23 1,23-24-33,25-24-96,23 24 0,-24-48 0,48 24 0,-24-48 0,24 24-64,-25-24 224,25-24-256,0 24-32,0-24 64,25-24 0,-25 24 0,24-24 0,-1 24 64,-23-24-32,25 0-32,-25 24 96,0 0-64,0 24 32,0 24 32,0 0-64,-48 0 32,24 24 32,-1-24 96,-22 48 0,24-24 0,-2 0 65,1 0 127,1 0 192,23-25-544,0 1 641,23-24-513,26 0 128,-2-47-288,48-1-1057,25-24-2306,-24 0-10986</inkml:trace>
</inkml:ink>
</file>

<file path=ppt/ink/ink1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54.9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597 46 5509,'24'0'2722,"-24"-24"-383,0 24-482,0 0-800,0 0-256,0-24-160,0 24-1,-24 0 129,24 0-225,-23 24 33,-2 0-32,1 0 31,-23 24 193,-1 0-225,-24 24-63,25-24-257,-2 24-96,1-24-96,25 0-256,-1-24 512,0 0-256,0 0-32,24-24 0,-24 24-128,24-24-64,0 0-32,0 0 96,-23-24-97,23 24 1,0 0 64,0-24 160,0 0-96,23 0 64,-23 0 0,24 0 64,-24 24-32,0 0-96,0 0-32,0 24 256,0 0-320,-24 0 576,1 24-224,-2 0 32,1 0 97,1 0 63,23-24 192,0 0-287,0-1-97,23-23 256,26-23-224,22-25 33,0 0-1346,26-24-2563,-26 24-12363</inkml:trace>
</inkml:ink>
</file>

<file path=ppt/ink/ink1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18.1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149 1307 10441,'23'-24'769,"-23"1"160,0-1 640,0 24-319,24 0-642,-24 0-287,0 0 31,-24 24 160,24 23-223,-23-23-65,-1 24-128,1-1-96,-1 1 32,-1-25-192,25 25-96,-23-24-97,23 0 97,-24-24 96,24 0 96,0-24 32,0 0 0,0 0 32,24-23 0,-24-1 128,0 1 64,23 23 160,-23-24 65,0 24 31,0 1 225,25 23-129,-25 0-31,0 0-417,0 0 96,24 23 0,-1 1-96,1 0-96,-1 0 193,26 0-225,-26-1-129,25 1-319,0 0-257,-1-24 97,-23 24 127,-1-24 193,1 0 96,-24 0 95,0 0 33,0 23 96,0-23-32,-24 0 96,1 0 65,-25 24-1,0-24 64,1 24 0,0-24-64,-2 24 0,2-24-32,0 24-64,22-24-32,2 0 0,23 0-96,0 0-96,0 0-224,0 0 31,23 0-383,-23 0-1026,25 0-2979</inkml:trace>
  <inkml:trace contextRef="#ctx0" brushRef="#br0" timeOffset="629">649 1236 7366,'0'-48'897,"23"24"1345,-23 24 161,0 0-1346,0 0-449,24 0 65,-24 0-193,0 0-63,0 24-1,0 0-160,0 0-63,-24 23-65,1 1-64,23-24-32,-24 23 0,1 1-224,23-24-289,-25 23-480,25-23-896,0-24-3012</inkml:trace>
  <inkml:trace contextRef="#ctx0" brushRef="#br0" timeOffset="914">982 1117 9609,'0'-24'736,"0"24"1026,0 0-289,0 0-864,0 0-65,24 24-127,-24-24-97,0 47-32,0-23-63,-24 24-65,0-1-32,24 1 0,-47 0-96,47-1 32,-24-23-32,0 23-64,0-23-96,24 0-513,-24 0-1216,24 0-2756</inkml:trace>
  <inkml:trace contextRef="#ctx0" brushRef="#br0" timeOffset="1196">602 1307 8744,'-25'0'2754,"25"0"-319,0 0-738,25 24-1024,-25-24 544,23 0-256,24 0-256,25-24-353,-24 24-256,23-24-32,0 24-704,-23 0-1795,-24 0-5156</inkml:trace>
  <inkml:trace contextRef="#ctx0" brushRef="#br0" timeOffset="1492">1553 1379 12555,'0'-24'993,"0"0"-256,-23 24 192,23 0-256,-24 0 63,-1 24-287,2-24-129,-1 24-32,1-1-160,-1 1-128,24 0-96,0-24-160,0 24-32,24-24 32,-1 0-257,24 0-288,-22 0-512,22-24 416,-23 0 705,-24 0 384,24 1 705,-24-1 256,-24 0-192,24 0 64,-24 24-352,1-24-385,23 24-64,0 0-224,-24 0-256,24 0-481,24 24-1121,-1 0-3651</inkml:trace>
  <inkml:trace contextRef="#ctx0" brushRef="#br0" timeOffset="1811">1768 1331 12075,'24'0'1409,"-1"0"1218,-23 24-1570,24-24-224,-24 0-161,23 24-127,-23-1-225,24-23-128,-24 24 161,25-24 607,-25 0 194,0-24-322,0 24 33,0-23-160,23-25-65,-23 24-511,24 0-162,-1 1-223,26 23-737,-2-24-1345,24 24-2851</inkml:trace>
  <inkml:trace contextRef="#ctx0" brushRef="#br0" timeOffset="2564">3291 950 7559,'0'-23'1473,"0"-1"257,-24 24-65,0-24-736,1 24-192,-1 0-257,-24 0-63,1 24 31,23-24-31,-24 24 223,1-1-63,-1 1-161,0 0-64,1 24-223,-1-25-1,24 1 32,0 0-160,24 23 32,0-23 32,0 0-96,24 0-64,24 23-225,-24-23 65,23 0 128,1 0 64,-24 0-32,0-1 64,-1 1-32,1-24-32,-24 24 96,0 0 0,-24-1 64,1 1-32,-1-24 128,0 24-64,0 0 96,-24-24 32,1 24-31,23-24-65,-24 0 32,1 0 96,-1 0-256,24 0 32,1 0-32,23 0-64,0 0-480,0 0-609,0 23-1122,0-23-3042</inkml:trace>
  <inkml:trace contextRef="#ctx0" brushRef="#br0" timeOffset="3123">3386 1545 3523,'0'-24'2979,"0"24"-705,0 0-352,-24 0-769,1 0 192,23 24-256,-25-24-288,2 0-65,-1 24-31,0-24-64,1 24-161,23-24 1,-24 23-33,-1 1-64,2-24-127,23 24-33,-24 0 96,24-24-64,0 23 1,24 1-65,-1-24-96,2 24 64,22-24-64,24 0-224,-23-24-480,0 24-1218,0 0-1954</inkml:trace>
  <inkml:trace contextRef="#ctx0" brushRef="#br0" timeOffset="8512">4076 1283 8776,'0'0'5285,"0"0"-4100,0 0 320,0 0-704,24 0-128,-24 0-225,24 0-192,0 0 129,-1 0-65,1 0-128,-24 0-32,24 0-63,-24 24-162,24-24-159,-24 0-769,24 0-896,0-24-2500</inkml:trace>
  <inkml:trace contextRef="#ctx0" brushRef="#br0" timeOffset="8785">4148 1117 9609,'-24'0'2306,"24"-24"64,0 24-160,24 0-480,-24 0-705,0 0-609,23 0-288,1 0-32,0 0-544,24 0-1986,-24 0-9930</inkml:trace>
  <inkml:trace contextRef="#ctx0" brushRef="#br0" timeOffset="9488">5552 332 4772,'0'-47'2338,"0"47"513,0-24-769,-24 24-577,24 0-320,-24-24-192,1 24-224,-1 0-128,0 0-65,1 24-127,-2-24-129,1 24-224,1-1 128,-24-23-96,22 48-160,1-24 96,1-1-64,-25 25-32,25-24 161,-2 0-129,25 23 64,-23-23 96,23 0-96,0-24 64,23 23 32,2 1-96,-2-24-32,25 24-96,-1-24-1121,1 24-737,-1-24-2114</inkml:trace>
  <inkml:trace contextRef="#ctx0" brushRef="#br0" timeOffset="9814">5766 784 6245,'0'0'673,"0"0"-289,-24 0 225,24 0-289,-23 0 962,23 0-161,-24 0 352,0 24-320,0-24-224,24 0 32,-24 24-353,1-24-159,-1 23-1,24-23-95,-24 24-1,24-24 32,-24 24 65,24-24-65,0 24 0,0-24 97,0 23-97,24 1-127,0-24-65,23 24-96,1-24-577,0 0-1473,23 0-1601</inkml:trace>
  <inkml:trace contextRef="#ctx0" brushRef="#br0" timeOffset="10481">6551 142 7110,'25'0'1313,"-1"-24"1250,-24 24-385,0 24-801,0-24-320,0 24-512,0 23-97,0-23-256,-24 24-31,-1 23-129,2-24-32,-1 1-193,1 23-223,23-23-513,0 23-801,0-23-1408,-24-1-4518</inkml:trace>
  <inkml:trace contextRef="#ctx0" brushRef="#br0" timeOffset="10778">7147 47 11915,'23'-24'1281,"1"24"-704,-24-24 480,0 24-161,0 0 65,0 24-288,-24-24-97,24 47 257,-23-23-352,-1 24-289,1-1-64,23 1 32,-25 0-160,25-1 0,-24 1-160,24-25-481,0 25-384,0-24-448,0 0-1442,0-24-5156</inkml:trace>
  <inkml:trace contextRef="#ctx0" brushRef="#br0" timeOffset="11038">6647 308 8616,'-24'-23'5125,"24"23"-3364,24 0 161,-24-24-320,47 24-353,-22 0-513,22-24-447,25 24-193,-25-24-128,24 24-160,-23 0-1346,-1 24-1857,2-24-9641</inkml:trace>
  <inkml:trace contextRef="#ctx0" brushRef="#br0" timeOffset="11517">5076 1307 8648,'72'-24'929,"-25"1"1857,0 23-800,49-24-513,-1 24-255,24-24 95,0 0-32,48 0-512,-1 24-193,0-23-159,2-1-33,22 0-256,-24 0 193,1 1-129,-24 23-96,0-24-96,0 24-128,-48 0-481,-24 0-992,-23 24-1795,-48-24-7045</inkml:trace>
</inkml:ink>
</file>

<file path=ppt/ink/ink1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28.5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3908 113 11498,'72'0'609,"-48"0"832,24 0-95,-24 0-482,-1 24-223,25-24-225,0 24-63,-25 0-97,26 0-128,-26 0-128,24 0 64,-23 24-32,-24 24-32,0 23-160,0-23-32,-24 24-32,-23-1 31,24-47 97,-26 48 289,2-48-386,23 0 161,-24-1 64,-24 1-32,25 0 0,-25 0-32,1-24-32,-24 24 64,0-25 0,-25 25 32,1-24-32,0 0 32,-24 0 0,0 0-32,0 24-32,24-24 64,-1-1-32,1-23 32,0 24 32,-24 0 1,0 0 159,-24 0 352,24 0 1,-24 0-129,1 0-288,22-24-63,25 24-162,0-24 226,23 0-193,-23 0 32,0 0-32,0 0 64,23-24-32,-23 0-32,24 0 32,23-24 160,1 0-96,-1-23-64,25-1 0,23-24-128,0 1-65,24-1 33,0 0 64,24 25 224,24-1 129,-1-24-97,1 25-320,-1-1 832,25 0-512,0 0 161,23 1-1,0 23 192,1 0-63,-1 24 31,24-24 65,24 0-225,48 0-32,47 0-191,1 1-1,47 23-64,-24 0 32,-23 24-32,-25 48-192,-23-1-1026,-25 25-2017,-23 24-2114</inkml:trace>
  <inkml:trace contextRef="#ctx0" brushRef="#br0" timeOffset="957">5315 233 14477,'23'0'-96,"-23"0"-96,0 24 512,0-24 609,0 24 128,0 24-288,0 24 32,-23 23-161,-1 1-223,1 0-225,-1-25 0,-1 1-256,25-24-1538,0 0-1953</inkml:trace>
  <inkml:trace contextRef="#ctx0" brushRef="#br0" timeOffset="1166">5291 329 15054,'0'-72'480,"0"48"257,24 0 352,-24-24 192,23 24-416,26 0-481,-26 24-224,26 0 129,-26 0 63,24 0-128,2 0 97,-2 24-257,-23 0 128,0 0-224,0 0 192,-1 24-128,-23-24-64,-23 24-96,-1 0-289,-24 0-447,1-24-578,-25-1-287,25-23-1570</inkml:trace>
  <inkml:trace contextRef="#ctx0" brushRef="#br0" timeOffset="1463">5673 927 13741,'24'24'2850,"-1"-24"-1312,1 0 287,0-24-864,0 24-256,24 0-417,-25-24-224,1 24 32,-24 24-128,0-24 32,0 24 545,-24 0-65,-23-1-191,23 25 191,-24-24-96,24 24 97,1-24-33,23 0-63,-24 0-97,48 0-160,-1 0 160,25-1-63,24-23-802,23-23-1121,24 23-2498,0-24-9320</inkml:trace>
</inkml:ink>
</file>

<file path=ppt/ink/ink1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20.2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834 142 8872,'0'-23'1121,"-23"-1"1473,23 0-287,-24 0-1122,-1 1-96,2 23-321,23-24-319,-47 24 31,-1 24 1,25-24-1,-25 23-127,1-23 31,-1 24-32,-23 0 65,24 0-225,0-1-32,-1 1-64,0 24 96,1-25 33,0 25 255,-1-1-1121,25 1 1698,-1-1-1089,1 1 257,23-1-161,0 1 96,0-1-128,23-23 160,1 23-96,23-23 0,0 0-64,1 0 96,0-1-96,-1-23 32,24 0 65,-24 0-97,0 0-32,1-23 64,-24 23 32,23-24-128,-23 24 64,-24 0-32,0 0-64,0 0-161,0 0-287,0 0-225,-24 0-416,24 24-1121,-23-24-1057,23 23-8360</inkml:trace>
  <inkml:trace contextRef="#ctx0" brushRef="#br0" timeOffset="608">952 950 5893,'0'0'3459,"0"0"-832,-23 0-449,23 0-1025,-24 0-192,24 0-256,-23 0-161,-1 0 193,0 0-129,1 0 161,-26 23-256,26-23 223,-1 25-223,1-25-1,-1 23-127,24-23-161,-24 24-32,24-24 0,-23 24 32,23-24 1,-24 24-1,24-24-64,0 23-32,0 1-64,0-24 96,0 24 0,24 0 65,-1-24 63,1 0 32,0 23-256,-1-23 32,1 0-32,-1-23-224,26 23-256,-26 0-449,1 0-672,0-24-1122,-1 24-1281</inkml:trace>
</inkml:ink>
</file>

<file path=ppt/ink/ink1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21.3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199 290 13004,'0'24'1665,"0"-24"706,0 0-385,0 0-737,0 0-417,0 0-383,24 0-33,1 0-191,-25 0-65,25 0-96,0-24-64,0 24-257,-25 0-255,25 0-417,-25 0-833,0 0-864,0-24-4036</inkml:trace>
  <inkml:trace contextRef="#ctx0" brushRef="#br0" timeOffset="277">0 51 11402,'50'-24'2274,"-25"24"-960,-1-24 608,1 24-225,0 0-288,25 0-480,-50 0-544,24 0-385,1 0 0,0 0-1538,0 0-2626</inkml:trace>
</inkml:ink>
</file>

<file path=ppt/ink/ink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39.4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141 1047 6918,'-24'-48'4228,"24"25"-3235,-23-1 352,23 0 1,0 24-642,23 0-255,-23 0-33,0 0-32,24 0 97,-24 0-1,25 24 65,-2 23-225,-23-23 97,0 24-257,24 23 160,-24 1 289,0-1-641,0 1 64,0-1 128,24 25-128,-24-25-64,0 1 128,0-1-128,0-23-385,23-24-191,-23 0-545,0 0-1410,0-24-1985</inkml:trace>
  <inkml:trace contextRef="#ctx0" brushRef="#br0" timeOffset="327">22 833 9929,'-24'-143'1025,"24"95"865,0 0 192,0 1-417,0 23-864,24-24-353,1 24-95,-2 0-161,24 0-128,2 24-32,-2 0 32,25 24-96,-1 0 0,-23 24 96,-1 0-96,1-1 0,-24 1 64,0 23-96,-24 1 96,0-24 32,-24 23-32,-24 1 64,24-25-128,-47 1 64,23 0 0,1-25-32,-1 1 256,0 0-960,25 0 928,-2-24-1377,25 0-1634,0 0-4804</inkml:trace>
  <inkml:trace contextRef="#ctx0" brushRef="#br0" timeOffset="905">1190 332 10089,'24'-48'224,"0"24"-128,-24 24 449,23 0-97,-23 24 97,0 0 31,0 24 1,0-1-161,0 25 33,-23 0 31,-1 23-160,-24 0-31,0 24 31,1 24-32,-1-23 97,1-1 159,-2 0-384,26 0 129,-24-24-161,23 25-32,-1-25-96,2-23 64,-1-25-32,1 1 0,23-24 0,-25 24-64,25 0 64,-24-1-224,24-23-385,-23 24-704,23-24-1281,0-1-3396</inkml:trace>
  <inkml:trace contextRef="#ctx0" brushRef="#br0" timeOffset="1499">618 1214 5637,'0'-24'1986,"0"24"-1025,0 0 896,-24 0-1056,24 0 673,-24 24-930,1 0 865,-1 0-544,0-1 32,24 25-160,-24-24-193,24 24-159,0-25-193,0 25-64,0-48-64,24 0-96,24 24-128,-1-24-513,1-24-1793,-1 24-3396</inkml:trace>
  <inkml:trace contextRef="#ctx0" brushRef="#br0" timeOffset="1891">1286 1500 7975,'0'-24'1249,"0"0"-192,0 0 1153,0 24-448,0 0-865,0 24-64,23-24-1,-23 24-223,0 24-64,0-24-129,0 23-224,0 1-32,0 23-96,0-23-64,0 0 0,0 0-512,0-25-257,0 1-576,0 24-513,0-24-416,24 0-1986</inkml:trace>
  <inkml:trace contextRef="#ctx0" brushRef="#br0" timeOffset="2136">1309 1571 5220,'-23'-166'1057,"23"94"577,0-23 800,23 47-576,1 0-577,0 1 193,-1 23-738,2-24-319,-2 48-193,25-24-64,-25 24-64,26 0 64,-26 24 161,1 0-129,0 0-96,0 24 0,0-1-32,-24 1 96,0-24-288,0 23 128,-24 1 0,0-24-32,0 0-96,0 0-192,1-1-641,23 1-1634,-24 0-4323</inkml:trace>
  <inkml:trace contextRef="#ctx0" brushRef="#br0" timeOffset="2455">1833 1762 10025,'0'72'1730,"0"-72"-994,-24 0 1058,24 24-577,0-24-608,0 23-225,0 1-192,24 1-96,-24-25 0,25 23-63,-2-23-66,1 0-159,0 0-128,-1-23 32,2-2 96,22 1 127,-47 1 65,0-25 65,0 0 159,-24 24 128,1 0-224,-2 1-128,2 23 0,-1 0 0,0 0-96,24 0-1185,0 0-3460</inkml:trace>
  <inkml:trace contextRef="#ctx0" brushRef="#br0" timeOffset="2998">2381 46 8199,'-23'0'1474,"23"-24"287,0 0 33,0 24-673,0 0-544,23 0-161,-23 0 97,0 24-161,25-24 0,-25 24-128,47 0-31,-23 0-65,24-1-64,-1 25 32,0-24-64,2 0 64,-2 23 32,25-23-64,-25 24-32,1-24 0,0 23 0,-25 1-32,2-24 32,-25 24 0,0-1 96,0 1 1,0-24 63,0 24 0,-25-1-96,2 1 96,-1 0-128,0 23 32,1-23-128,-2-1 321,1 1-289,1 0 160,-1-1-96,24-23 32,-24 24 64,24-24-224,-24 0 32,24-1 128,0 1-128,0-24-64,0 24-128,-24 0-513,24-24-608,24 0-1826,-24-24-7752</inkml:trace>
</inkml:ink>
</file>

<file path=ppt/ink/ink1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23.4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119 168 3875,'0'0'5734,"0"0"-4517,0 0 1185,0 0-897,0 24-608,0-24-160,0 23-192,25 1-97,-2-24-128,1 23 1,0-23-97,23 0-96,-23 0 0,0 0-32,0-23-32,-1-1-96,1 24 96,1-23-160,-25-1 192,0 0-32,0 1-128,0-1 64,-25 0-288,1 24-32,24-23 63,-23 23 33,-25 0 128,24 0 32,0 23 0,-23 1 64,23 0 160,-24-1 32,24 1 225,1 0 31,-1 23 225,1-24-33,23 25 33,-25-25-129,25 25-95,25-25-33,-2 1-256,1 0 33,-1-1-97,1 1-64,24 0-288,-24-24-673,23 23-1666,-47-23-576,24 0-9833</inkml:trace>
  <inkml:trace contextRef="#ctx0" brushRef="#br0" timeOffset="461">453 594 1153,'23'0'8424,"-23"0"-7656,0 0 1955,24 0-1090,-24 23-287,0-23 95,0 24-1569,0-1 1409,0 1-1793,-24-24 1409,24 24-1154,0-24 65,0 23-769,0-23-608,0 0-3844</inkml:trace>
  <inkml:trace contextRef="#ctx0" brushRef="#br0" timeOffset="730">857 452 11883,'0'0'1825,"0"0"289,0 0-800,0 0-289,24 0-96,-24-24-673,25 24-224,-2 0-160,1 0-577,23 0-672,-22-24-1602</inkml:trace>
  <inkml:trace contextRef="#ctx0" brushRef="#br0" timeOffset="975">1429 168 13260,'24'24'1762,"-24"-24"31,23-24-159,-23 24-545,49 0-448,-26 0-449,1 0-96,-1 0-128,26-24-64,-26 24-128,-23-23-1,24 23 33,-24-24 96,24 0 0,-24 24 128,0-23 0,-24-1-64,24 24-32,-24-24 32,1 24-32,-2 0 32,25 0-64,-47 0 64,23 24 160,1 0 320,-2-1 129,1 1 192,1 23 63,-1 1 1,1-25-192,-2 24-129,1 1-192,24-25-191,24 1-1,1 0 0,-2-1-288,24 1-225,2-24-479,-2 0-770,25 0-1953,-25-24-3780</inkml:trace>
  <inkml:trace contextRef="#ctx0" brushRef="#br0" timeOffset="1374">1953 333 6181,'23'0'8841,"-23"-23"-7272,0 23 962,24 0-1058,1-24-256,-2 24-704,1 0-65,-1-24-256,1 24 0,1 24-95,-25-24-1,23 0 64,-23 24-64,0-1 32,-23-23 32,-2 24-128,1 23 64,-23-23-128,-1 23 32,1-23-96,23 0 160,-23 23-64,47-23 0,-25-1 64,25-23 0,25 24 801,-1-24-2210,23 0 2498,0-24-2210,1 24 1986,23 0-2371,-23-23 1410,0 23-1345,0-24-1794,-1 24-3715</inkml:trace>
</inkml:ink>
</file>

<file path=ppt/ink/ink1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29.9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190 167 12780,'24'-23'3779,"-1"23"-2530,-23 0 641,0 0-1409,0 0 31,0 23-160,0 1-95,0 23-65,-23 1 0,-1-1-96,1 1 0,-1 0-96,-23 23 32,23-24-64,0 24-544,0-23-770,0-1-928,24-23-737,24-24-4804</inkml:trace>
  <inkml:trace contextRef="#ctx0" brushRef="#br0" timeOffset="223">522 476 10537,'72'-24'6342,"-49"24"-5285,25-23 1346,-1 23-962,24-24-288,-23 0-480,23 24-449,0 0-160,-24 0-32,1 0-128,-24 0-384,-1-23-481,1 23-865,-24 0-1121,0 0-3139</inkml:trace>
  <inkml:trace contextRef="#ctx0" brushRef="#br0" timeOffset="448">831 191 16047,'24'24'416,"-24"-24"1346,0 23-513,23 1-64,-23 0-224,0 23-609,0 1-256,-23 0-64,23-1-128,-24 0-512,0 25-449,24-49-737,0 25-160,24-48-2178</inkml:trace>
  <inkml:trace contextRef="#ctx0" brushRef="#br0" timeOffset="652">1423 167 16207,'0'0'2883,"0"0"-1987,0 0 994,24 0-673,0 0-64,24 0-416,-24 24-609,23-24 0,0 24-128,-23-24 32,23 0-192,-24-24 32,1 0-128,1 24 128,-2-23 64,-23-1-96,0-24 96,0 25 64,-23-1-33,23 24-31,-25-24 128,25 24-128,-24 0 32,1 0-32,-24 24 160,-1 0 33,25 23 191,-24 1-224,-2-1 256,2 0-31,23 1 31,1-1-64,-1 1-96,24-24-192,24 0 32,-1-1-160,25 1-512,0-24-577,-1 0-577,0 0-1185,1 0-480,-1 0-6086</inkml:trace>
  <inkml:trace contextRef="#ctx0" brushRef="#br0" timeOffset="977">1803 476 1633,'24'0'11083,"0"0"-7112,-24 0-383,0 24-1570,-24-1-961,24 1-193,-24 0-383,24 0-193,0-1-256,0 1 32,0 0-96,24-1-64,0 1-224,-1 0-193,1-24 257,-1 0-64,25-24 192,-25 0-32,2 1 63,-1-1 65,-1 0 64,-23 1 225,0-1 223,0 0-63,-23 24-33,23-24-64,-49 24-192,26 0 0,-25 0-96,25 24 129,-1-24-97,1 24-96,-1-24-96,24 24-865,0-24-3075,24-24-11755</inkml:trace>
</inkml:ink>
</file>

<file path=ppt/ink/ink1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31.6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 78 15822,'0'-72'577,"0"48"512,0 24-64,0 0-256,0 0 128,0 48-1,0 24-95,-25 25-256,2-1-225,-24 1-160,23 23-32,-24 1 129,1-25-161,23-24-32,0-23 0,0-1 0,48-48-352,0 0 191,0 0-447,23-24-481,1 0-128,-1 0 0,0-25 128,2 25 288,-26 0 417,1 0 352,-24 0-32,0 24 96,0 24 288,-24 0 385,24 0 64,-23 0-225,23 0-159,0 1-289,0-1-64,0 0-288,23-24-289,1 0 33,0-24 32,-1 0 255,2-1 161,22 1 0,-47-24 193,24 0 223,-24 0-160,0-1-96,0 25 65,-24 0 95,0 0 64,1 24-63,-2 0-161,25 0-32,-23 24 0,-1 0-192,24 25 64,-24-25-416,24 24-706,0-24-1408,24 0-7143</inkml:trace>
  <inkml:trace contextRef="#ctx0" brushRef="#br0" timeOffset="535">881 633 15150,'23'-24'1601,"-23"-1"1058,-23 25-1506,-1 25-160,0-1-385,1 0-159,-2 0-289,2 24-128,-1-24 0,24 24-96,-24-48 0,24 25 64,24-25-256,0 0 224,-1-25-96,2 1 128,22 0 0,-23-24 32,-1 24 0,-23 0 288,0 24 289,0 0-65,0 0-160,-23 0-191,23 24 63,0 0-192,-24 24 96,24 0-128,0 1-64,0 23-96,0 0-32,-24 25-449,24-25 417,0 25-96,0-25 320,-23 0 128,23-23-288,0-1 128,0 1 0,-25-25 32,25-24 128,-23 0-192,-1 0 224,0-24-192,24-1 96,-23 1-64,-1-24-64,24-1 32,0 1-96,0-24 192,0 23 32,0 1 0,24 0 257,-24 0 31,0 0-160,23-1-159,1 25-194,0 0-223,-1 0-929,25 0-1922,0 0-4452</inkml:trace>
</inkml:ink>
</file>

<file path=ppt/ink/ink1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32.8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165 883 8263,'0'-48'1666,"24"48"384,-24 0 96,0 0-577,24 0-191,-24 0-193,0 24-128,0-24-192,-24 48-193,24 0-191,-24 0-353,-23 24 96,23 0-128,0 0-96,0 0 32,1-24 64,-1 0-128,24 0-256,0-24-193,0-24-255,24 0-385,-24-24-769,23 0-448,1-24-2755</inkml:trace>
  <inkml:trace contextRef="#ctx0" brushRef="#br0" timeOffset="218">142 1051 2049,'0'-144'5061,"-24"96"-865,24-24-929,-24 48-1249,24-24-128,0 24-481,0 0-448,24 0-672,0 0 511,23 24-511,1 0-97,24 0-160,-25 24 32,0-24 288,2 48-608,-26-24-32,-23 0 320,-23 0 96,-1 24-32,-24-24 32,-23 24-64,23-24-32,0 0-32,0 24-1217,25-24-1570,-1 0-1953</inkml:trace>
  <inkml:trace contextRef="#ctx0" brushRef="#br0" timeOffset="508">380 1315 8680,'-24'24'7879,"24"-24"-6630,0 0 929,0 24-1313,0 0-384,0-24-353,0 24-96,0 0-352,24 0-289,-1 0-416,2-24 288,-1 0 225,-1 0 192,1-24 159,0 0 65,-24 0 128,0-24 257,0 24 191,-24 0-32,0-24-159,1 24 31,-1 24-64,-24-24 1,24 24-97,24 0-192,0 0-737,0 0-1185,24 24-2530</inkml:trace>
  <inkml:trace contextRef="#ctx0" brushRef="#br0" timeOffset="840">928 1123 6149,'24'0'9898,"-1"0"-8617,2 0 993,46-24-1025,-23 24-128,-1-24-512,25 24-417,-25-24-128,2 24-192,-26 0-641,1-24-1185,-24 24-672,0 0-2211</inkml:trace>
  <inkml:trace contextRef="#ctx0" brushRef="#br0" timeOffset="1042">1238 931 13580,'24'-24'2531,"-24"24"-577,0-24 64,0 24-769,0 0-609,0 24-287,0 0 31,0 0-288,-24 0-32,24 24 0,-24 24-288,0-24-353,-23 0-255,23 24-257,24-24-801,-24-24-673,24 0-6245</inkml:trace>
  <inkml:trace contextRef="#ctx0" brushRef="#br0" timeOffset="1304">1714 883 11755,'24'-24'1697,"-24"24"994,0 0-1762,24 24-417,-24 0-31,0 0-129,0 24-192,0 0-160,-24 0 0,24 24-96,-24-24-577,1-24 1,23 0-129,-24 0-1217,24-24-1826,0-24-2466</inkml:trace>
  <inkml:trace contextRef="#ctx0" brushRef="#br0" timeOffset="1485">1786 883 12684,'0'-24'3106,"0"24"-415,0-24-1442,0 24-640,0 24 159,0 0-351,24-24-65,0 48-320,-1-24-32,25 0-865,0 24-896,-25-24 415,26 24 578,-49-24 383,0 0 193,0 0 192,-24 0 288,-24 0 193,0 0-129,0 0 257,25-24 96,-25 0-193,0 0 65,24 0-289,1 0-128,-1 0-192,24-24 160,-24 24-1153,24 0-384,24-24-1026,0 24-9768</inkml:trace>
  <inkml:trace contextRef="#ctx0" brushRef="#br0" timeOffset="1825">2286 859 14541,'24'-24'961,"1"24"1506,-25 0-1635,23 0 65,-23 24-288,0 24-97,0-24-95,0 24-321,0 0-64,0 24-96,-23 0 128,23-24 0,0 0-128,0 0-289,0 0-383,0-24-642,0-24-832,0 0-2082</inkml:trace>
  <inkml:trace contextRef="#ctx0" brushRef="#br0" timeOffset="2057">2405 715 11274,'-23'-144'4164,"23"96"-2562,23 0-673,1 24-609,1 0 64,22 0-224,25 24 97,-25 0-97,25 24 224,-25 0 65,1 24-1,-24-24 161,-24 24-65,0 24 65,-24-24-321,-24 0 192,-23 0-608,-24-24 224,-1 24-64,24-24-896,2 0-962,-2-24-2082</inkml:trace>
  <inkml:trace contextRef="#ctx0" brushRef="#br0" timeOffset="29735">1143 66 2178,'47'-24'6918,"-47"0"-4836,24 24 64,0 0-512,-24 0-225,24 0 96,-24-24 33,0 24-225,0 0-512,0 0-449,0 0-192,-24 24-160,0-24 96,0 24-96,0 0-32,-23 24-32,-25-24 96,25 49-224,-49-25 0,48 0 64,-23 0-96,48-24 32,-2 0-33,25-24-127,0 0-321,25-24 65,-2 0 223,25-24 193,0 24 128,-25-24-192,1 24 608,-24 24-63,0-24-1,0 24-32,0 0-32,0-25 65,-24 25-161,24 0 64,-23 0-128,-2 25-64,2-25 32,-1 24 0,0 0-96,-24 0 128,24 24-128,1 0 64,-1-24 0,24 0 224,0 0 225,0-24-65,24-24 96,48 0-416,-25 0-64,25-24-1153,-1 24-2306,1 0-10634</inkml:trace>
  <inkml:trace contextRef="#ctx0" brushRef="#br0" timeOffset="30708">3668 42 9480,'25'-24'1474,"-25"24"288,23 0 287,-23 0-831,0-24-514,-23 24-255,23 24 31,-25-24 65,2 24-97,-25 0-96,0 0 33,1 24-289,-25 1-64,1-1 0,-24 0-64,23 24 96,1-24-96,23 0-64,24-24-160,1-24-257,23 24-31,0-24 159,23-24 289,1 0 32,-1 0 96,2 0 0,-25 0 160,24 0 129,-24 0-1,23 0 64,-23 0-63,0 24 127,0 0-160,-23 0-95,23 24-97,-24-24 0,24 24 96,0 0 96,-25 0-64,25 0 193,0-24 31,25 24 161,-25-24-33,24 24-95,-24-24 127,47-24-255,-24 24-193,26-24-673,-26 0-2401,25 0-8521</inkml:trace>
</inkml:ink>
</file>

<file path=ppt/ink/ink1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55.9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525 73 8456,'0'-24'3074,"0"-1"-831,0 25-802,24 0-544,-24 0-129,0-24-95,24 24-32,-24 24 127,0 1-95,-24-1-64,0 24-1,0-24-127,0 48-1,-24 0-224,-23 25-95,23-1-1,-24 0-128,1 1-32,23-1 0,1 0-192,22-23-65,2-25-255,23 0-1,-24-24-63,24 0-225,0-24 128,0 0-127,24-24-225,-1-24-1217,2 0-7720</inkml:trace>
  <inkml:trace contextRef="#ctx0" brushRef="#br0" timeOffset="355">429 49 11723,'0'24'1665,"0"-24"289,0 24-929,-23 0-352,-1-24-129,0 48-288,0-24-31,0 0-33,-23 0-96,22 0-64,2 0 64,23-24-32,0 0 96,0-24-192,0 0 128,23 0-96,-23-24 160,25 24-128,-2 0-128,1-24 192,0 24-96,0 24 0,-24-25 385,24 25 319,-24 0-95,24 0-32,-24 25-97,23-25-96,-23 24 33,25 0 63,-25 0 65,23-24-1,1 24-255,0 0 159,-24 0-128,0-24-31,0 24-1,0 24-128,0-24-96,-24 25-32,24-1-32,0-24-544,0 24-770,0-24-1344,0 24-2883</inkml:trace>
</inkml:ink>
</file>

<file path=ppt/ink/ink1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0:35.4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191 108 10826,'-24'-24'3139,"0"24"-769,24-24 64,0 24-1120,24-23-257,0 23-289,24-24-223,23 24-33,24 0-191,24 0-225,49 0-32,22 24 0,24-24-96,1 23-257,-1 1-63,1-24 32,-1 24 0,-47-24 159,-1 23 161,1-23 0,-47 0 225,-25 0 255,-24-23-64,-23 23-159,-48 0-161,24 0-64,-48 0-641,0 0-960,0 0-1794,-23 0-3044</inkml:trace>
  <inkml:trace contextRef="#ctx0" brushRef="#br0" timeOffset="390">977 651 15630,'-24'0'1249,"24"0"1442,0 0-1218,0 24-159,24-1-65,-24 1-448,24 23 127,-24 1-447,0 22-97,0-22-256,0 23 1,-24 0-129,0-24 96,-24 1-128,25-1 64,-1 0-64,0-23-257,1 0-287,23-1-769,0-46-898,23-1-1728,1 0-4998</inkml:trace>
  <inkml:trace contextRef="#ctx0" brushRef="#br0" timeOffset="630">858 675 16335,'-24'-95'1601,"24"72"-31,0-1-801,48 0 96,0 1-321,47-1-288,-24 24-160,25 0 257,-1 24-33,-24-1 0,-23 1 1,-24 23-97,-24 1-32,-24-1-32,-24 0-96,-23 24 64,-24-47-128,23 23 32,1-24-288,-1 2-577,25-2-1569,-1-23-2338</inkml:trace>
  <inkml:trace contextRef="#ctx0" brushRef="#br0" timeOffset="964">1406 1195 1,'24'0'12939,"-24"0"-11402,0 24 1346,0 0-1153,-24-1-481,1 25-192,-2-25-385,1 24 33,24 1-449,-23-25-31,23 1-225,0 0-65,23-24-159,26 0-128,-2 0 160,0-48 32,25 25 128,-25-48 64,1 24 416,-24-1 0,-24 1 161,-24 0-513,1 23-160,-25 24-32,0 0-673,-24 24-1249,25-1-3427</inkml:trace>
  <inkml:trace contextRef="#ctx0" brushRef="#br0" timeOffset="115339">1502 273 8327,'-49'-71'449,"2"24"1088,-1 23-127,-23 24-417,23 0-65,-23 0-255,-1 0-32,-23 24-225,-1-1-96,2 25-127,-2-25-1,1 48-64,-24-23-32,23 22 32,-23 1-64,24 0-32,24 24 32,23-1 32,0 1 0,25 0 0,23 0 33,23 23 31,48-24 192,25 1-128,-1-1 1,48-23-129,24-23-160,23 22-97,1-46 33,0 0 96,-1-24 64,25-24 0,-48 0 32,23-23-64,-46 0 32,-25-24-32,0 0 0,-48-23 96,-23-1-31,-25 0 95,-23-23 352,-23 24-95,-49-49 223,-23 25-31,-1 0 159,-47 0-319,24 23-1,-23 24-127,-1 24-65,-1 23-288,25 1-449,48 46-2658,23-23-4163</inkml:trace>
  <inkml:trace contextRef="#ctx0" brushRef="#br0" timeOffset="116100">3026 1006 11498,'24'-71'2050,"0"23"321,-24 25-289,23 23-321,-23 0-864,25 0-288,-2 48-193,-23-25-96,24 48-256,-24 0-32,0 0 97,0 0-258,0 0-415,0 23-353,-24-46-704,24 23-257,-23-24-673,23-23-1184,-25-1-2051</inkml:trace>
  <inkml:trace contextRef="#ctx0" brushRef="#br0" timeOffset="116281">3097 1479 2562,'0'-142'7015,"0"48"-4965,-23-1-1,23 1-415,-24-25-545,24 24-32,0 1-192,24 23-225,-1 0-31,25 47-321,0 1-96,0-1-63,-1 24 287,0 24 321,-22 23-481,-1 0 64,-24 24-128,-24-24 129,-1 24-193,2-24-64,-24 1 96,-2 0-96,26-25-96,-1 1-737,24 0-1825,0-1-2179</inkml:trace>
  <inkml:trace contextRef="#ctx0" brushRef="#br0" timeOffset="116599">3693 1408 14157,'24'0'2050,"0"24"801,-24-1-385,0-23-1025,0 48-512,-24-1-448,0 0-481,24 0 96,-24 1-1474,24 23-4291</inkml:trace>
</inkml:ink>
</file>

<file path=ppt/ink/ink1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25.60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-10 834 8968,'-24'24'1345,"24"-24"1058,0 0-642,0 0-800,0 0 192,48 24-96,-24-24-192,48 0-128,0 0-225,23-24-95,1 24-129,47-24-96,0 0 0,24 0 32,1 1-224,24-1 65,-1 0 31,0 0 160,1 24-32,-1-24 0,0 0-96,-24 24-160,-23-23 225,-1 23-33,-24 0 64,1 0 32,-24 0 96,-24-24-223,-25 24 479,1 0-384,-24-24-448,-24 24 448,0 0-1281,0-24-2754,0 24-9450</inkml:trace>
  <inkml:trace contextRef="#ctx0" brushRef="#br0" timeOffset="848">324 1240 9128,'0'0'2851,"0"-24"-865,0 24 320,0 0-673,0 0-608,0 0-480,-23 0-193,23 24 161,0 24 31,0-24-191,0 47-1,0-23-192,0 23-32,-24 1-32,48-24-96,-24 23 0,0-23-384,0-24-545,23 23-672,2-47-449,-25 24-1922</inkml:trace>
  <inkml:trace contextRef="#ctx0" brushRef="#br0" timeOffset="1065">445 1741 8904,'23'0'2787,"-23"0"-1410,0 0 320,24 0-640,-24 24-192,0-24-416,24 24-321,-24-1-32,24 1-320,0 0-417,0 0-384,0-24 96,-24 0 833,24 0 64,-1-24 0,2 0 128,-2 0 289,-23-23 95,24 23 0,-24 0-63,0-24-225,-24 24-64,1-23-96,23 23 64,-25 0 0,2 24 97,-1 0 95,0 0-96,0 24-128,0 0 32,0 0-64,0-1 32,0 1-64,24 0 0,-23 0-416,23 0-609,0 0-1570,0 0-8871</inkml:trace>
  <inkml:trace contextRef="#ctx0" brushRef="#br0" timeOffset="1462">1066 1669 15310,'0'-24'1121,"-24"24"1281,0 0-1152,0 0-610,0 0-127,1 24-193,23 24-160,-24-24-96,24 0-64,-25 0-64,25-1 64,0 1-320,25-24 31,-1 0 33,-1 0 128,1 0 160,24-24 32,-24 1-32,0-1 224,-24 0 225,24 0 63,-24 0 65,24 24-96,-24 0-257,0 0-64,0 24 32,-24-24 32,24 24-95,0 24-1,-24-25 32,24 25-224,0 0 32,0-1-32,0 25-160,0-24-97,24 23 65,-24 1 0,24-1 64,-1 1-96,-23-1 31,25 1-127,-25-24 160,0-1 160,-25-23 32,25 0 128,-23 0-128,-25-24 160,0 0 192,0-24-191,1 0 31,23-24-64,-1 1-64,2-1-32,-1 0-64,24-23 96,0 23-96,24-23 0,-1-1 64,49 24-128,-24-23-449,24 23-1601,-1 0-2658</inkml:trace>
  <inkml:trace contextRef="#ctx0" brushRef="#br0" timeOffset="2259">1664 1884 8359,'-24'24'1570,"0"-24"1120,24 0-447,0 0-962,0 0-128,-24 0-256,48 0 32,0 0-161,0 0-95,23 0-193,2 0-159,-2-24-97,48 24-160,2-24 64,22 24-64,25-24-128,-25 24 128,1-24-32,-1 24-64,-24 0 96,-23 0-32,0 0 0,-48 0-32,24 0 32,-48 0-64,24 0-352,-24 0-1089,0 0-1410,0 0-7591</inkml:trace>
  <inkml:trace contextRef="#ctx0" brushRef="#br0" timeOffset="2686">1974 1145 13805,'-23'-24'1569,"23"24"161,0 0 544,23 0-1185,-23 0-128,0 24-225,25 23-191,-25-23-353,0 24-96,0 23 64,0-23-224,0 0 128,0 0-160,-25-1-576,25 1-610,0-24-864,0 0-416,0-24-3588</inkml:trace>
  <inkml:trace contextRef="#ctx0" brushRef="#br0" timeOffset="2918">1951 1145 12812,'-24'-72'1633,"-1"24"-320,50 24 609,-25 0-480,47 0-578,-22 1-191,46 23-192,-23-24-321,24 24-64,-24 24 0,-1-1-160,-23 1 64,-24 24-32,0 0 0,-24 0-64,1 0-129,-1-25-95,-24 25 128,24-24-160,-24-24-609,24 24-865,24-24-3107</inkml:trace>
  <inkml:trace contextRef="#ctx0" brushRef="#br0" timeOffset="3216">2309 1407 15790,'-24'0'513,"24"0"896,24 0-384,0-24-833,0 24-31,0 0-161,0 0 32,0 0-32,0 0 32,-24 24 160,0 0 128,0 0 32,-24 0 97,0-1 63,-24 1-127,24 0-33,-24 24 64,25-24-95,23-24-129,0 23 96,0-23-128,47 0-64,1 0-448,0-23-929,23 23-1730,-23-24-2434</inkml:trace>
  <inkml:trace contextRef="#ctx0" brushRef="#br0" timeOffset="3636">1951 2408 15342,'23'-23'2306,"-23"23"-1281,25 0 1506,-2 0-1314,-23 0-256,24 23-289,0 1-351,-24 0 31,0 24-96,0 0-96,0-1-96,0 1-64,0 23 0,-24-23 64,24 0-224,0-24-32,0 0-320,0-24-770,0 0-1312,24-24-1538,0-24-10474</inkml:trace>
  <inkml:trace contextRef="#ctx0" brushRef="#br0" timeOffset="3869">2094 2289 15630,'-72'-47'1858,"24"23"-1025,48 0 672,-23 24-224,23-24-224,23 24-352,2 0-320,22 0-129,1-24-160,0 24-160,23 0 128,1 24 64,-24 0-160,-24 0 0,0 0-64,-24-1 64,0 25 0,-24-24 192,0 0-256,-24 23 224,1-23-96,-1 0-96,0-24-224,24 24-1378,0-24-1793,24 0-2627</inkml:trace>
  <inkml:trace contextRef="#ctx0" brushRef="#br0" timeOffset="4223">2453 2766 15726,'23'24'4805,"2"-24"-2179,-25 0-127,23 24-1250,-23 0-512,0-24-161,0 24-416,24 23-128,-24-23-416,0 24-1922,-24-1-4196</inkml:trace>
  <inkml:trace contextRef="#ctx0" brushRef="#br0" timeOffset="5535">4294 1145 7046,'0'0'4260,"0"0"-3011,0 0 1378,0-24-1122,0 24-256,0 0-320,24 0-224,-1 0-257,1-24-63,24 24-225,1-24-192,-26 24 0,1 0-481,24-24-576,-48 24-608,24 0-1314,-24-24-6790</inkml:trace>
  <inkml:trace contextRef="#ctx0" brushRef="#br0" timeOffset="5773">4270 858 12651,'0'-24'2979,"24"24"-1281,0-24 128,48 0-865,-25 24-609,25-23-256,0 23-1313,0 0-2403</inkml:trace>
  <inkml:trace contextRef="#ctx0" brushRef="#br0" timeOffset="6389">5824 1169 3171,'0'0'1024,"0"0"610,0 0 0,0 0-609,0 0 32,23 0-193,2 0 129,-25 0 256,24 0 33,-1-24-193,26 24-192,-26 0-193,25-24-95,0 24-225,0 0-160,-1-24-128,25 24 1,-24 0-97,24 0 96,0 0-96,23 0 64,1 0-96,-1 0 96,1 0 0,24-24 96,-1 24-64,1 0-96,-1-24-32,1 24-32,23 0 0,1 0 64,-25-24-32,25 24 0,-24 0 32,-1 0 32,25-24 192,-25 24 64,1 0 161,-25 0-33,24-24-160,-22 24-31,-2 0-1,1-24 32,-24 24 0,-1 0 161,0 0 31,1 0-192,0 0-127,-24 0-97,24 0-32,-25 0 96,2 0-96,-2 0-64,-23 0 0,24 24-161,-48-24-768,0 0-2498,0 0-10250</inkml:trace>
  <inkml:trace contextRef="#ctx0" brushRef="#br0" timeOffset="13961">6182 453 7078,'-23'0'6374,"23"0"-5285,0 0 801,-24 0-737,24 0-160,-24 24-128,0-24-321,24 23-31,-24 1-65,0 24-159,0-24-129,0 0-96,24-1-64,-23 1 64,23 24-224,23-24-161,-23-24-351,24 24-161,0-24-32,24 0 289,0-24 127,-1 24 289,1-24 128,-24-24 128,1 24-32,-25 1 160,23-1 65,-23 0 191,-23 0 1,23 24-33,-25-24-32,1 0 1,1 24-289,-2 0-96,25-23 96,-23 23-288,23 0-128,0 23-577,0 1-160,0-24-1185,0 24-5990</inkml:trace>
  <inkml:trace contextRef="#ctx0" brushRef="#br0" timeOffset="14365">6541 643 17296,'24'0'2114,"-24"0"544,24 0-1761,-24 0-480,0 0-289,0 0-449,0 0-992,0 0-1890,0 0-1665</inkml:trace>
  <inkml:trace contextRef="#ctx0" brushRef="#br0" timeOffset="14563">7091 500 13292,'0'-47'2691,"24"23"-353,-24 0-737,0 0 449,-24 0-2114,24 0 1089,-24 24-640,0 0-193,1 0-128,-2 0 64,-22 0-256,22 24 160,2-24-128,-1 24 96,-24 0 320,24 0-640,1 0 256,23 0-32,0-1-33,-25-23 65,50 24-64,-2-24 32,1 0-128,1 0-32,-2 0 64,24-24 160,2 1 96,-26-25-64,2 24 32,-2 24-385,-23-24 1602,0 24-159,0 0-1891,0 24 1890,0-24-513,0 48-672,24-24 96,-24-1 0,0 25 0,0-24 32,-24 24-32,24-1-96,-23 1-64,-2-24-64,2 23-193,-1 1-63,24-24-545,0-24-577,0 24-1536,24-48-2532</inkml:trace>
  <inkml:trace contextRef="#ctx0" brushRef="#br0" timeOffset="15047">7330 548 11723,'25'-24'352,"-25"0"1890,23 1-704,-23 23 95,24-24-95,0 24-578,0 0 97,-24 0-256,24 0-64,-24 0-64,0 24-33,0-1-191,-24-23 63,24 24-224,-24 0-96,0 24 97,0-24-97,-24-1-128,24 1 0,24 0 64,-23 0-96,23 0 0,23-24 0,1 0 64,1 0-96,22 0-64,1-24-448,-1 24-833,1-24-1026,1 0-2113,-26 24-7880</inkml:trace>
  <inkml:trace contextRef="#ctx0" brushRef="#br0" timeOffset="15401">7904 596 13516,'72'0'3235,"-48"0"545,0 0-1474,-24 0-1569,23 0-481,1 0-544,1 0-1634,-2-24-3011</inkml:trace>
  <inkml:trace contextRef="#ctx0" brushRef="#br0" timeOffset="15670">8621 500 14541,'0'0'1185,"-23"-23"993,23 23-736,0 0-65,0 0-512,-25 23-353,25-23-223,0 24-161,0 0 0,-24 0-96,24-24-128,0 48-513,0-48-320,24 23-320,1-23 288,-2 0 801,1 0 160,-24 0 32,25-23 224,-25 23 129,23-24 159,-23 0-191,0 24-129,0-24-160,0 0-192,0 0-192,-23 24-65,23 0 161,-25-23 160,25 23 0,0 23-224,0-23-834,0 0-1440,0 0-7079</inkml:trace>
  <inkml:trace contextRef="#ctx0" brushRef="#br0" timeOffset="16054">8980 572 19314,'24'0'1505,"-24"0"673,0-24-1313,24 24-609,-24 0-288,0 0-288,0 0-929,-24 0-2307,24 24-5925</inkml:trace>
  <inkml:trace contextRef="#ctx0" brushRef="#br0" timeOffset="16277">9386 453 13612,'48'0'1506,"-48"0"2113,0 0-2466,0 0 97,0 24-258,0-1-415,-23-23-32,-2 24-225,2 24 32,-1-24-256,24 0 0,0-1-96,0-23 32,24 24 0,24-24-160,-25 0-416,25 0 320,0-24-417,-25 1-64,2 23-31,-1-24 223,-1 0 33,-23 0 319,0 0 226,-23 0-97,23 1 224,-24-1 0,24 0-673,0-24 1250,-25 0-705,25 1 32,-23 23 64,23-24 321,0 1 31,0 23-31,23 0-225,2 0 128,-1 24-127,-24 0-1,23 0 160,2 0-95,-1 24 31,-24 0-224,0 0 0,23 23-192,-23-23 128,0 24-128,0-24-320,-23-1-193,23 25-384,-24-24-224,-1-24-448,2 24-2019,-1 0-5797</inkml:trace>
  <inkml:trace contextRef="#ctx0" brushRef="#br0" timeOffset="16843">10343 0 13516,'0'0'2114,"0"23"641,0 1-1154,-24 0-319,-24 24-450,0 0-415,1-1-97,-2 1 0,2 23-223,-1 1-1,24-24 288,1 23-640,-2-23 224,25-24-160,25 23-225,-2-47 65,24 0-1,25 0 33,0 0 192,-24-23 224,24-1 256,-48 0 97,0 0 320,-24 0-417,-24 0 481,0 1-417,-24-1-320,-24 24-865,25 24 1634,-1-24-2274,-1 23-2371,2 1-10249</inkml:trace>
</inkml:ink>
</file>

<file path=ppt/ink/ink1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04.6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669 24 12748,'0'-24'864,"0"24"1122,0 0-544,0 24-353,-24-1-128,1 1-609,-26 24 64,2 0 33,-1 23 31,-24 0 65,0 25-321,-23-25-64,23 0-128,0 1 0,25-25-32,23-23-64,24 0-32,-24-24-192,48 0-385,0-24-448,-1-23-673,26-1-800,23-23-4677</inkml:trace>
  <inkml:trace contextRef="#ctx0" brushRef="#br0" timeOffset="232">502 95 6854,'24'-48'4612,"-24"48"-2113,0 0-289,0 0-769,0 0 1,-24 24-706,0 0-255,0 0-225,-24 0-128,1 23-96,22-23 96,2 0 0,-1-24-32,24 0 65,0-24-65,24 0-64,-1 1 64,25-25-96,24 24-64,-24-24 96,0 25 0,-25-1 32,26 24 192,-49 0 225,23 0 63,-23 24 65,0-1-481,0 1 160,24 0-128,-48 24 0,24-24 0,0 23-127,-23 1-1,-2 23-449,1-23-1377,1-1-2978</inkml:trace>
</inkml:ink>
</file>

<file path=ppt/ink/ink1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09.8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904 144 3523,'23'-47'3523,"1"23"-832,-24 24-321,0-24-704,0 24-481,-24-24-353,1 0-223,23 24-32,-24 0-65,-24 0 65,24 0-33,1 0-63,-25 0-33,1 0-224,-25 0-32,1 24-31,0 0 127,-25 0-32,2 23-64,22-23 0,25 0 65,-25 24-225,48-25 160,0 1-96,1 0-128,23 0 64,-24-24-64,24 24 32,24-1 32,-1 1 0,25-24 128,0 24-352,-1-24-32,25 24 160,-25 0-161,1-24 65,-25 24-32,2-1 32,-2 1 128,1 0-64,-24 0 192,0-24-160,0 24 160,-24-1 64,1 1-64,-25 0 0,0 0-64,25 0 96,-49-1-128,48-23 193,1 24-1,-25-24-64,24 0-96,0 0 192,0 0-192,24-24 96,-23 24-128,23 0-64,0 0-128,0 0-737,0 0-288,23 0-961,1 0-1666</inkml:trace>
  <inkml:trace contextRef="#ctx0" brushRef="#br0" timeOffset="628">737 811 5765,'24'-24'5285,"-24"0"-2819,0 24-63,0 0-770,-24 0-448,1 0-192,-1 0-192,0 0-64,-24 24-225,25-24-192,-1 24 33,-24-24-1,48 24-96,-47 0 33,23-1-129,24-23 32,-24 24-128,1 24 0,23-24-64,0-1 64,0 1 32,23-24-64,1 24-192,23-24-513,1 0-832,0 0-1890,23 0-3043</inkml:trace>
  <inkml:trace contextRef="#ctx0" brushRef="#br0" timeOffset="976">1213 835 10473,'0'24'4068,"0"-24"-3395,0 0 896,0 0-63,0 0-545,23 0-321,1 0-255,1 0-481,-2 0-737,25 0-1441,-25-24-2179</inkml:trace>
  <inkml:trace contextRef="#ctx0" brushRef="#br0" timeOffset="1208">1166 549 16687,'0'0'1794,"0"-24"-1025,23 24 1121,1 0-1250,23-24-480,1 24-864,0 0-3332</inkml:trace>
</inkml:ink>
</file>

<file path=ppt/ink/ink1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13.3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238 431 2049,'0'-24'5926,"-23"0"-4933,23 24 769,0-24-737,-25 24-641,25 0 193,-24 24-193,1-24 32,-1 24 97,0 0-1,0 0 97,0 0-161,24 0-127,-23-1-161,23 1-64,-24 0-64,24 0 32,24-24-32,-1 24-32,1-24-160,24 0-225,-24-24-223,23 24 95,-22-24 257,-2 0 64,1 0 192,-24 1 96,0-1 96,0 0 0,0 0 33,-24 0 95,24 24-96,-23-24-96,23 24-96,-25 0 0,25 0-32,-24 0-32,1 0 32,23 0-64,0 24-448,-24 0-834,24-24-2337</inkml:trace>
  <inkml:trace contextRef="#ctx0" brushRef="#br0" timeOffset="426">476 455 12523,'0'0'705,"0"0"832,0 24-415,24-24-418,-24 24-255,-24-24-257,48 23-96,-24-23-288,0 0-545,0 24-1217,0-24-3075</inkml:trace>
  <inkml:trace contextRef="#ctx0" brushRef="#br0" timeOffset="638">714 311 1377,'0'0'4965,"0"0"-4357,0-24 1634,24 24-608,0-24-609,-1 24-64,1-24-97,24 24-63,-24 0-32,0 0-96,-1 0-193,1 0-128,-24 0-159,0 0-33,0 24 96,0-24-32,-24 24 32,1 0-127,-25 0-65,24 0 32,0-24-160,0 24 128,1 0-224,23-24-129,0 24-31,0-24-64,23 0-1,25 0 33,-24 0 64,24 0 159,-25 0 65,1 0 64,24 0 32,-48 24 97,24-24 63,-24 24-32,0-24 32,-24 24 64,24-1 1,-24 1-65,-24 0-32,25-24-32,-1 24-96,0 0 32,-24-24-160,48 0-256,-24 0-385,24 0-768,0 0-2948</inkml:trace>
  <inkml:trace contextRef="#ctx0" brushRef="#br0" timeOffset="1145">1214 239 8007,'0'-24'1153,"-24"24"1634,24-23-993,24 23-641,-24 0-225,24-24-383,0 24-129,-1 0-127,25 0 95,-25 0 193,2 0-65,-1 24-31,-1-24-161,-23 23-128,24-23 128,-24 24-256,0-24-256,0 24 512,0 0-255,0-24-1,-24 24-32,24 0 96,-23-24-192,-1 24 64,24-24-32,-25 24-32,25-24 64,-23 24-32,23-24 32,0 24 0,0-24 0,-24 0-64,24 24-161,0-24-63,-24 24-192,24-24-193,0 0-96,-23 24-320,23-24-1217,-24 0-4997</inkml:trace>
  <inkml:trace contextRef="#ctx0" brushRef="#br0" timeOffset="1926">1214 455 4228,'24'0'1793,"0"0"1250,-1 0-1441,25 0-1122,0 0 65,-1 0 63,0 0 609,-22 0 289,-1 0-385,-1 24-288,-23 0-257,-23-1-63,-1 1-33,-24 0-256,1 0-128,23 0 0,-24 0-768,24 0-930,0-24-2273</inkml:trace>
  <inkml:trace contextRef="#ctx0" brushRef="#br0" timeOffset="2260">1856 192 2274,'0'0'3107,"0"0"-417,0 0 65,0 0-1186,0 0-672,24 0-352,-24-24-33,48 24-160,-24 0-127,-1 0-1,1 0 64,-24 24-64,25-24 161,-2 23-33,-23 1 0,0 0 65,-23 0-33,23-24 0,-25 24-31,1 0-129,24 0-192,-23-24 32,23 0 0,0 24-64,0-24 32,0 0 32,0 0-64,0 0 64,0 0-32,23 0 32,-23 0-64,0 0 0,24 24-64,-24-24 64,0 0 0,0 24 32,0-24 0,0 24 0,0 0 33,-24-24 31,1 24 128,-1-1-32,1-23-96,-2 0 0,1 24-32,-23-24-96,23 0-224,1 0-769,-2 0-1185,25 0-5125</inkml:trace>
  <inkml:trace contextRef="#ctx0" brushRef="#br0" timeOffset="3013">2737 239 4452,'24'-24'4580,"-24"24"-3395,-24 0 1025,24 24-929,-23-24-159,-1 24-226,0 0-319,0 0 64,0 24-65,-23-24-256,23 24-63,-24-24-225,1 24 64,23-25 0,0 1-481,0 0-672,24-24-608,0 0-2499</inkml:trace>
  <inkml:trace contextRef="#ctx0" brushRef="#br0" timeOffset="3230">2452 359 11659,'0'0'2017,"0"-24"129,0 24-416,0 0-609,23 0 64,-23 24-352,24-24-224,0 24-225,0 0 0,0 0-95,23 0-129,-23 24-160,0-25-737,24 25-2434,-25-24-5925</inkml:trace>
  <inkml:trace contextRef="#ctx0" brushRef="#br0" timeOffset="3924">3237 168 7238,'0'-24'417,"0"24"1857,0 0-96,24 0-1345,-24 0-193,23-24-31,26 24-33,-2 0-127,0 0-1,1 24 1,0-24-1,-25 24-128,1-24-31,-24 24 63,-24-1 97,1 1-33,-1 0-32,-23 0-192,-1 0 97,0 0-33,0 24-32,1-24 0,23 0 33,-23 0-1,47 0-64,-25-24-192,25 24 96,49-24 0,-2 0-416,0-24-769,25 24-1153,0-24-1762</inkml:trace>
  <inkml:trace contextRef="#ctx0" brushRef="#br0" timeOffset="4237">3714 479 10762,'23'0'1761,"-23"24"1282,0-24-1409,24 0-865,-24 0-513,0 0-256,23 0-705,-23 0-928,24 0-2531</inkml:trace>
  <inkml:trace contextRef="#ctx0" brushRef="#br0" timeOffset="4388">4070 383 10666,'0'-24'2082,"0"24"96,0-24-321,0 24-575,0 0-193,-24 24-321,1-24-127,-1 24-64,24 0-161,-24 24-96,0-24-160,0 0 1,24-1-97,0 1-32,24-24-64,0 24-225,0-24-255,23-24-417,1 0 160,0 1 129,-25 23 255,1-24-63,-24 0 352,0 0 0,-24 0 96,1 0-64,-1 0 192,0-24-32,0 24-96,0-24 96,1 1-128,-1-1 64,24 0-32,-24 24 128,48 0 96,-24 0 161,47 24 31,-23-23 161,24 23 31,-24 0-95,23 23-97,-23 1-64,-24 0-31,0 0-65,-24 24-64,0-24 0,1 23-64,-25-23-96,24 24-32,-23-24-608,23 0-1122,0 0-1985,0 0-10315</inkml:trace>
</inkml:ink>
</file>

<file path=ppt/ink/ink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43.0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41 10666,'24'-24'800,"-24"24"930,0-25 96,0 25-801,0 25-577,24-25 129,-24 24-33,-24 0 1,24 25-193,0-1-64,-24 0-63,24 1-65,0 24 0,0-25-64,-23 25 0,23-1 32,0 1 32,-24-25 64,24 25-31,0-24-33,0-25 128,-25 24-128,25 1-192,25-25 160,-25 24-192,0-23 64,0-1-32,-25 0-416,25 0-769,-23 0-2243,-1-24-10313</inkml:trace>
</inkml:ink>
</file>

<file path=ppt/ink/ink1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44.4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69 8263,'0'-24'1506,"0"0"-289,0 24 1185,0-24-544,0 48-705,0 0-32,0 0-64,-23 24-256,-1 23-289,24-23-191,-23 24-161,-1-24-64,24 24-128,0-24-128,-24-1-961,24-23-545,24 0-1153,0-24-7687</inkml:trace>
  <inkml:trace contextRef="#ctx0" brushRef="#br0" timeOffset="188">190 523 11050,'0'0'2050,"-23"0"-320,23 24-417,0-24-577,-24 24 482,24 0-482,24 0-447,-24 0-161,47 0-320,-24-24-481,2 0-160,-1 0-352,23-24-224,-23 24 672,-1-48 577,-23 24 288,25 0 352,-25 0 65,0 1 192,-25-1-129,25 0-63,-23 24-129,23-24-32,-24 24-63,0 0-193,1 0 32,-1 24 0,-1-24-160,2 24 32,-1 0-352,24-24-257,-23 23-255,23 1-546,0-24-1601</inkml:trace>
  <inkml:trace contextRef="#ctx0" brushRef="#br0" timeOffset="535">642 547 12043,'0'-24'2146,"-24"24"0,24-23-160,-23 23-929,23 0 32,0 23-705,-24-23-192,24 24 1,0 0-161,0 24 0,0-24 0,0 0-289,0 0 1,24 0-128,-24-24 160,23 0 160,1 0 0,1-24-33,-2 0 161,1 24-96,0-24 97,-1 24 287,-23 0-64,0 0 225,0 0-289,0 0 96,0 24-32,0 0-127,0 0 31,0 24 64,0 0-160,25-1-64,-25 1 32,0 24-64,0 0-192,0 24 64,23-25-32,-46 1 32,23 0-65,-25 0 161,2-24 32,-1-1 0,0-23 257,-24-24 95,24 0 0,1 0-31,23-24 95,-24-23-224,24-25-160,0 0 0,24 0 0,-24-23-160,23 23 64,26-24 0,-26 48 0,1-24 64,0 48 32,-1 1-224,2-1-833,-25 0-1249,0 24-2499</inkml:trace>
</inkml:ink>
</file>

<file path=ppt/ink/ink1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1:46.6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94 142 1953,'-24'-24'7560,"24"24"-6503,0-24 1313,24 24-865,1-24-416,22 24-384,25 0-257,-1 0-223,-23 0-65,23 0 32,-48 24 64,2-24 193,-1 24 63,-48 0 161,24 0-65,-48-1-127,24 1-1,-23 0-128,-1 0-95,24 0-193,-23 0 0,22-1 64,2 1 160,23-24-32,0 24 1,0 0-129,0-24 128,48 0-192,-1 0 0,0-24-192,2 0-609,21 24-640,-45-24-897,22 24-1410</inkml:trace>
  <inkml:trace contextRef="#ctx0" brushRef="#br0" timeOffset="391">738 70 9705,'23'0'3235,"-23"0"-1345,0 0 256,0 24-481,-23-24-320,23 48-448,0-24-480,-24 23-129,24 1-160,-24-24-160,24 23 32,0-23-352,0 24-673,0-24-993,0 0-929,24-24-9769</inkml:trace>
  <inkml:trace contextRef="#ctx0" brushRef="#br0" timeOffset="630">1119 47 13260,'0'0'2178,"0"-24"0,23 24 96,1-24-800,1 24-193,-2 0-512,1 0-225,23 0-159,-47 24-65,25-24-96,-25 24-64,0-1 32,-25 1-31,1 0 63,1 24-96,-24-25-32,-2 1-64,2 24 32,-25-24-32,49 23-32,-25-23 32,48 0-64,24 0 32,0-24 64,47 0-64,0 0-224,1 0-513,-1-24-672,-23 24-1218,0 0-1440,-25 0-8137</inkml:trace>
  <inkml:trace contextRef="#ctx0" brushRef="#br0" timeOffset="1086">0 761 13196,'23'0'1602,"1"-24"1120,23 24-1152,1 0-674,48-23 33,23 23-512,0-24 191,47 0-127,-23 24-33,24-24-128,-24 24 65,0 0-161,-24 0 160,-24 0 97,-24 0 31,-23 24 65,-24-24-289,0 0-256,-24 0-32,0 0-704,0 0-1603,-24 0-3586</inkml:trace>
  <inkml:trace contextRef="#ctx0" brushRef="#br0" timeOffset="2143">381 1190 9737,'0'-24'3299,"0"0"-705,0 24 321,0 0-929,0 0-577,0 0-480,0 24-64,0 0-288,0 24-193,-24-25-96,-1 25-192,25 0-96,-23-1 64,23-23-160,0 24-288,0-24-449,0 0-576,0-1-1442,23 1-1185</inkml:trace>
  <inkml:trace contextRef="#ctx0" brushRef="#br0" timeOffset="2405">809 1214 13196,'-48'24'1954,"25"-1"288,23 1-96,-24 0-961,24 0-128,24 0-288,-24 0-97,47-1-159,1-23-321,23 0-128,25-23 32,-25 23-160,24-24-384,0 0-833,-46 0-1666,22 0-1569</inkml:trace>
  <inkml:trace contextRef="#ctx0" brushRef="#br0" timeOffset="2658">1142 1119 17616,'24'0'2402,"-24"0"33,-24 0-962,1 23-704,-1 1-32,0 24-449,0-1-288,0 25 96,-23-1-256,23-23-353,24 24-352,-24-25-736,24 1-1698,24-1-3075</inkml:trace>
  <inkml:trace contextRef="#ctx0" brushRef="#br0" timeOffset="2882">1952 1119 17008,'-47'47'961,"23"-47"960,0 24-639,-23 24-514,23-1 1,-1 1-449,2 23-95,23-23-225,-24 0 32,24-1-417,24-23 1,24-24-1,-1 0 129,25-24 320,-1 1-96,1-25 64,-1 0 257,-47 1 383,0-25 33,-24 24 96,0 1-161,-48-1-448,0 24-96,-23 24-128,-24 0-192,23 48-1281,-23-24-4357</inkml:trace>
</inkml:ink>
</file>

<file path=ppt/ink/ink1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00.9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21 838 7431,'0'0'3555,"0"0"-1089,-24 0-63,24 0-866,0 0-288,0 0-64,0 0-416,0 0-128,0 0-289,24 0 32,-24 0-127,23 0-1,1 0-128,0 0-96,24 0-96,-25 0-449,1-24-1024,24 24-1378,-24-25-2978</inkml:trace>
  <inkml:trace contextRef="#ctx0" brushRef="#br0" timeOffset="303">68 622 12587,'-24'-24'2146,"24"24"-160,24 0-128,-24-24-609,24 24-544,0 0-481,23 0-192,2-24-320,21 24-1314,-21 0-2081</inkml:trace>
  <inkml:trace contextRef="#ctx0" brushRef="#br0" timeOffset="666">1092 478 9737,'0'-24'3075,"-23"24"-961,23 0 0,-24 0-609,0 0-224,0 0-288,24 24-320,-24 0-97,1 0-223,-1 0-129,24 24-128,-24-24-64,24 0-32,0-1-96,24 1-256,0-24-321,-1 0-384,1 0-96,0 0 192,0-24 577,0 1 223,-1-1 226,1-24 63,-24 24 64,0 0 128,0 0 0,0 0-127,-24-24 31,24 24 32,-23 24-32,-1-24 289,24 24 31,-24 0-287,0 24-257,24-24 32,0 24-385,0 0-672,0-24-768,0 24-1442</inkml:trace>
  <inkml:trace contextRef="#ctx0" brushRef="#br0" timeOffset="1071">1331 550 12203,'23'24'1666,"2"-24"1056,-25 0-896,0 0-801,0 0-481,0 24-447,0-24-258,0 24-896,0-24-1185,0 0-2883</inkml:trace>
  <inkml:trace contextRef="#ctx0" brushRef="#br0" timeOffset="1282">1569 215 14253,'23'-24'1569,"2"0"449,-1 0-512,-1 24 608,1-24-1986,0 24 1217,-24 0-2370,24 0 2338,-24 24-2402,24 0 2018,-24 0-1153,0-24 192,0 24 32,-24 0-64,0 0-64,0 0-160,0 0 95,1 0-191,23-1 192,-24 1 64,24-24 0,0 0-97,0 24-191,24-24-160,-1 0-65,1 24 96,0-24 97,-24 0 96,24 0 256,0 24 31,-24-24 130,0 24 63,0 0 416,0-24 97,0 24 31,-24 0-95,0 0-289,24 0-128,-24 0-224,0 0-64,1-24-480,23 23-545,-24-23-193,24 0-864,0 0-3876</inkml:trace>
  <inkml:trace contextRef="#ctx0" brushRef="#br0" timeOffset="1759">2045 143 15086,'0'-24'1153,"0"0"833,24 24 352,-24-24-865,0 24-352,0 0-864,0 0-193,24 0 32,-24 24-64,0-24 96,0 0-256,0 24 736,24-24-1953,-24 24 2210,0 0-1890,0-24 1922,0 0-1314,0 24 385,0-24-64,0 24 96,-24-24 0,24 0 0,-24 24 0,24-24 0,0 24 0,0-24 0,0 24 0,0-24 0,24 24-256,0-24-32,0 24 160,-24-24-97,23 23 161,1-23 96,-24 24-96,0-24 96,25 24-32,-25 0 97,0-24-1,-25 24 0,1 0 32,24-24-32,-23 24-128,-1 0 64,-24-24-288,24 24-321,1-24-896,23 0-641,-24 0-1121,24 0-11403</inkml:trace>
  <inkml:trace contextRef="#ctx0" brushRef="#br0" timeOffset="2281">2474 48 10954,'24'-24'2402,"-24"0"481,0 24-737,0 0-833,24 0-512,-24 0-225,24 0-127,0 0-65,-1 24-160,-23-24-31,24 24-97,0-24 96,-24 23-96,24 1 64,-24 0-64,0-24 449,0 24-1666,-24 0 2050,0 0-1186,0 0 161,1 0-224,-1-24 512,24 24-160,0-24-32,0 24-32,24-24 32,-1 24-192,1-24 64,0 0 64,0 24 32,-24-1 32,0-23 0,0 24 0,0-24 64,-24 24 32,0 0-64,0 0-32,-23 0-545,-1 0-1280,1 0-2051</inkml:trace>
  <inkml:trace contextRef="#ctx0" brushRef="#br0" timeOffset="3158">2069 143 7975,'-24'0'2018,"24"0"-128,-23 0 448,23-24-1986,-24 24 1122,0 0-2083,0 0 1346,0 0-1826,0 24-96</inkml:trace>
</inkml:ink>
</file>

<file path=ppt/ink/ink1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18.6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2139 190 64,'-47'0'9000,"22"24"-8359,25-24 1537,0 0-897,0 0-256,25 0-160,-2-24-32,26 24-257,-1 0-127,-1 0-65,1-24-32,1 24-31,22 0-33,26 0 32,-1 0-128,48 0 65,-24 0-225,25 0 160,23 0-32,1 0-64,-1 0-64,0 0 64,1 0-64,-2 0 32,-22 0-160,-1 0 256,0 0-224,1 0 64,-25 0 128,24 0-96,0 0-32,0 0 0,-24 0 64,25 0-32,23-23 0,-48 23-64,24-24 32,1 24 0,-25-24 129,0 24-65,0-24 352,0 0-64,-23 24 33,-1 0-33,-1-24-32,-22 24 161,-25 0-193,0-23 0,0 23 1,-48 0-193,24 0-64,-48 0-865,0 0-3876,0 0-12459</inkml:trace>
  <inkml:trace contextRef="#ctx0" brushRef="#br0" timeOffset="377298">6515 4457 4131,'0'0'833,"-25"0"1249,25 0-352,-24-24-769,0 24-449,0 0-127,-24 0-65,24 0 0,0 0-64,0 0 1,-1-24 63,2 24 0,-1 0-128,-24 0 129,23 0-97,-22 0 0,-1 0 64,-25 0 1,26 0-1,-26 0-128,1 0-96,-24 0 0,0-24 32,0 24 0,-24 0 33,23 0-33,-23 0 0,24 0-64,-25-24 0,26 24-32,-25 0 0,-25 0 0,25 0 0,-48 24 0,24-24 0,-1 0 32,25-24-32,0 24 32,0 0 0,0-23 0,23 23 32,1-24-64,-24 24 0,24-24 32,0-1-32,-1 2 0,2-1 0,-2 24 0,1-24 0,0 0 0,0 24 0,0-24 0,-25 24 0,25-24 0,-24 24 0,0 0 0,24 0 0,-25 0 0,26-23 0,-25 23 0,23 0 0,1-24 0,0 24 0,-24 0 0,24 0 0,-24 0 0,23 24 32,-23-24-64,23 23 32,26-23 0,-1 0 0,0 24 32,24-24-64,23 0 64,-23 0-32,24 24 0,1-24-32,-2 24 32,1-24 0,0 24-96,24 0 96,-24-1-32,24 2 64,-24 23-64,24-1 32,0 1 0,0-1 32,-24 1-32,24 24 0,0-25 0,24 25 0,-24-1 64,0 1-32,0-25 0,0 25 0,24-1 0,-24 1-32,24-1 32,0 1 32,-24-25 32,0 25 0,0-24-64,0 23 0,0-23 0,24-24-32,-24 23 33,25-23-1,-25-24 0,23 24 0,-23 0 64,0-24 64,24 0-64,-24 0-32,0 0-64,0-24 0,24 24-96,-24 0-256,24 0 95,24 0-31,-23 0 128,22 0-64,1 0 96,24 0 96,1-24 0,-25 24 32,48-24 32,-24 24 0,24 0-32,1 0 0,-1 0 32,0 0-32,0 0 0,1 0 32,23 0-64,-25-24 64,25 24-32,1 0 0,-1 0 32,0-23-64,1 23 32,-1 0 32,-24-24-32,24 24 0,0 24 0,-24-24 0,25 0 32,-26 0-64,26 0 64,-1 0-32,-24 0 0,24 0 0,-23 0-32,23 0-32,-24 0 0,24 0-65,-24 0-31,24 0 96,-24 0 0,1 0 32,-1 0 32,0 0 0,24 0 0,-47 0-32,-1 23-128,-1-23 32,1 24-321,1-24-415,23 0-33,-48 24 64,24-24 385,-24 0 287,0 0 65,0 0 128,1 0 96,-1 0-31,-1 0-97,1 0 32,1 0-32,-1-24-32,0 24-1,-24-24 66,24 1-33,0-1 0,-24 0 0,24-24-33,-24 1 290,-24 23 479,0-24 257,-24 0-416,0-23 31,0 23-351,0-23-33,24-1-96,0-23-96,0 24 0,24-1-32,0 24 32,-24-23-32,24 23 0,0-23 0,0 47-224,-24-24-1057,24 24-4581</inkml:trace>
</inkml:ink>
</file>

<file path=ppt/ink/ink1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50.8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52-14 15374,'26'0'3587,"-26"0"-1473,0 0 353,0 0-1314,0 0-801,-26 43-608,0 1-3363,1-44-15728</inkml:trace>
</inkml:ink>
</file>

<file path=ppt/ink/ink1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20.8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138 242 7334,'24'-24'2146,"-24"24"-896,0 0 1120,0 0-897,0 0-704,0 0-128,0 0 159,0 24 129,0-1 96,-24 25-192,24-24-224,-24 24-129,1 0-160,-2-1-224,25-23 129,-23 24-225,23 0 0,-24-24-32,24-1-257,-24 1-575,24-24-962,0 0-96,24 0-2818</inkml:trace>
  <inkml:trace contextRef="#ctx0" brushRef="#br0" timeOffset="292">520 504 11787,'24'0'2306,"-1"0"-480,1 0 191,0 0-511,0-24-193,23 24-288,2 0-288,-2 0-193,1-24-287,-1 24-97,-23 0-64,24 0 0,-24 0-96,-1 0-224,1 0-705,-24 0-1121,0 0-1473,0 0-4165</inkml:trace>
  <inkml:trace contextRef="#ctx0" brushRef="#br0" timeOffset="559">805 242 13388,'0'-24'1121,"0"24"513,25 0-65,-25 24-480,0-1-352,0 1-289,-25 24-223,25 0-129,-23 0 0,23-1-96,-24 1-224,24 0-513,0-24-544,0 23-833,0-23-6022</inkml:trace>
  <inkml:trace contextRef="#ctx0" brushRef="#br0" timeOffset="1037">1449 361 8776,'0'0'2530,"0"0"-480,0 0 64,0 0-1185,0 0 32,-23 0-32,23 24-32,-24 0-353,24 0-63,-24-1-161,24 1-32,0 0-64,0-24-127,0 24-1,24 0-32,0-24-32,-1 0-545,2 24-416,-2-24-288,1 0 641,0-24 480,-24 24 64,0-24 64,24 24-32,-24-24 32,0 24-32,0-24 96,0 24-96,0-24 96,-24 24-64,0-23-64,0 23 192,1-24-96,-25 24 160,24 0-32,0 0 33,1 0-257,23 0 64,0 0-545,0 0-992,23 0-4037</inkml:trace>
  <inkml:trace contextRef="#ctx0" brushRef="#br0" timeOffset="1472">1784 433 16623,'23'0'2242,"-23"-24"-1217,0 24 609,24 0-1058,-24 0-479,-24 0-226,24 0-383,0 24-1538,0-24-1922</inkml:trace>
  <inkml:trace contextRef="#ctx0" brushRef="#br0" timeOffset="2653">2451 170 10153,'0'-48'2146,"0"24"-1057,0 1 545,0-1-737,-23 0-289,-1 24-63,24-24-161,-25 24-288,2 0 32,-25 24 32,24 0 129,0 0 31,1-1-96,-26 1 225,26 24-65,23-24-96,-24 24 65,24-25-129,24 1-128,-1-24 0,26 0-128,-2-24-64,25-23-513,-24 23 417,-1-24 32,-23 24 96,-1-23 160,2 23-64,-1 0 32,-24 24 224,0 0 289,0 0-1,0 0-223,0 0 255,0 24 1,0 23-65,-24-23-223,24 0 31,0 24-160,0-24-96,-25 23 0,25 1-32,-23 0-64,-24 24 97,23-25-386,-1 1-447,2 0-514,23-24-767,0 0-610,0-1-1313</inkml:trace>
  <inkml:trace contextRef="#ctx0" brushRef="#br0" timeOffset="3123">2761 265 13260,'0'-23'801,"0"-1"768,0 0 1,24 24-737,-1-24-193,2 0-255,-1 0-1,23 24-192,-23 0-32,0 0 129,0 0 159,-1 24 257,-23 0-65,0 24-63,-23-24-193,-1-1 97,-24 25-193,24-24 32,1 24-160,-1-24-32,-1 0-31,25-1 63,0 1 32,0 0-96,0 0-64,49-24 32,-2 0-448,1-24-577,48-24-833,-1 1-1601,24-1-1666</inkml:trace>
</inkml:ink>
</file>

<file path=ppt/ink/ink1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24.6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313 19 13805,'0'-25'768,"0"25"289,0 0 385,-23 0-481,23 25-97,-24 23-31,1 0 32,-1-1-128,-24 49-289,0-24-192,25 23-160,-25-23 1,24-1-1,0 1-160,24-24-65,0-24-95,0 0 0,48 0-224,0-24-321,-1-24-224,0 0 192,2 0 513,-2 0 224,-24 0-160,2 0 512,-25 24-288,0 0 480,0 0 65,-25 24-1,25-24 33,-23 24-129,-1 0-31,24 0-1,-23 0-224,46 0-160,-23-24 129,24 23-322,24-23-383,-1 0-385,-23-23-352,24 23 320,-1-24 609,-23 0 223,0 0 33,0 0 192,0 0 97,-24 0 159,0 0 0,-24 0-320,0 24 128,0-23-160,-23-1-32,23 24 96,-24 0-64,24 0 97,1 0-65,-1 24-32,24-24-64,-25 23-481,25-23-352,0 24-929,0 0-3651</inkml:trace>
  <inkml:trace contextRef="#ctx0" brushRef="#br0" timeOffset="564">885 664 11306,'24'0'4228,"-24"-24"-2947,23 24 962,-46 0-1347,23 0-95,-24 0-256,1 0-65,-1 24-31,-1 0-129,25 0-64,-23 0 0,-1 0-160,24-1 1,0 1-65,0 0 32,24 0-128,-1-24-225,2 0-63,22 0-96,0-24-65,25 0 225,-48-23 224,24 23 64,-24 0 32,-1 0 160,-23 0 128,0 24 65,0 0-129,-23-24 0,23 24-352,0 24 448,0-24-256,-24 24 33,24 0-33,0 0 0,-24 0-321,24 23 482,-24 1-225,0 24 0,24-1-64,-23 25-289,-1-24 65,-1 47 96,2-23 32,-1-1 32,1-23 96,23 0-32,-49-1 32,26-23-32,-1 0 160,1-24-224,-26-24 224,49 0-64,-23-48 32,23 0 32,0-24-32,23 1-32,-23-25 0,25 1-128,-25 23 128,24 0-128,-24 48 32,0-23 32,0 47 0,0 0-352,0 0-929,0 0-1089,23-24-1474</inkml:trace>
  <inkml:trace contextRef="#ctx0" brushRef="#br0" timeOffset="1615">1623 831 4067,'-23'0'3364,"-1"0"-834,0 0 289,24 0-898,0 0-575,0 0-417,24 0-161,23 0-319,1 0 287,24 0-383,23 0-97,24 0 32,0-24-128,24 24 65,23-24-1,25 1 0,-24 23 257,-1-24-33,1 24-160,-24 0 449,-24 0-193,0 0-95,-24 0 63,0 0-159,-23 0-1,-25 0-128,0 0-192,-22-24-32,-1 24 64,-24 0-64,0 0-128,0 24-544,0-24-1250,0-24-3139,0 24-11979</inkml:trace>
  <inkml:trace contextRef="#ctx0" brushRef="#br0" timeOffset="19943">1981 1309 10441,'0'-24'1762,"23"24"-32,-23-24 960,0 24-1152,0 24-129,0-24-384,0 48-416,0-24-257,-23 0-224,-1 23 0,24 1-64,-24 0-160,0-24-352,24 24-1090,0-48-992,24 24-2499</inkml:trace>
  <inkml:trace contextRef="#ctx0" brushRef="#br0" timeOffset="20175">2313 1261 11659,'0'0'3267,"0"0"-1602,0 0 994,0 0-962,0 24-672,0 0-352,0 0-353,0 0-128,0 0-95,25 0-65,-1-1 96,-1-23-64,25 0-32,0-23-192,23 23-225,-23-24-255,-1 0-449,1 0-1186,-24 0-1280</inkml:trace>
  <inkml:trace contextRef="#ctx0" brushRef="#br0" timeOffset="20428">2576 1118 16207,'24'-24'1441,"-24"24"1666,0 0-1057,23 0-737,-23 24-288,0 24-288,0-24-289,0 47-223,-23-23-129,-1 24-64,0-1-224,0 1-545,0 0-801,1-1-1280,23-23-2531</inkml:trace>
  <inkml:trace contextRef="#ctx0" brushRef="#br0" timeOffset="20705">3123 1261 2626,'0'0'11499,"0"0"-10859,0 0 1378,0 24-576,-23 0-449,-1 24-128,0 0-385,0-1-128,0 1-224,1-24-128,23 0-288,23 0 0,1-24-64,24 0 127,-1-24 65,1-24 32,-24 24 160,24-24 64,-25 25 224,-23-25 417,0 0-32,0 24-353,-23 0-320,-25-24-96,0 25-320,24 23-1122,-23-24-1857</inkml:trace>
  <inkml:trace contextRef="#ctx0" brushRef="#br0" timeOffset="21652">4243 855 9737,'-24'24'5413,"48"-24"-4388,-24 0 1345,23-24-1185,1 24-865,24 0-95,-24 0-193,-1 0-224,25-24-769,-24 24-1314,-24 0-3938</inkml:trace>
  <inkml:trace contextRef="#ctx0" brushRef="#br0" timeOffset="21863">4338 616 13612,'0'0'2947,"24"0"-1570,-1 0 1058,1 0-1314,0 0-577,0 0-383,0 0-418,-1 0-2305,1 0-8360</inkml:trace>
</inkml:ink>
</file>

<file path=ppt/ink/ink1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49.7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143 331 8456,'0'0'3074,"0"0"-1280,0 0 576,-24 24-1056,0-24-289,1 23-97,-2 1-159,1-1 0,24 1-161,-23 0-351,23-1-33,23 1-128,1 0 0,1-1-160,46-23 192,-23 0-384,0 0-257,-1 0-191,-23 0 319,24-23 193,-48-1 160,24 24 32,-24-24-32,-24 1 128,0 23-96,-24-24 64,25 0 32,-26 1-160,2-1 96,-1 1-32,24-25-32,1 1 32,23 0-64,0 0 0,23-1-160,1 1 480,24 23-288,-24 1 64,24-1 0,-24 24 193,23 0 255,-23 24 64,-24-1 1,24 1-161,-24 23 33,-24 1-225,0-25-64,0 24-96,1-23-32,23 23-480,-24-23-898,24-24-1280,0 24-1955</inkml:trace>
  <inkml:trace contextRef="#ctx0" brushRef="#br0" timeOffset="581">621 95 9609,'0'0'2786,"0"0"545,0 0-1121,0 0-608,0 0-129,0 0-416,24 0-320,-1 0-321,25 0-287,-24-24-33,24 24-64,-1-24 32,2 24-32,-26-23-64,1 23 64,0 0-32,-24-24 32,24 24 32,-24 24 0,0-24 224,-24 23-192,24 1 64,0 0-63,-24-1-65,24 25 160,-24-25-128,1 24-32,-2 1-32,1-1 32,1-23-32,-25 23-64,24 0-288,0-23-353,24-1-672,0 1-1186,0 0-1441</inkml:trace>
</inkml:ink>
</file>

<file path=ppt/ink/ink1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6:08.5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1168 2933 10473,'0'0'993,"0"-24"-832,24 24 1056,-24 0 320,23 0-768,-23 24-161,0 0 65,24 24-128,-24-25 319,-24 1 65,24 0-32,-23 24-32,-26 0-160,26 23-257,-24 1 32,-2-24-351,2 0-33,24 23-64,-26-23-32,26 0-96,-1-24-449,24-1-576,0-23-1153,24 0-1057</inkml:trace>
  <inkml:trace contextRef="#ctx0" brushRef="#br0" timeOffset="370">858 2814 13965,'-24'47'704,"0"-47"546,24 0 735,24-23-767,24 23-290,0-24 97,23 0-352,24 0-224,1-24-161,-1 25-96,24-1-64,-23 24-96,-2 0-64,-22 24-769,24-1-1024,-25 1-1378,-23-24-9802</inkml:trace>
  <inkml:trace contextRef="#ctx0" brushRef="#br0" timeOffset="797">1334 3649 10954,'24'-24'2146,"-24"24"-448,0 0-1,-24 0-640,24-23-416,0 23 127,0 0 1,0 0-416,-23 23-65,23 25-128,-24-24-160,24 0 128,0 24 0,0-25-64,0 1-96,0-24 128,24 24-224,-1-24-512,1 0-449,1 0 160,22-24 288,-23 24 65,-1 0 159,2-24-31,-2 24 159,1-23 193,-24-1 0,24 24 64,-24-24 128,0 24 321,23 0 159,-23 0-31,0 0-129,25 0-31,-1 0-65,23 0-288,1-24-32,-1 24-865,1-24-1761</inkml:trace>
  <inkml:trace contextRef="#ctx0" brushRef="#br0" timeOffset="1268">2359 3435 10249,'-24'47'3203,"24"-47"-2754,0 0 1376,0 0-255,0 0-865,24 0-481,0 0-160,24 0-32,-24 0-545,23 0-1024,-23 0-3268</inkml:trace>
  <inkml:trace contextRef="#ctx0" brushRef="#br0" timeOffset="1479">2383 3219 15534,'24'0'1794,"0"0"-1025,0 0 672,-1 0-929,25 0-479,-24-24-1795,23 24-3715</inkml:trace>
  <inkml:trace contextRef="#ctx0" brushRef="#br0" timeOffset="2036">4766 2241 3235,'0'-24'2914,"-24"1"-2017,24 23 1153,-47 0 32,22 0-609,-22 0 1,0 23-65,-2 1-288,2 0-128,-1 0-32,-23 0-192,-1 24-257,0-1-127,2 1-225,21 0-128,-22 23 160,48-23-288,-2 0 192,25-1 128,0 1-64,25 0-63,22-24-1,0-1-96,25-23 0,24 0-449,-25 0-992,0 24-1122,-22-24-2626</inkml:trace>
  <inkml:trace contextRef="#ctx0" brushRef="#br0" timeOffset="2382">4789 2838 8872,'0'23'2402,"0"-23"-832,0 24 960,-23-24-1153,23 24-416,0 0 0,-24 0-96,24 0-417,0 0-159,0-24-193,24 23-32,-24-23-128,23 24-32,-23-24-225,25 0 33,-2 0-320,-23-24-65,24 1 192,-24 23 65,24-24 96,-24 24 160,0-24 128,0 24 0,0-24 0,0 24 32,24 0-33,-24 0 98,24 0-1,-24 0 96,24 0 128,23 0-32,-23 0 33,24-24-257,24 0-32,-25 0-417,25 1-1601</inkml:trace>
  <inkml:trace contextRef="#ctx0" brushRef="#br0" timeOffset="3281">6481 1955 8744,'-47'48'1409,"-1"-24"865,0 47-512,1-23-609,-1 23-96,1 1-192,23 0 32,-24-1-129,24-23-287,1 23-97,23 1-448,-24 0 128,24-25-96,24 1-352,-24 0-545,47-25-288,1-23-769,-1 0-2915</inkml:trace>
  <inkml:trace contextRef="#ctx0" brushRef="#br0" timeOffset="3636">6077 2265 4195,'0'0'1858,"0"24"545,0-24 383,0 0-832,23 0-417,1 0-640,0 0-320,47 0-321,1-24-128,23 24-128,0 0-288,24-24-2114</inkml:trace>
  <inkml:trace contextRef="#ctx0" brushRef="#br0" timeOffset="5278">4075 3363 1921,'-48'24'6022,"25"-24"-5990,-2 0 192,2 0 1218,-1 0-738,24 0-223,0-24 127,0 24 225,0 0 64,47 24-353,1-24 33,23 0 128,25 0-65,23 0-127,48-24-129,-24 0-224,48 0-64,-25 0 0,25 0-31,0 24-33,-25-24 64,25 24-96,-48 0 64,23-24 64,-22 24 64,-25-24 192,-24 24-31,0 0-257,1 0-64,-24 0-513,-25 0-1184,-24 0-4357</inkml:trace>
  <inkml:trace contextRef="#ctx0" brushRef="#br0" timeOffset="6195">5242 3673 6245,'48'0'737,"-48"-24"1217,0 24-96,0 0-513,0 24-192,0 24 32,0 0-352,-23-1-96,-2 1-33,1 0 65,1 23-641,-1 1 449,1-1-417,-2 1-64,1 23-128,1-23-192,23 0-449,-24-1-544,24 1-1826,0-25-6630</inkml:trace>
  <inkml:trace contextRef="#ctx0" brushRef="#br0" timeOffset="6528">5958 3530 10153,'23'0'1890,"-23"0"-160,0 0 416,0 24-897,-23 24-320,-1-1-161,-1 1-191,2 24-385,-1-1 289,-24 25-353,24-25-32,1 25-192,-1-25-449,0 25-704,0-25-256,24-23-1058,-24 0-8263</inkml:trace>
  <inkml:trace contextRef="#ctx0" brushRef="#br0" timeOffset="6796">5242 4103 12427,'-24'0'1538,"24"0"-449,24 0 736,1 0-415,22 0-417,1 0-289,23-24-127,1 24-321,-1-24-160,1 0-800,-1 24-1346,0-24-2050</inkml:trace>
  <inkml:trace contextRef="#ctx0" brushRef="#br0" timeOffset="7056">6243 3554 14765,'24'0'1090,"-24"-24"-450,0 24 1122,24-24-769,-24 24-481,24 0 129,-1 24-225,-23-24-160,24 24 1,0-24-1,0 24 0,-24-24-128,0 0 32,0 24-63,0-1-97,-24 1 160,0 0-128,-23 0-32,47-24 0,-24 24 160,0 0 32,24-24-192,24 0 0,0-24 32,-1 24-64,25 0-833,-24 0-1793,24-24-2211</inkml:trace>
  <inkml:trace contextRef="#ctx0" brushRef="#br0" timeOffset="7592">6172 4270 10057,'0'0'609,"0"0"-129,0 0 1570,0 0-513,0 23-640,0-23-32,0 48-288,0 0-193,0 0-192,-24-1-32,0 25-160,0-24 128,-23-1-128,22 1 33,2 0 31,-1-24-32,1-1 64,23-23-96,0 0-225,0 0 1,23-23 32,1-1 0,-24 0 32,23-24 160,-23 24-32,0 0 64,0 24-32,-23-23 192,23 23 64,-24 0-160,1 0 128,23 0 65,-24 0 287,-1 23 65,2 1-193,23 24-95,-24-24-225,0 0-96,24 23-64,0-23-353,0 0-447,0-24-610,24 0-448,23 0-2145</inkml:trace>
  <inkml:trace contextRef="#ctx0" brushRef="#br0" timeOffset="7982">6243 4747 7975,'24'24'1858,"-24"-24"-1570,24 0 1730,0 23-705,-1-23-864,1 24-225,0-24 0,0 0 289,-24 24 415,24-24-127,-24 0 448,0 0-31,0 0 255,0 0-128,-24-24-480,24 24-96,0-24-417,0 1-352,24 23 32,0-24-544,24 0-2147,-25 0-8231</inkml:trace>
  <inkml:trace contextRef="#ctx0" brushRef="#br0" timeOffset="9076">4957 1621 9705,'0'-24'2402,"0"24"-1441,0 0 897,0-24-577,0 24-416,23 0-129,-46 24 97,23-24-224,-24 48 63,24-24-223,-24 23-129,24-23-32,0 24-127,0-24-97,0 0-32,0 0 32,0-24 288,24 0 225,0-24-193,23 0-96,25-24-32,23-47-320,71-1 128,49-47-448,95 0-705,47-48-2851</inkml:trace>
  <inkml:trace contextRef="#ctx0" brushRef="#br0" timeOffset="10044">382 3005 6598,'-49'23'2082,"26"25"-1089,-1-48 1633,1 24-736,-2 0-737,-22 0 0,23 0 224,-24 23 193,24-23-257,-23 0-32,23 0-448,24-24-192,-24 24 31,48-24-351,0 0 63,47-24-480,24-24 160,96-47-641,71-48-255,25-48-1314,46 0-1794</inkml:trace>
  <inkml:trace contextRef="#ctx0" brushRef="#br0" timeOffset="11132">6815 3983 2466,'0'0'8584,"-24"0"-7495,24 24 1057,0-24-801,0 0-576,0 0 192,0 0 32,0 24-32,-23 0 192,23 0-128,0 0 0,-24-1-513,24 1 289,0 0-96,24-24-97,-1 0-255,49-48-353,23-23-64,48-25-481,95-23-800,48-24-1602,143-24-11979</inkml:trace>
  <inkml:trace contextRef="#ctx0" brushRef="#br0" timeOffset="17826">6791 1740 3235,'-47'-24'192,"22"-23"641,2 47 1665,-1-24-1249,1 24-32,-1 0 257,-24-24-417,24 24-513,-23 0-127,22 0-161,-22 0-128,23 0-32,-24 24 0,24-24 96,-23 24 0,23 0 65,-24-24 255,-23 47-63,23-23-1,-24 0 0,25 24-31,-25-1-1,25-23-95,-1 24-97,1-24-96,-25 24 0,25-1-32,-1 1-64,0 0 32,24 23-64,1-23 32,-1 0 0,24 23-32,0 1 256,0-24 385,0-1 352,0-23-192,24 24 32,-24-24-225,0 23-256,0-23-95,23 24-1,-23 0-160,24-1-32,0-23-32,0 24 96,24-24-64,-25 23 0,1-23 97,0 0-1,0 0-32,-24 0-192,24 0 96,-1-24 32,1 24-64,0-1 64,0-23 0,23 24 32,2-24-96,-2 0 32,1 0 0,23 0 0,1-24 32,23-23-96,24-1 64,0 0-64,24 1 96,-24-1 0,-47 0-128,-1 24 96,-23 0 0,-24 1-64,23-1 32,-47-24 0,25 24 64,-25-23-96,0-1 64,0-24 64,0-23-512,-25-1 864,25 1-383,-24-24-65,1 23-97,-25 1 97,24-1 0,-23 1 0,-25 47 0,1-23 0,-1 47 0,0 0 32,-22 24-224,22 0-608,24 24-1218,24 0-1698,24-24-8327</inkml:trace>
  <inkml:trace contextRef="#ctx0" brushRef="#br0" timeOffset="18710">7578 2003 16207,'-48'-72'1025,"48"24"-673,0 25 1186,24-25-545,0 24-353,-1 0 65,49 0-129,-25 24-287,25 0-97,-24 24-96,0 24 0,-25 0 64,-23-1-64,0 1 64,-23 24-192,-2-25-608,-46 25-1154,23-1-1377,-23 1-2466</inkml:trace>
  <inkml:trace contextRef="#ctx0" brushRef="#br0" timeOffset="18904">7601 2528 15534,'24'23'1954,"24"1"-1506,-24-24 674,-1 0-738,1 24-288,-24-24-416,25 0-1634,-25 0-3139</inkml:trace>
  <inkml:trace contextRef="#ctx0" brushRef="#br0" timeOffset="19086">8221 1931 16623,'24'-71'1313,"-24"23"-288,24 0 769,23 0-769,-22 1-192,22-1-96,1 24-225,-1 24 1,0 0 191,2 24-191,-26 24-33,1-1 1,0 1-129,-24 24 64,0-25-63,-24 25-33,0 0-224,-23-1-32,-1 1-32,1-1-256,-2 1-769,26-1-608,-24-23-1378,47 0-3043</inkml:trace>
  <inkml:trace contextRef="#ctx0" brushRef="#br0" timeOffset="19614">9102 1764 18033,'119'-143'288,"-70"71"417,22 49 1569,0-1-545,-23 24 193,0 24-609,-25-1-384,1 49-320,-24-24-289,-24 23-160,-23 25-64,-1-25-320,1 25-1025,-25 23-1345,1-24-3909</inkml:trace>
  <inkml:trace contextRef="#ctx0" brushRef="#br0" timeOffset="149346">8126 94 2274,'-24'0'-128,"24"0"416,0-24 481,0 24 159,0 0 898,0 0-609,0 0-800,0 0-65,0 0 289,24 0 191,0 0-543,47 0-193,24-24-64,25 24-32,-1-24 0,0 24 0,-24-24 32,-23 24 1121,-49 0-96,-23 0-545,-23 24 97,-49 0-97,-23 0-255,0 0-33,-1-1 32,-23 1 225,24 0 31,23-24-63,25 24-129,-1-24-64,48 0-64,24 0-64,23 0-96,1-24 32,23 24-31,1 0-33,-25-24 0,-22 24-33,-25 24 33,0 0 0,-25 0 97,-22-24 63,24 24 160,-26-24 96,2 24 1,47-24-65,0 23 65,24-23 159,23 0-224,1 0-191,-1 0-33,2 24-128,-26-24-289,-23 24-543,-23 0-834,-1 24-2690</inkml:trace>
</inkml:ink>
</file>

<file path=ppt/ink/ink1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42.2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48 192 9705,'-24'-24'2178,"24"24"96,0 0-64,-24 0-833,24-24-576,24 24 192,-24 0-481,24-23 97,23 23-225,-23-24-63,24 24 95,-24 0-224,0 0-96,24 0-32,-48 24-32,23-24 33,-23 23 31,0 1 0,0 0 32,-23 24 32,-1-24-224,0-1 64,-24 25 128,0-24-128,24 24 0,1-25 32,-1 25 0,0-48 0,24 24 160,24-24 1,0 0-1,23 0-64,25-24-256,-24 24-641,24-24-865,-1 0-1152,-23 24-1410</inkml:trace>
  <inkml:trace contextRef="#ctx0" brushRef="#br0" timeOffset="428">693 168 12812,'0'-24'1889,"24"1"97,-24 23 192,0 0-864,0 23-1,0 1-673,0 24-415,0 0-97,-24-25-96,24 25-160,0 0-673,0-24-1441,0 23-1249,0-23-10667</inkml:trace>
  <inkml:trace contextRef="#ctx0" brushRef="#br0" timeOffset="666">1051 97 13452,'25'-48'1217,"-25"24"1154,0 24-289,23-24-705,-23 24-544,24 0-289,0 0-288,0 0-63,0 0-65,0 24-256,-24-24 544,24 24-384,0 0 64,-24 0 0,0 0-32,0-1 64,-24 1 1,0 0 31,-24 0-32,24 24 32,-24-25 128,25 25 1,-2-24 95,2 0-192,23 0-32,23-24-64,25 0 0,0 0-544,24 0-961,-1-24-2051,1 0-4483</inkml:trace>
</inkml:ink>
</file>

<file path=ppt/ink/ink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7:39.2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3171 1954 1761,'0'0'1410,"0"0"-834,0 0 353,0 0-160,0 0-65,0 0-383,0 0-97,0 0 448,0 0 33,0 0 192,-23 0-32,23 0-128,0 0-129,0 0-192,0 0 33,0 0 31,-24 0 1,24-23-161,0 23-32,0 0-127,0 0 31,0 0 64,0 0-64,0 0 64,-24 0-31,24 0 63,0 0-32,-24-24-160,24 24 96,-24 0-31,24-24-1,-23 24-32,23 0-32,-24-24 32,0 0-64,0 24 64,0-24-32,1 1-64,-1 23-32,-1-24-32,-22 0 32,23 0-32,0 0 32,-23 1-64,23-1 0,-24 0 64,0 0 64,0 0-64,1 0 32,0 1 0,-1-1 0,24 0 32,-24 0-32,0-24 161,1 25-65,-1-1-64,-24-24 0,25 24-32,-1-23-32,-23-1 0,23 24-32,-23-24-32,-1 1 32,0-1-32,1 1 0,-1 23 32,0-24-32,2 0 128,-26 1-64,24-1 32,0 0 0,1 1-32,23 23 64,-23-24-64,0 1 64,-1-1-32,1 24 0,23-23 0,-23 22-64,22-23 64,2 1-128,-25 23 32,25-24 32,-1 24 32,1-23 0,-2 23-32,2 0 96,-1 0-96,1 1 64,23 23 32,-1-24-32,2 0 0,-1 24 0,1-24-32,23 24 96,-25 0-32,25 0-32,0 0-128,25 0 0,-25 0 96,23 24 0,1-24 0,24 24 0,-1 0 0,1-1 0,0 25 0,-1-24 0,25 23 0,0 1 0,-1 0 64,0-1-32,25 1 0,-24 24 32,23-24 0,24 23-64,-23 1 0,23-25 96,-24 25 0,25-1 64,-1 1 1,0-1-33,0 1 64,0 23-64,24-23 32,-23-1-32,-1 24-32,0-23 97,0-1-161,24 25-64,-24-25 160,1 1-160,-1-1 96,0 1-160,0-1 224,24 24-32,-24-23-128,1-1 192,23 1-128,-24-1 0,0 1-32,0 23 96,0-23-96,0-1 0,1 1 64,-1 0-192,1-1 224,-1 1-128,0-1 128,0 1-192,-24-1 128,24 0 0,1 1-96,-25-1 160,24-23-96,-23 24 64,-1-1-96,24-23 96,-23 23-96,-1 1 128,1-25-128,-1 1 32,1 23-32,-26-23 96,26 0-64,-24 23 32,0-23 32,23 0-64,-24-1-32,1 1 32,0 0 32,-1-1-64,0-23 64,-23 24-32,23-25 129,-23 25-65,24-24 0,-24 24-32,-1-25-32,0 1 0,2 24 0,-2-24-32,-23 0 0,24-1 0,-25 1 128,25 0-128,-24-24 64,0 24-32,-1 0-96,2-24 128,-1 24-32,-24-24 0,23 0-32,-23 23 64,0-23-64,0 0 128,0 0 0,-23-23-96,23 23-32,-24-24-32,-1 24-32,2-24 96,-25 0-96,24 0-1,-23 0 97,-1 1-32,-23-25 0,22 24 32,-22-24-32,23 1 32,-47-1 0,24 0 64,-25-23-32,1 23 32,-1-23-128,1 23 128,-24-23 1,23-1-97,-23 1 96,24-1 0,-24 1 0,0-1-64,-1 1 64,1-1-32,-24 1 32,24-24-32,-1 23-64,1 1 96,-23-1-96,22-23-32,0 23 96,-22 1-160,23-24 256,-24 23 0,23-23-128,-23 23-32,0-24 96,24 25 0,-24-24-32,24 23 32,-24-23 64,24 23-64,-25 1-64,25-1 64,0 1-128,0-1 128,0 1-96,0-1 32,23 1-32,-23 0-64,0-1 128,0 1-32,-1-1 64,25 1-160,-25-1 96,1 1 32,24-1 32,-25 1-96,25 23 128,0-23-160,0-1 64,0 24-32,-1-23 32,1 23 32,-1 1-32,24-1 128,1 0-96,0 1-64,-1-1 97,1 0-65,-1 25 0,0-26 0,25 2 0,-1 23 32,0 0-97,1-24 98,-1 24-33,1 1 32,22-1-64,-22 0 32,23 0 0,-24 0 32,24 24-257,1-23-864,-26-1-1441,26 0-4709,-24 0-2562</inkml:trace>
</inkml:ink>
</file>

<file path=ppt/ink/ink1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3:31.5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187 767 8199,'0'-48'1410,"0"24"31,0 24 257,0 0-673,0-23-225,0 23-223,0 0-193,-24 23 1,24-23-33,0 48 128,-23-24 129,-2 24-225,25 0-63,-23 0 95,23 0-320,-24 24 256,0 0 65,24-1-33,-24-23-160,24 24-95,-24 0-33,24-24 64,0 0-128,24 0 64,-24-24-128,24 24 64,0-24 32,0-1 64,-1 1-128,25 0 96,-24-24-160,23 0-64,2-24-64,22 0-32,0 1-289,-22-25-63,21 24 191,-21-24 161,-2 0 160,1 0 64,-24-24 96,-1 0-192,1 24 160,0-23-32,0-1-32,0 0 96,-24 24-128,23-24 128,-23 24-32,24 0-64,-24 0 449,0 1-321,24 23-32,-24-24 96,0 24-32,0 24 0,0 0 193,0 0-321,0 0 32,0 24 64,-24 0 64,24 24-32,0-1-32,-24 25 32,1-24 129,-1 24 63,0 0-224,0 0 32,0 0 33,1-1-65,23 1-96,-24 0 64,24-24 0,-25 24-32,25-24-32,0 0 0,-23 0 32,23-25-64,0 1 32,0 0 32,0 0-32,0 0 32,0-24-64,0 24 0,0-24-96,0 0-224,0 0-193,0 0-287,0 0-642,0 0-1152,23 0-3364</inkml:trace>
  <inkml:trace contextRef="#ctx0" brushRef="#br0" timeOffset="1477">1545 384 7719,'0'-24'2883,"0"24"-289,0 0-768,0 0-929,0 0-129,0 0-127,-23 24 64,23 0-161,-24 0 1,24 24-225,-23 0-32,-2 24-128,25 0-224,-24-1 64,1 1-480,-1 0-769,-24 0-1122,24 0-4227</inkml:trace>
  <inkml:trace contextRef="#ctx0" brushRef="#br0" timeOffset="1702">1236 1677 14830,'48'24'1217,"-48"-24"608,23 0 193,-23 24-1153,24-24-577,-24 0-191,0 24-33,0-24-128,0 24-609,0-24-1089,-24 0-832,24 0-8265</inkml:trace>
  <inkml:trace contextRef="#ctx0" brushRef="#br0" timeOffset="1948">1188 288 13484,'0'-72'2210,"0"48"-256,24 0-416,-24 24-994,24 0-864,-24 0-1922,0 24-5766</inkml:trace>
  <inkml:trace contextRef="#ctx0" brushRef="#br0" timeOffset="2375">2285 1438 13100,'-24'0'1089,"48"0"320,-1-24 65,1 24-738,24-24-383,-1 0-161,2 24-160,21-24-96,-21 24-705,-2-24-1441,-23 24-5157</inkml:trace>
  <inkml:trace contextRef="#ctx0" brushRef="#br0" timeOffset="2571">2356 1079 13676,'-24'-24'1826,"24"24"-737,0 0 737,24-24-481,24 24-704,24 0-449,-2 0-128,2 0-1089,24 0-1633,-1 0-7368</inkml:trace>
  <inkml:trace contextRef="#ctx0" brushRef="#br0" timeOffset="3186">3477 1294 10153,'0'0'1281,"0"0"385,0 0 320,0-24-961,0 24-321,23 0-31,-23 0 0,47 0 127,-22 0-127,22-24-32,25 24-97,47 0-127,0 0-161,24 0-32,48 0-32,0 0 0,-1 0-160,24 0 65,25 0-1,-25 0-64,-23 0-64,0 0 64,-25 0 0,-46 0 0,-1 0-32,1 0 96,-49 0 0,0 0 64,1 0 160,-24 0-31,-25 0-129,1 0-96,-24 0 160,0 0-192,0-24-576,-24 24-1282,1 0-2562,-1-24-12715</inkml:trace>
  <inkml:trace contextRef="#ctx0" brushRef="#br0" timeOffset="4208">3762 360 7559,'0'-24'2274,"0"0"-1089,0 24 1762,-24 0-1282,24 24-736,0 0 160,-23 0 0,23 24-160,-24 0-160,24 0-97,0 24-127,0-24-129,0 23-127,0-23-65,47-24 64,25 0-96,24-24-160,23-24 225,24-24-418,-24 24-703,0-23-1250,-24-1-1089,1 0-3748</inkml:trace>
  <inkml:trace contextRef="#ctx0" brushRef="#br0" timeOffset="4483">4429 384 10537,'-47'24'1474,"23"-24"-545,24 0 1153,-23 24-865,23 0-32,-25 0 0,-22 48-288,23-24-417,0 24-191,-23-1-193,23 1-32,-24 0-128,24 0-1346,24-24-1248,0-24-7400</inkml:trace>
  <inkml:trace contextRef="#ctx0" brushRef="#br0" timeOffset="4716">5049 480 9769,'-23'0'480,"23"0"33,-24 24 1152,0 0-608,0 24 160,-23-24-288,22 24-256,1-1 64,-23 1-97,47 0-159,-23 0-193,23-24-64,23 0-224,24-24 32,2 0-320,-2-24-193,25 0-127,-25 0 256,1-24 480,0 24-96,-1-24 0,-23 1 128,0 23 384,-24 0 1,-24 0 288,-24-24-321,1 48-352,-1-24-192,-23 24-64,23 0-929,0 24-1922</inkml:trace>
  <inkml:trace contextRef="#ctx0" brushRef="#br0" timeOffset="6699">3953 2037 12203,'0'-24'1986,"0"24"-32,-24 0-257,1 0-576,-2 24-320,1 0-160,-23 0-225,24 23-95,-26 1-97,2 0 32,23 0-128,0 24-32,24-48-64,0 24 64,0-24-32,48 0-64,-24-24 32,23 0-64,1 0-128,-24-24-96,23 0-32,-22 0 192,-2 0-161,-23-24 97,0 24 64,0-24 96,-48 24-128,24-24 64,1 0 32,-24-23-96,22 23-160,1-24 127,1 0 193,23 24-32,23 0 32,26 0 0,-2 0 257,0 0-33,25 25 224,-24 23 65,-1 0-1,1 23-255,-24 1-1,-24 24-160,0 0 0,-24 0-32,-24 24-64,25-24-32,-1-24-384,0 24-737,0-24-1538,24 0-1505</inkml:trace>
  <inkml:trace contextRef="#ctx0" brushRef="#br0" timeOffset="7198">4335 1845 11530,'-25'0'1282,"25"0"1056,0 0-576,25 0-449,-2 24 192,1-24-416,23 0-544,2 0-225,21-24-160,-21 24 64,23-24-95,-25 0 63,-24 24 128,1-24 0,1 24 33,-2 0 63,-23 0-128,0 0-96,0 0 33,0 24 127,0 24-128,0 0 0,-23 0-95,-2 24-33,1 0-64,-23-25 32,-1 25-224,24 0-545,-23 0-736,22-24-1346,2 0-993,23-24-5540</inkml:trace>
  <inkml:trace contextRef="#ctx0" brushRef="#br0" timeOffset="7531">4930 2204 15790,'24'0'1089,"0"0"2115,0 24-1507,-24-24-1248,0 24-257,0 0-160,0-24-929,0 24-1633,0 0-2307</inkml:trace>
  <inkml:trace contextRef="#ctx0" brushRef="#br0" timeOffset="7684">5240 2132 14541,'0'0'2403,"0"-24"-450,0 24 898,0 0-1442,0 24-512,24 0 128,-24 0-448,24 0-193,24 0-256,-25 24 32,1-24-63,23 24-65,-22-24-32,-25 0 64,0 0-96,0 24-225,-25-24-223,-22 0-289,0 0-352,-25-24-288,24 23-865,-23-46-897,23 23-5926</inkml:trace>
  <inkml:trace contextRef="#ctx0" brushRef="#br0" timeOffset="7937">5264 2013 19250,'72'-48'2146,"-25"48"833,25-24-1026,-1 0-1376,-23 24-449,23-24-640,-23 24-2499,-1 0-5157</inkml:trace>
  <inkml:trace contextRef="#ctx0" brushRef="#br0" timeOffset="8604">7314 1558 12363,'-48'0'2114,"48"0"-865,-24 0 1218,24 0-1058,0 0-736,24-24-97,24 24-255,-1 0-257,1-24-96,24 24-1186,-1-24-1824,0 0-7400</inkml:trace>
  <inkml:trace contextRef="#ctx0" brushRef="#br0" timeOffset="8814">7314 1246 15054,'0'-24'2626,"0"0"-1825,24 0 768,23 0-319,49 1-1154,-1-1-961,1 0-3459</inkml:trace>
  <inkml:trace contextRef="#ctx0" brushRef="#br0" timeOffset="10508">8601 1198 5188,'-24'24'2050,"0"-24"-224,0 24 1185,0 0-929,24 0-384,-23 24-193,23-24-288,0 0-160,23 0-224,1 0 32,24 0-321,24-24-352,22 0-63,2-24-65,-1 0-128,1 0-1218,-24 24-1152,-1-24-321,-23 0-5861</inkml:trace>
  <inkml:trace contextRef="#ctx0" brushRef="#br0" timeOffset="10768">9077 1031 9769,'0'-24'2338,"0"24"-1153,-24 0 673,24 24-353,0 0-63,-23 0-257,-1 47-577,1-23-255,-26 48-289,26-24 32,-25 0-32,0 24-448,25-24-930,23-25-447,-24 25-706,-1-24-3298</inkml:trace>
  <inkml:trace contextRef="#ctx0" brushRef="#br0" timeOffset="11500">9602 1103 5733,'-24'-24'5573,"0"24"-3010,1 0 159,23 0-768,-25 0-641,25 0-512,0 24-160,0 0-161,0-24-160,0 47-127,0-23-65,25 0-64,-2 24 64,1-24-256,0 24 64,-1-24-64,2 0 128,-25 0-64,0 0 160,0 0-64,0 0 64,0-24 32,-25 24-32,2 0 32,23-24-128,-24 24-32,0-24-512,24 0-930,-23 0-1569,-25-24-1953</inkml:trace>
  <inkml:trace contextRef="#ctx0" brushRef="#br0" timeOffset="11820">9506 1079 16047,'72'-48'1889,"-25"24"1,2 0 448,22 0-1345,-23 24-608,-1 0-449,1 0-1474,-24 24-2690,-24 0-11210</inkml:trace>
  <inkml:trace contextRef="#ctx0" brushRef="#br0" timeOffset="12029">10126 1438 14349,'24'24'3139,"-48"-24"-2883,24 24 1058,-23 0-354,23-24-799,0 24-354,0-24-1857,0 0-3459</inkml:trace>
  <inkml:trace contextRef="#ctx0" brushRef="#br0" timeOffset="12223">10341 983 14637,'24'0'2627,"-24"-24"-1570,23 24 1569,25 0-1537,0 0-512,23 0-289,-23-24-224,0 24 64,-1 0-128,-23 0 32,0 0-64,0 0 64,0 24-32,-24-24-32,0 24 64,0-24 0,0 24 0,-24 24-32,24-24 32,-24 24-32,24-1 33,0 1-33,-24 24-65,0 0 33,1-24-416,-1 24-673,-1 0-1602,-22-1-3298</inkml:trace>
  <inkml:trace contextRef="#ctx0" brushRef="#br0" timeOffset="12630">11699 767 19250,'24'0'1601,"-24"-24"-1184,0 48 1088,-24 0-864,1 0-225,-1 24-96,-24 24-159,24 0-129,-23 0 0,-1-1-321,24 25-1184,-23 0-2563,-1 0-10281</inkml:trace>
  <inkml:trace contextRef="#ctx0" brushRef="#br0" timeOffset="12811">11270 1965 15342,'-24'24'6246,"24"-24"-5221,0 24 384,-23-48-800,23 24-545,0 0-737,-24 0-1889,24-24-3172</inkml:trace>
  <inkml:trace contextRef="#ctx0" brushRef="#br0" timeOffset="13035">10960 456 21972,'0'-48'-288,"25"24"128,-2 24 192,1 0-3587</inkml:trace>
  <inkml:trace contextRef="#ctx0" brushRef="#br0" timeOffset="18593">12271 240 2049,'-24'-24'577,"24"0"352,-23 24 96,23-24-256,0 24 63,0-24 225,-24 24-128,0-24-128,0 24-96,0 0-33,-23 0 33,22 0-32,-22 0-225,0 0-128,-1-24-192,1 24-31,-2 0-1,2-24-64,-1 24 32,-23 0-32,23-24 32,0 24 64,-23-24-64,23 24 0,-23 0-32,23 0-32,-24 0 0,1-24 0,0 24 32,-25 0-64,24 24-32,2-24-224,-2 0-1,0 24 161,25-24 96,-25 0 32,1 0 32,-1 0 0,25 0 97,-25 0-65,0 0-32,25 24-32,-25-24 0,1 0 32,23 0-32,-24 0 0,1 0 0,-1 0 0,25 24 128,-25-24 96,25 0 128,-1 0-95,24 0 63,-23 24-192,-1-24-64,0 0-32,0 24 0,-23 0-64,23 0 64,1-24-32,-25 24 32,25 0-32,-2 0 0,26-24 0,-24 24 0,-2-24 0,2 24 0,-1 0 32,1 0-32,-25-24 0,25 24 0,-25 0 32,24 0-32,0 0 0,-23 0 32,23 0-64,1 0 32,-1 0 32,24 0-32,-23 24 64,22-24-64,-22 0 96,23-1-64,1 1 32,-2 0 65,1 24-1,-23-24 96,23 24 160,-24 0-352,25-24 128,-1 24-31,-1 0-65,2-24 96,-1 24-32,24-1 0,-23 1-32,23 0 128,0 24 1,0-24-1,0 0-32,0 24 0,0-24 0,23 0-64,1 23-31,-1-23-33,-23 24 0,25-24 32,-1 0-64,23 0-32,-23 24 64,24-48 0,-1 24-64,1-24 32,0-1 0,23 1-64,-23 0 128,0 0-128,23 0 64,-23-24-32,23 24 32,24 0-64,-23-24-64,0 24 32,23 0 64,-24 0-192,-22-24 288,21 24-160,2 0-161,0 0-95,-25 0 64,25 0 0,-1 0 31,1 0 33,23-24 64,-24 24 96,25-24 64,-1 0 0,1 0 96,23 0 32,-24 0-95,1 0 31,-25-24 192,24 24-32,1-24-96,-1 24 32,24 0 1,-23-24-33,23 24-64,-24-24-64,1 24 192,-1 0-32,0-24-64,0 0 65,-23 24-129,23-24 32,-23 0-128,-1 0 32,25 0 32,-24-24-32,-2 24-64,2 0-128,0 0-1,-1-24 129,-23 25 64,-1-1-64,-23 0 96,24 0 160,-24-24-288,0 0 192,-1 24 1,2-24-129,-2 0 32,1 0-65,0-24 65,0 24-64,-24-23 32,24-1-96,-24 0 64,23 24 64,-23-24 0,0 24-32,0-24 32,0 25 32,-23-25 160,23-24 65,-24 0-1,0 0-320,0 1 544,24-25-384,-24 24-32,24 0-576,-23 24-1250,-25-24-1953</inkml:trace>
</inkml:ink>
</file>

<file path=ppt/ink/ink1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3:57.1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465 195 3747,'24'-48'1185,"-24"48"897,0-24 577,0 24-1827,0 24 161,-24 0 321,24 0-161,0 23-128,-24 1-193,24-1-159,-24 1 0,0-1-193,0 25-95,24-25-193,-24 1-96,0 0-96,24 23 64,-24-23-160,0-25-353,0 25-127,24-24-193,-24 0-192,24-1-640,0 1-1122,0-24-4804</inkml:trace>
  <inkml:trace contextRef="#ctx0" brushRef="#br0" timeOffset="404">9 195 9480,'-24'0'673,"24"0"1441,48 0 384,0 0-1280,24-24-418,0 0 33,48 0-160,0-23-1,-24 23-159,24 0-1,-48 0-223,0 24-129,-24 0-128,24 0-160,-48 0-1089,0 0-1698,-24 24-12139</inkml:trace>
  <inkml:trace contextRef="#ctx0" brushRef="#br0" timeOffset="767">633 885 13132,'0'-24'2114,"0"0"-577,0 24 706,0 0-1315,0 0-543,0 24 191,0 0-351,0 23-33,0-23-32,-24 23-64,24-23-128,0 0 64,0 0-32,24-24-96,0 0 0,0 0 0,24 0 32,-24-24 0,24 0-65,-24 0 1,0 24 64,0-23 128,-24-1-32,24 0-128,-24 0 128,0 24 32,0 0 96,0-23 1,24 23-161,-24 0 32,0 23 64,24-23-32,24 0-128,-24-23-673,24 23-1953,24-24-3236</inkml:trace>
  <inkml:trace contextRef="#ctx0" brushRef="#br0" timeOffset="1208">1617 551 15246,'0'24'2050,"0"-48"-1794,0 24 128,24 0 161,0 0-513,24 0-1377,-24 0-3524</inkml:trace>
  <inkml:trace contextRef="#ctx0" brushRef="#br0" timeOffset="1378">1545 361 16687,'24'-24'3299,"24"1"-3170,24-25 607,0 24-255,0-23-2755</inkml:trace>
</inkml:ink>
</file>

<file path=ppt/ink/ink1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5:50.2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173 229 9641,'0'-24'896,"0"24"610,0 0 736,-24 0-1217,24 0-416,0 24-1,-24-24-159,0 24-161,24 0-32,-23 0 64,-1 0 65,0 0-33,0 1 129,24 23-289,0-24-96,0 0-32,24 0-64,0-24 64,23 0-352,25 0-129,-25-24-31,25 0 192,-25 24 224,-23-24-32,0 0 31,-24 0 33,24-25 65,-48 49-97,24-24 32,-24 0 32,-23 0 96,23 0-64,0 24-128,-24 0 64,25 0-32,-1 24 64,0-24-64,0 24-193,24-24-864,0 24-1217,0-24-5894</inkml:trace>
  <inkml:trace contextRef="#ctx0" brushRef="#br0" timeOffset="405">625 349 7174,'0'25'8584,"24"-25"-8263,-24 0 1312,0 0-95,0 0-1154,0 24-384,24-24-192,-24 0-1057,0 0-1089,0 0-6215</inkml:trace>
  <inkml:trace contextRef="#ctx0" brushRef="#br0" timeOffset="666">1125 108 10153,'0'0'320,"0"24"2115,0-24-481,-24 24-1122,24 25 65,-23-1-288,-1 0-129,0 0 65,0 1-65,-24 23-63,25-24-257,-1 0-224,0 25-833,0-49-1377,0 24-3748</inkml:trace>
  <inkml:trace contextRef="#ctx0" brushRef="#br0" timeOffset="949">1554 12 10409,'0'-24'1698,"0"24"352,0 0-160,-24 24-641,0 0 192,0 24-63,-23 0-129,-1 1-384,0 23-225,1 0-255,23 1-161,-24-1-160,25-24 0,-1 25-64,24-25-32,0-24-256,24 0-353,-1 0-128,25-24 193,-24-24 191,23 0 1,-23-24 128,24 24 96,-48-1 128,24 1 32,-24 0-33,0 0 66,-24-24 63,24 48-96,-24-24 0,0 24 32,0 0 128,1 24 320,-25 0-31,24 0-353,24 0 96,-24 0-320,24 0-96,0 1-929,0-1-1538,0-24-5509</inkml:trace>
  <inkml:trace contextRef="#ctx0" brushRef="#br0" timeOffset="1384">1935 229 11434,'0'-24'481,"0"24"2113,0 0-608,-24 24-641,24-24 193,-24 48-257,24-24-224,-24 0-128,0 0 32,24 25-128,-23-25-193,23 0-159,0 0-321,23 0 0,1 0-96,24-24 32,-1 0-256,49-24-513,-25 0-928,24 0-801,-23-24-1858,-1 24-9225</inkml:trace>
  <inkml:trace contextRef="#ctx0" brushRef="#br0" timeOffset="1697">2316 108 17136,'-48'48'2658,"24"-48"-1793,-23 49 1409,-1-1-929,0 24-384,-23 25-480,23-1-449,-23 49-352,-24 0-1506,23 48-3395,-23 0-13163</inkml:trace>
</inkml:ink>
</file>

<file path=ppt/ink/ink1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38.6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2333 113 8936,'-48'-48'801,"0"24"1409,25 24-577,-25 0-480,0 0-320,1 24 32,-1-24 160,0 48 64,-23 0 96,-1 0-64,24 23-288,1 25-224,-1-24-129,1 23-288,22-23-64,25 0-64,0-1 33,0-23-1,25 24-289,22-24-95,1-1 0,23-23-257,1 0 1,0-24 192,23 24 191,-24-24 129,1 0 32,-25-24 32,25 0 32,24 0 289,-25-23 351,0-1-31,-23-24-192,23 24-225,-22-23-64,-26-1-192,-23 0 32,0 1-288,-47-25-897,-1 24-897,-23 1-961,-1 23-2402</inkml:trace>
  <inkml:trace contextRef="#ctx0" brushRef="#br0" timeOffset="603">854 304 10249,'-23'-143'1121,"-1"95"833,-1 0-416,2 1-417,-24 47-289,-2-24-31,2 48-128,-1-24 160,-23 47-161,-25 1-95,25 24 192,-1-1-289,1 25-64,-1 0-63,0-1-1,49 25-128,-1-25-32,24 1-31,24-1-65,23-23-64,25 24 32,23-49 0,1 1-64,46 0-32,2-48 96,-25-24-64,24 0 0,1-47 160,-25-1 192,-24 0 33,1-23-193,-49-1-96,-23 0-96,-24-23-64,-48 23 32,-47 25-128,-1-25-705,-71 48-961,-23 48-1249,-73 0-2050</inkml:trace>
</inkml:ink>
</file>

<file path=ppt/ink/ink1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2:52.2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1572 309 12555,'0'-23'2275,"0"23"-65,0-24 544,0 24-928,-25 0-417,25 0-256,0 0-352,-24 0-224,24 0-225,0 24 0,0-24-159,0 23-129,24 1 64,-24 0-160,25-24-64,-2 24-65,1 0-159,-1-1 0,1-23 0,-24 24 127,0 0 33,0-24 192,0 24-32,-24 0 0,24-24 0,0 24-32,0-24 32,-23 23-32,23 1-64,-24-24-448,24 24-577,-23-24-705,-2 0-801,1 24-127,1-24-6855</inkml:trace>
  <inkml:trace contextRef="#ctx0" brushRef="#br0" timeOffset="375">1523 214 12716,'96'-48'4484,"-49"25"-4132,25-25 961,-1 24-288,24 0-736,1 0-578,-24 1-3426</inkml:trace>
  <inkml:trace contextRef="#ctx0" brushRef="#br0" timeOffset="1613">2310 381 5669,'23'-24'3299,"-23"24"-833,0 0 225,0 0-1186,24 0-544,-24 0 128,0 0 0,0 0-160,-24 24-224,24 0-129,0-24-255,-23 23-1,23 1-32,0 24-160,-25-24-32,25-24-128,0 24 64,25-1-32,-25-23 0,23 0 32,1 0-64,0 0 64,-1-23-32,1 23-32,-24-24-96,24 0 96,-24 0-64,24 0 0,-24 0 64,0 24 64,0-23-64,0 23 0,0 0-32,0 0 352,0 23 1,0 1-129,0 0 96,24 0-96,-24-24-192,23 24 160,1-24-96,-24 24-96,25-24-352,-2-24-161,1 24 33,-1-24-33,1 0 289,-24 0 224,25 0 128,-25 24 128,0-23 32,23 23 161,-23-24 191,0 24 1,0 0 63,0 24-95,0-1-65,24-23-191,-24 24-129,24 0-64,-24-24-224,23 24-993,2-24-865,-2 0-2498,-23 24-12427</inkml:trace>
  <inkml:trace contextRef="#ctx0" brushRef="#br0" timeOffset="2237">3048 428 17104,'0'-23'1986,"0"23"-353,0 23 65,0-23-865,-25 24-257,25 0-320,0 0-224,0 0 32,0-24-224,0 24-320,0-24-1,0 0 1,0 23 63,0-46 225,25 23 96,-1-24 96,-24 0-64,23 0 160,1 0-32,-1 0 128,1 1 65,1-1 127,-25 24 97,0 0-1,0 0 32,0 24-95,0-1-193,23 1-96,-23 0-96,0-24-64,24 24-96,0-24-320,-24 0-97,23 0-256,2-24 161,-2 24 416,1-24 192,0 0 96,-24 1-193,23-1 226,-23 0 95,25 24 160,-25 0 97,24 24-1,-1 0-64,1-24-256,24 23-64,-24 1-1024,23 0-4422</inkml:trace>
  <inkml:trace contextRef="#ctx0" brushRef="#br0" timeOffset="31314">1452 1072 13484,'-119'0'385,"48"0"-225,-1 0 256,-23 0 769,-24 0-512,0 0 192,-24 0 0,0 24-353,0-24-128,0 0-159,0 0-1,48 0 96,48 0-64,70 0-31,25 0-257,47 0-129,48-24 65,0 24-320,24 0 32,-24 0 255,-1 24 258,1-1 223,-48 1 385,-23 0 159,-48 0 1,0 0 0,-48 0 0,-48-1-192,-22 1-321,-2 0-160,-23 0-64,0 0 65,23-1-161,1 1 32,48 0-64,23 0-96,48 0 128,23 0 32,25-1-320,23 1 31,0 0 65,-23 0 160,-1 0-96,-47-24 32,-24 24 32,0-1-64,-24 25 224,-24-24-64,1 24 1,23-1 95,24 1-96,0-24-64,0 23 96,0-23 96,0 0-32,0 24-160,0-25-352,0 1-2915,-48 0-11947</inkml:trace>
</inkml:ink>
</file>

<file path=ppt/ink/ink1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6:20.9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595 1885 13580,'24'0'1282,"-24"0"383,0-24 97,0 24-673,0 0-384,-24-24 63,-1 1 97,2 23-256,-1-48-1,-24 23-95,24-22-193,1-1 64,-1 0-159,-1-23-1,25-1-192,0-23 32,25 23-64,-25-47-96,24 23 0,23 1 192,-23 23-224,24 1 128,-25-1-32,2 24 0,-1 1 0,-1-1 64,-23 0 0,0 24 0,-23-23-64,-1 23 32,-1 0 32,-22 0-64,-1 0 64,24 24-128,1-24 192,-1 24-96,-1-23-32,25 23 0,0-24-64,25 0-193,-25 0 65,0 0 32,0 0 128,0-23 0,0 23 32,0 0-32,0 0 64,-25 0 0,2 24-32,23-24 64,-24 24 32,24 0 32,-23 0-128,23 0 32,0 0 96,-25 0-160,25 24 64,0-24-32,25-24-96,-25 24 0,23 0-33,1-24 33,-1 1 64,2 23-32,-1-24 32,-24 24 32,47 0 32,-23 24 32,0-1 64,23 25-32,2 0-32,-26 23-352,25 1-3332,-24 23-10217</inkml:trace>
  <inkml:trace contextRef="#ctx0" brushRef="#br0" timeOffset="840">475 1957 4131,'0'-72'9161,"0"48"-8841,0 0 833,0 1 321,-24-1-641,1 24-65,23 24-127,-24 23 32,-1 1-257,25 0-160,0 23-192,0 1-32,0-1 96,25 1-63,-25 0-162,24-1 65,-1 1 129,1-1-258,24 1-383,-24-1-353,-1 1 352,2-24-31,-25-1 224,0-23 320,0 0 96,-25 0 224,25 0 192,-23 0-159,-1 0-129,0-24-128,0 23 64,0 1 32,1-24-32,23 0 32,23 0 225,1 0-193,24-24-192,24-23 0,-1 23-128,1-24-64,0 24 96,-25-23 32,1 23-193,-24 0 610,-24 0 63,0 24 129,-24 0 351,0 24-191,-24 0-64,25 0-353,-1-1-32,-1 1-32,2 24-95,-1 0-33,0-1-32,-24 1-32,25 0 32,-26-24-128,26 0 96,23-1-32,-24-23 64,24 0 0,0 0 32,0-23 288,0-1 161,-24 0-129,0 0-128,0 0-191,1-24-65,-1 1-128,-1 23-673,-22-24-2050,24 24-7238</inkml:trace>
  <inkml:trace contextRef="#ctx0" brushRef="#br0" timeOffset="2393">666 1861 7559,'167'-24'1921,"-71"1"-95,-48 23-64,-1 0-449,-47 0-544,-23 0-129,-49 0-223,0 23-129,-24 1 32,-23 0 225,0 0 128,0-24 63,24 24 193,-26-24-416,26 0 31,48 0-95,-2 0-161,49-24-32,25 24-192,46-24-64,1 0 64,23 0-256,24 1-256,1-1 159,0 0 33,-25 24 320,-23-25-64,23 25 32,-47 0 224,0 0 97,-24 0-1,-24 0-32,-24 0-159,-48 0-129,-23 0-64,-1 0 192,-48 25 96,25-25-32,-23 24 64,21-24-95,26 0 191,24 0-64,46 0-160,25 0-31,72 0-1,47 0-64,25 0-128,23-24-353,24 24-31,-24 0 352,-23 0 32,-2 0 32,-46 0 64,-48 24-128,-48-24 64,-48 24 64,-48-24 64,-23 0 192,-24 23 0,-24-23 65,23 0 63,2-23-96,70 23-96,48-24-63,48 0-514,71-1-1601,73 2-3715</inkml:trace>
</inkml:ink>
</file>

<file path=ppt/ink/ink1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6:28.3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450 1548 20018,'48'24'4453,"-24"-24"-3108,-24 0 1281,0-24-1761,-24 24-961,0 0-2466,0-24-10923</inkml:trace>
  <inkml:trace contextRef="#ctx0" brushRef="#br0" timeOffset="84661">21 2240 12780,'-24'0'512,"24"0"-608,0 0 512,0-24 770,0 24-258,24 0 33,24 0-288,23 0 192,1 0 160,23 0-160,0 0-33,25 0-127,-25 0-481,24 0-256,0 0-96,-23-24-513,-24 24-672,23 0-801,-48 0-1793</inkml:trace>
  <inkml:trace contextRef="#ctx0" brushRef="#br0" timeOffset="84972">235 2622 13004,'-47'23'1281,"47"-23"353,24 0 351,24 0-1024,-1-23-64,48-1-128,1 0-353,23 0-95,0 0-193,0 0 32,-23 0-224,-1 1-609,1 23-1473,-49-24-544,-22 24-1763</inkml:trace>
  <inkml:trace contextRef="#ctx0" brushRef="#br0" timeOffset="85175">1118 2169 14990,'0'-72'1249,"0"24"384,0 0 449,0 24-480,0 0-193,0 24-416,24 0-480,-24 24 95,23 24-255,-23-24-97,0 24 0,24-25-32,-24 26 33,0-2-225,0 1 32,0 23 32,0 1-96,0-24-160,0 23-321,0-47-63,0 24-513,0-24-1282,-24-1-2946</inkml:trace>
  <inkml:trace contextRef="#ctx0" brushRef="#br0" timeOffset="85460">1165 2001 17136,'0'-48'2210,"0"25"-1634,24 23 1827,1 0-866,22 0-736,1 0-161,-1 23-95,25 25-257,-1-24-128,-23 24-128,-24-24 97,-1 23-226,2-22-31,22-2-128,-23 25-128,0 0 31,0-24 97,0-1 0,-1 1 128,-23 24 128,-23-24 64,-1 0-128,0-1 64,-24 25 32,-24-24-32,2 0 160,-26 0 96,1 0 257,23-1-225,0 1-64,1 0-224,47-24 96,0 24-352,24-24-673,0 0-608,48 0-4357</inkml:trace>
  <inkml:trace contextRef="#ctx0" brushRef="#br0" timeOffset="86231">2954 833 16687,'-48'-47'961,"48"23"-640,0 0 1857,0 24-545,0 0-768,-23 0-289,23 48 129,-25-1-224,2 25-33,-1-1-160,0 25 129,-24-1-65,25 24-192,-49 0 0,24 0 161,1-23-610,-1 23 289,24-24 32,1 1-64,23-25 0,0-23-192,23-24-513,1 0-448,24-24-801,23 0-2498,25-72-11659</inkml:trace>
  <inkml:trace contextRef="#ctx0" brushRef="#br0" timeOffset="86543">2573 1286 16783,'-48'0'2018,"48"-24"353,0 24-193,24-24-833,23 24-672,1-23-385,24 23-256,-1 0-641,0 0-1120,1 0-2275,-24 0-1634</inkml:trace>
  <inkml:trace contextRef="#ctx0" brushRef="#br0" timeOffset="86761">3193 1691 16815,'24'0'2050,"23"0"-1729,-47 0 1280,48 0-1345,-24-24-704,-1 24-1218,1 0-1601,0-23-10249</inkml:trace>
  <inkml:trace contextRef="#ctx0" brushRef="#br0" timeOffset="86942">3288 1405 14990,'24'0'5125,"-24"-47"-4709,24 47 385,23-24-161,-23 24-1024,24-24-2307,0 0-2914</inkml:trace>
  <inkml:trace contextRef="#ctx0" brushRef="#br0" timeOffset="87868">4480 905 1217,'0'-72'10538,"0"48"-9674,0 1 706,-23-1 128,23 0-898,0 24-127,0 0 320,0 0 224,0 24-224,0 0-384,0 23-257,-24 25-320,-1-1 128,2 25-192,-1-25-352,1 24-257,-26-23-544,26-1-256,-1-23-289,0-24-1665</inkml:trace>
  <inkml:trace contextRef="#ctx0" brushRef="#br0" timeOffset="88165">4147 762 14125,'0'-24'737,"0"0"1216,23 0 450,1 24-930,24-24-448,23 0-288,24 1-225,1-1-320,23 24-480,-23-24-929,-1 24-1698,-23 0-2786</inkml:trace>
  <inkml:trace contextRef="#ctx0" brushRef="#br0" timeOffset="88391">4599 1334 16047,'-23'24'1249,"23"-1"0,0-23 417,0 24-545,0 0-513,0 0-223,0 0 191,23 0-1120,1-1 1056,-24-23-672,25 24 160,-2 0-96,1-24-96,0 24-97,0-24 129,23-24 64,-47 24 32,24-24 0,0 0 32,-24 1 128,0-1-480,24-24 896,-24 0-416,0 1 97,0 23 191,24 24 449,-24 0 32,23 0-129,26 0-512,-2 0-63,25 0-354,23 0-1440,1-24-3268,23-24-11338</inkml:trace>
  <inkml:trace contextRef="#ctx0" brushRef="#br0" timeOffset="89070">6007 571 10537,'-25'-24'1634,"25"0"160,-23 24 576,23-24-865,0 24-384,0 24-448,0-24 32,23 48-33,-23 0-447,-23 23-129,23 25-32,-47-25-64,22 24-32,-22 1-96,23-1-129,-24 0 1,24-23-96,1 23-97,-26-47-319,49 23-353,-23-47-1122,46 0-3394</inkml:trace>
  <inkml:trace contextRef="#ctx0" brushRef="#br0" timeOffset="89382">6579 571 13260,'23'-48'1666,"-23"48"-962,0 0 1506,0 24-608,-23 24-353,-1-1-160,1 1-448,-26 24-97,2 23-352,23-23-95,-24 23-162,1-24 97,-1 25-192,1-49-384,22 25-481,1-48-993,24 0-897,0-24-6438</inkml:trace>
  <inkml:trace contextRef="#ctx0" brushRef="#br0" timeOffset="89607">5863 1000 13644,'-47'-48'2499,"47"25"-1282,24-1 481,-1 0 95,49 24-864,0 0-512,23-24-33,0 24-352,0 0-929,-23-24-2114,0 24-3427</inkml:trace>
  <inkml:trace contextRef="#ctx0" brushRef="#br0" timeOffset="89838">6793 70 15630,'0'-47'1634,"24"23"-1090,1 24 1763,22 0-1026,-23 0-545,24 0-159,-25 24-321,1 0-128,0 23-64,-24-23 129,-24 24-33,-23-1 96,23-23 0,-24 24-96,1-24 65,22 0 287,1-1 161,1-23-161,23 0-159,0 0-129,47 0-64,1-23-160,24-1-320,23 0-673,-24 0-993,25 24-2659,-24-24-10217</inkml:trace>
</inkml:ink>
</file>

<file path=ppt/ink/ink1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58.7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 71 11947,'-71'0'1313,"23"0"-865,24 0 1090,0 0-353,24-23-128,0 23 256,0 0-608,24 23-32,24-23-97,23 0-31,1 0 95,47 0 129,24 0-128,48 0-97,47 0-224,24 0-127,24-23-129,-1-1 128,1 24-96,-48-24 0,-47 24 288,-48 0 97,-48 0-225,-47 24-256,-24-24 64,-48 0-128,0 24-96,-47-24-449,23 0-576,0 0-1505,25 23-1666</inkml:trace>
  <inkml:trace contextRef="#ctx0" brushRef="#br0" timeOffset="679">1001 477 12491,'24'0'1025,"-24"-24"289,-24 24 543,0 0-736,-24 0 32,1 24 97,-25-1-321,0 1-33,2 24-63,-2-1 64,1 25-224,-1-25-353,25 25-32,22-1-192,1 1 0,24-25-128,24 1-256,24-24-769,23-1-1281,25 1-1025,23-24-1538</inkml:trace>
  <inkml:trace contextRef="#ctx0" brushRef="#br0" timeOffset="896">1215 1095 13196,'-24'24'2402,"1"-24"-1569,23 0 2050,-24 0-1346,24 0-672,0 24-32,0 0-353,24 0-352,-24 23-128,0-23-352,23 24-224,-23-25 319,24 1-31,-24-24 256,24 0 32,-24 0-32,24 0 32,-24-24 32,24 1 0,-1-1 64,1 0-32,1-24-128,-2 1 192,1-1 96,-1 24 257,2 1 63,-1-1-31,-1 24-97,1 0-191,24 0-225,-1 0-1474,1 0-3715</inkml:trace>
</inkml:ink>
</file>

<file path=ppt/ink/ink1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3:45.2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1260-5 7783,'0'0'576,"0"0"1,-25 0 416,25 0-449,-23 0 257,23 0 224,-24 24-224,1-24 32,-1 24-1,-23-1-63,-1 1-32,0-24 32,-23 24-161,0 24 65,-48-24-97,24 24-127,-24 1-97,24-25-160,-24 24-64,48-24-31,-24 24-1,48-48-32,23 24 32,1-24 0,23 0 0,0 0-64,23-24 32,1 24-64,23-24 0,0 0 0,1 0 0,0-24 0,-1 24-64,0 0 128,-22-1-64,22 1-96,-23 0 192,-24 24-96,0-24 64,0 24-32,0 0-32,-24 0 0,24 0 192,-47 0-96,22 24 1,-22 0 63,0 25-32,-1-25 32,-23 24-64,0 0 96,24 0-96,22 0 64,1-25 97,24-23-33,0 24-32,24-24 0,1 0 0,45 0-127,-22-24-65,23 1 96,0 23-96,0-24 32,-23 24-32,-24-24 32,23 24 0,-23 0-32,-24 24 0,0-24 0,0 24 64,0-1-128,-24-23-609,1 24-2114,23 0-8872</inkml:trace>
</inkml:ink>
</file>

<file path=ppt/ink/ink1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17.7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743 119 5541,'-24'-47'704,"24"23"1442,-25 24 33,2-24-802,-1 24-416,1 0 192,-1-24-128,-23 24-192,23 24-161,-24-24-95,24 0-129,-23 24 33,0-24-65,-1 24-256,-23 0 64,23-1-95,1 25-97,-1 0 0,24-25-64,-23 25 160,47 0-32,-24-1 64,24 25 352,0-25-127,24 1-129,0 0 0,-1-1 33,25 1-225,0-24 128,-1-24-32,24 23-96,-23-23 160,23 0-192,-47 0 64,23-23 0,-24 23-128,-23 0 128,25 0-224,-25 0-256,0 0-385,0 0-704,0-24-609,0 24-1986</inkml:trace>
  <inkml:trace contextRef="#ctx0" brushRef="#br0" timeOffset="463">790 762 11242,'0'-24'2146,"0"24"-384,0-23 160,0 23-417,0 0-160,0 0-864,0 23-161,0-23 97,0 24-193,24 0 96,-1 0-128,-23 24-128,24-48 32,-1 23-32,2 1 33,-1-24-33,-1 24 96,1-48-32,-1 24-160,1-24-96,0 1 0,-1-25 96,2 24-97,-25 0-95,24 0-160,-24 1 64,0-1 159,0 24 129,23 0-96,-23 0-64,0 0 256,0 0 160,0 0 97,24 0-65,23 0-32,-23 0-192,-1 0-256,26-24-1346,-26 24-1825,1-24-10250</inkml:trace>
  <inkml:trace contextRef="#ctx0" brushRef="#br0" timeOffset="905">1716 500 2210,'24'24'14862,"-1"-24"-13998,-23 0 866,24 0-737,-24 0-256,24 0-417,-24 0-256,24 0-160,0 0-577,-24 0-1024,23 0-1090,-23 0-4580</inkml:trace>
  <inkml:trace contextRef="#ctx0" brushRef="#br0" timeOffset="1122">1692 262 15502,'-23'0'2114,"46"0"-769,1 0 225,0 0-609,23 0-513,1-24-320,-1 24-160,1 0-1537,-25 0-3940</inkml:trace>
</inkml:ink>
</file>

<file path=ppt/ink/ink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7:47.1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70 1633,'-25'0'737,"25"0"-289,0 0 385,0 0 384,0 0 449,-23 22-257,23-22-160,0 0 225,0 0-546,0 0-95,0 0-320,0 0-161,0 0-96,0 0-96,0 0 97,0 0 63,0 0-64,0 0 65,0 0-33,0 0 96,23 0-96,-23 0-31,0 0 159,0 0 33,25 0-257,-25 0-64,24 0-96,-1 0 32,2 0-96,-2-22-64,1 22 32,1-23 64,-2 23-32,1 0 32,0-23 0,24 23 0,-24 0 0,0 0 32,24 0 0,-1 0 32,-23 0 0,24 0-32,1 0-32,-2 0 0,25 0 0,-24 0 0,0 0 0,24 0 0,0 0 0,-25 0 32,25 0-64,-24 0 64,24 23-64,0-23 32,-25 0 0,25 0 0,0 0 0,-24 23 0,24-23 0,0-23 0,0 23-32,-1 0 0,1 0 0,24 0-64,-24 0 32,0 0-32,23 0 32,-23 0-129,0 0 97,0 0-64,-1 0 0,1 0 192,25 0-96,-25 0 64,-1 0 32,0 0-32,26 0 0,-25 0 32,0 0-32,-1 0 32,25 0-96,-24 0 96,0 0-64,-1 0 32,-23 0 0,24 0 0,-1 0 64,1 0-64,-23-23 0,22 23 0,1 0 128,-24 0 0,24 0-32,-24 0 32,0 0-128,24 0 65,-24 0-33,-1 0-32,1 0 0,24 0 0,-25 0-32,-22 0 0,22 0-1,2-23-31,-26 46 32,25-46 0,-24 23 0,1 0 0,-2 0 32,1 0 0,1 0 0,-2 0 0,-23 0 0,24 0 32,0 0 0,-24 0-64,0 0 32,0 0-32,24 0 32,-24 0-64,0 0 64,-24 0 64,24 0-64,-24 0 0,24 23 64,-24-23-32,1 0-64,-26 0 64,26 0-32,-26 0-32,26 0 32,-25 0 0,-1 0 32,-23 0-32,1 0-32,23 0 32,-23 0 0,-1 23 64,0-23 0,0 0-31,-24 0 31,25 0 0,-1 0 32,-25 0 32,25 0-32,-23 0-128,23 0 64,-23 0-32,23 0 0,-24 0 0,0 0 32,0 23 0,1-23-64,-2 0 64,26 0-64,-25 0 32,1 0 64,-1 0-32,0 0-32,0 0 0,1 0 0,-25 0 0,24 0 0,1 0 0,-2 0 0,25 0 0,-23 0 0,-1 0 0,24 0-32,-24 0 32,24 0 0,1 0-32,-1 0-32,1 0 32,-26 0 0,25 0 32,0 22 0,0-22 32,1 0-32,23 0 0,-23 0 0,22 0 0,1 0-32,1 0 32,-1 0 0,24 0-32,-24 0 0,0 0 0,0 0 32,25 0 0,-26 0 32,26 0-32,-2 0 32,2 0-64,-1 0 64,-1 0-32,2 0 0,-1 0 0,-1 0 32,25 0 0,-23 0 0,23 0 64,0 0-32,0 0 32,0 0-96,0 0-64,0 0 0,0 0 64,23 0-32,-23 0 64,25 0-32,-1 0 0,-24 0 32,23 0-32,2 0 0,22 0 0,-22 0 0,22 0 32,1 0-64,0 0 64,0 0-32,24 0-32,-24 0 96,24 0-96,0 0 32,-1 0 32,1 0-32,24 0-32,-1 0 32,2 0 0,-2 0-32,1 0 32,-1 0 32,2 0-32,22 0 0,1 0-32,-25 0 0,25 0 32,0-22 32,0 22-32,0 0 32,-25 0-32,25 0 0,-1 0 0,-22 0 0,22 0 32,1 0-32,-25-23 0,26 23 32,-2 0-32,-23 0 0,23 0 0,-23 0 32,-24 0-32,24 0 0,0 0-32,-25 0 32,1 0 0,0 0 0,0 0-32,0 0 0,-24 0 64,24 0-64,-25 0 0,1 0 64,0 0-32,0-23-32,0 23 32,-24 0 32,24 0-64,-24 0 32,-1 0 32,25 0-128,-24 0 64,1 0-96,-2 0 64,1 0-32,1 0 32,-2 0-32,-23 0 64,24 0 64,0 0-64,-24 0 0,24 0 64,-24 0 0,24 0-32,-24 0 0,0 0 0,0 0 0,0 0 32,0 0 32,0 0 64,0 0-32,0 0-128,-24 0 64,24 0-32,-24 0-32,0 0 32,0 0 0,-24 0 0,24 0 0,-24 0 0,1 0 64,-1 0-32,-1 23 64,-23-23 0,1 0-32,-1 0 32,1 0 0,-1 0 32,0 0-31,0 0-1,0 23-96,-24-23 64,1 0-64,23 0 32,-24 0 32,0 0-128,0 0 96,-23 0 0,23 0-32,-23 0 0,22 0 0,-22 0 0,23 0-64,-24 0 160,25 0-32,-25 0-128,0 0 64,24 0 0,-24 0 0,1 0 32,24 0-64,-26 22 32,26-22 0,-1 0 32,0 0 0,1 0-96,-2 0 128,2 0 0,-1 0-96,24 0 64,-23 0-32,23 0-96,-25 0 224,26 0-192,-1 0 160,0 0-128,0 0 32,25 0-32,-25 0 64,24 0-32,0 0 0,0 0 0,25 0 0,-26 0 0,26 0 0,-2 0 32,25 0 32,-23 0-128,-1 0 0,24 0 96,0 0-32,-25 0 0,25 0-32,0 0 64,0 0-96,0 0 128,0 0-64,0 0 0,0 0-64,0 0 128,0 0-192,0 0 256,0 0-224,0 0 32,0 0 160,0 0-224,0 0 288,0 0-224,0 0 160,0 0 0,0 0 96,0 0-64,0 0 1,0 0-33,0 0 32,0 0 32,0 0-64,0 0-160,0 0 128,0 0-224,0 0 160,25 0-32,-1 0-160,-1 0-33,2 0 129,22 0-128,1 0 64,0 0 128,24 0-128,24 0-64,-1 0-97,25 0-672,24 0-1825,0 23-1474,0-23-1282</inkml:trace>
</inkml:ink>
</file>

<file path=ppt/ink/ink1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20.3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199 1504 4163,'0'-24'1666,"0"24"-321,-23 0 961,-2 0-832,25 24 31,-24-24-191,1 0-322,-1 24-127,0 0-256,1-24-161,23 24 33,-25-1-65,25 1-96,0 24-223,0-24-65,25 0-64,-2-1-417,1 1-288,23-24-159,2 0 31,-2 0 288,-24-24 257,26 1 224,-26-1 64,1 0-64,-24-24 64,23 24 160,-23 1 96,0-1 64,-23-24 33,23 24 63,-24 1-64,1-1-96,-2 0 97,1 24-97,1 0-128,-1 0-96,1 0 0,23 0-32,-25 24-64,25-24-160,0 24-577,0-24-608,0 0-1795</inkml:trace>
  <inkml:trace contextRef="#ctx0" brushRef="#br0" timeOffset="462">699 1528 13196,'0'-24'160,"24"24"577,-24 0-545,-24 0-256,24 0-481,0 0-1665,0 24-2306</inkml:trace>
  <inkml:trace contextRef="#ctx0" brushRef="#br0" timeOffset="701">1055 1290 8968,'25'-24'1858,"-25"24"-257,0 0-223,-25 24-289,25-24 320,-23 24-608,23-1-97,-24 25-255,1 0-289,-1-24 0,0 47-224,24-23-128,-24-1-673,24 1-801,-24 0-2818</inkml:trace>
  <inkml:trace contextRef="#ctx0" brushRef="#br0" timeOffset="1020">1579 1242 9993,'-24'-24'1537,"1"24"417,-1 0-416,1 0-513,-1 0-32,-1 0-449,2 0-95,-1 0 63,0 24-96,1-24 129,-2 24-129,2 0-191,23 0-97,0-24-64,-24 23-32,48 1-32,-1-24-224,2 24-641,-2-24-416,25 0 159,0-24 322,-1 0 447,0 1 353,-23-1 0,1 0 64,-2 0 65,1 0 63,-24 24 192,0-23 65,0 23 319,0 0-63,0 0-513,0 23 32,0-23 97,0 24 63,-24 0-96,24 0-224,0 0 32,-23 23 1,23 1-97,-25-24 0,1 23-193,24 1-287,-23 0-865,23-25-1090,0 1-8839</inkml:trace>
  <inkml:trace contextRef="#ctx0" brushRef="#br0" timeOffset="1543">1960 1171 15022,'0'24'608,"0"-24"1346,0 0-641,0 0 193,0 0-513,24 0-737,24 0-128,-25 0-192,25 0 32,0 0-256,-24 0 224,-1 0 0,1 0 32,0 0 32,-24 0 32,0 0-160,0 0 128,0 0-97,0 23 194,0-23-162,-24 24 97,0 24 33,24-24 159,-23 23 0,-25-23-32,24 24-64,0 23-96,0-23-1153,1-1-2915</inkml:trace>
  <inkml:trace contextRef="#ctx0" brushRef="#br0" timeOffset="2186">651 1433 9513,'0'0'1057,"0"0"768,-24 0-1152,24 0-65,0 24 33,-23-24-417,23 23 0,0-23-159,0 24-33,-24-24-32,24 0 32,0 0 0,0 0 96,0 0-64,24-24 0,-24 24 64,23-23 352,-23 23 65,0 0-225,0-24-192,0 24-192,0 24 0,-23-24-1025,23 23-4068</inkml:trace>
  <inkml:trace contextRef="#ctx0" brushRef="#br0" timeOffset="3735">2888 1290 6918,'25'-24'2723,"-25"24"-321,23 0-96,-23 0-1313,0 0-513,0 0 1,-23 24-1,23-24 1,-25 24-225,1-1-160,1 1-64,-1 0-32,1 0-32,-1 0-256,24-24-225,-25 24-383,2-24-930,23 0-3299</inkml:trace>
  <inkml:trace contextRef="#ctx0" brushRef="#br0" timeOffset="3959">2770 1290 9833,'0'0'2754,"0"0"-1440,0 0 511,0 0-864,0 0 160,24 0-160,-1 24-96,-23-1-320,24 1-225,-24 0-128,23 0-224,1 24-32,1-25-865,22 1-2338</inkml:trace>
  <inkml:trace contextRef="#ctx0" brushRef="#br0" timeOffset="5979">4222 814 2402,'-48'0'2242,"48"0"705,-24-24-65,24 24-768,-24-24-608,24 24-545,0 0-257,0 0-287,24 0-193,-24-24-160,24 24 0,-1 0-32,2-24 0,22 24-32,-23 0 0,24 0 0,-1 24 0,-23-24-32,-1 24 0,-23-24 0,0 24 32,0 0 0,-23-1 32,-1 1 0,0 0 0,1 24 32,-25-25 64,0 1-32,25 24 33,-25-24 31,24 0 32,0-1 384,24 1-960,0-24 1249,0 24-609,0 0 129,24-24-97,0 0 64,-1 0-128,25 0-31,-24 0-65,23-24-96,-22 24-160,22 0-737,-23 0-1377,23-24-1025</inkml:trace>
  <inkml:trace contextRef="#ctx0" brushRef="#br0" timeOffset="6429">4721 1028 10473,'24'0'897,"-24"-24"1602,0 24-1570,0 0-289,0 24-352,0-24-192,0 0-63,0 24-770,0-24-1633,0 0-4453</inkml:trace>
  <inkml:trace contextRef="#ctx0" brushRef="#br0" timeOffset="6603">5102 933 8167,'0'-24'4420,"0"24"-3170,0 0 287,0 0-960,-24 24 416,24-24-417,-24 23-192,24-23-95,-23 48-129,23-24-128,-24 0-32,24 23 0,0-23 96,0 0-288,24 0-96,-24-24 31,23 24 33,1-24-128,0 0-65,0-24 161,24-24 160,-25 24-192,-23 1 672,0-25-320,0 24 0,0-24 64,-23 25 0,-1-1-63,0-24-33,0 1-32,0-25 32,0 48 0,1 0 0,23 1-32,0 23 64,0-25 128,0 1-32,23 24 32,1-23 129,24 23 255,0 0 1,-25 0 31,24 0-287,2 23-97,-26 1-160,-23 1-64,0 22 128,-47-23-352,22 24-225,-22-24-287,0-1-257,47 1-481,0-24-2337</inkml:trace>
  <inkml:trace contextRef="#ctx0" brushRef="#br0" timeOffset="7145">5864 694 5925,'23'0'2979,"-23"0"416,0 0-1441,0 0-673,0 0-160,0 24-192,-23 0-160,-1 24-32,0-24-289,1-1-352,-2 25 0,1-24-32,1 23-256,-1-23-961,1 0-224,-1 0-513,24-24-2466</inkml:trace>
  <inkml:trace contextRef="#ctx0" brushRef="#br0" timeOffset="7362">5650 766 10089,'24'0'1858,"-24"0"608,0 0-1089,0-24-416,23 24 224,-23 0-352,24 24-64,-24 0-96,23 0-353,-23-1-192,24 1-64,-24 0-128,25 24-512,-2-25-610,-23 1-319,24 0-769,0 0-3460</inkml:trace>
  <inkml:trace contextRef="#ctx0" brushRef="#br0" timeOffset="7631">6221 742 13132,'23'0'2306,"-23"0"577,0 0-1570,0 0 32,0 24-320,0-24-512,0 24-225,0 0-128,0-1-128,-23 1-224,23 24-577,-24-24-736,24-1-1186,0 1-960</inkml:trace>
  <inkml:trace contextRef="#ctx0" brushRef="#br0" timeOffset="7892">6578 766 5317,'24'0'4548,"-24"0"-1697,0 0 223,0 0-1696,0 0 127,-24 0-544,0 24-160,24 0-64,-24-1-417,24 1-128,-24 24-160,24-24 0,0-1-160,0 1-352,24 0-97,0-24-256,24-24-224,-25 24 0,25-24 320,-24 1 193,0-1 320,-1 0 160,1 0 64,-24 0-96,0 1 64,-24-1 64,24 0 128,-23 0 256,23 24 1,-24 0-193,0 0-128,24 0-64,0 0-32,-24 24 0,24-24-64,0 24-705,0-24-2178</inkml:trace>
  <inkml:trace contextRef="#ctx0" brushRef="#br0" timeOffset="8297">6983 790 12940,'0'-24'608,"0"24"1026,-24 0-1058,24 24 193,-25-24 32,25 0-417,-23 24-192,-1-24-63,24 47-129,0-23-161,0 0-447,0 0 95,24-24 225,-1 0 0,2 0-129,22 0 97,0 0 32,-23-24 96,24 0 192,-48 0 32,24 0 128,0 1 64,-24-1 32,0 0-64,-24 24 33,24-24-33,-24 0 64,1 24 0,-2 0-95,1 24-129,24-24-64,0 0-1,-23 24-223,23-24-833,0 24-2018</inkml:trace>
  <inkml:trace contextRef="#ctx0" brushRef="#br0" timeOffset="8674">7411 766 16143,'0'0'1089,"0"-24"769,0 24-1250,0 0-31,0 24-353,-24 0-64,24 0-96,0-1-64,0 1 0,24-24-544,-1 48-225,1-48-256,1 0 160,22 0-64,0 0 481,1-24 416,-24 24 96,23-24 256,-47 0 225,24 1 416,-24-1-193,-24 0-127,1 24-417,-1-24-224,0 24 96,0 0-192,-24 0 32,25 0-577,-24 24-736,22-24-1794</inkml:trace>
  <inkml:trace contextRef="#ctx0" brushRef="#br0" timeOffset="9332">3960 1409 4932,'0'24'1089,"0"-24"1858,0 0-1089,47-24 0,-23 24-65,24 0-351,-1-24 127,24 24-288,-23 0-576,48-24-193,-2 24-191,25-24 95,48 24-384,0 0 64,47 0-32,0 0-32,1-23-32,-25 23 96,24 0-96,-24 0 64,1 0-31,-1 0-98,-23 0 226,0 0-257,-1 0 31,1-24 33,-25 24 32,-23-24 0,0 24 97,-23 0 447,-25 0 289,-23 0 0,-24-24-321,-24 24-192,0 0-352,0 0-544,0 24-1410,-24-24-2883</inkml:trace>
  <inkml:trace contextRef="#ctx0" brushRef="#br0" timeOffset="10692">5506 1599 7783,'0'0'1121,"0"0"1025,25 0-673,-2 0-608,25 0-352,-25-23-289,26 23-96,-2 0 96,0 0 64,-22 0 193,-2 23 63,-23-23 1,0 24 288,0 0 32,-23 0-65,-2 0-319,1 0-161,1-1-128,-1-23-128,1 48-32,-1-24 32,-1 0-64,2-1 0,23 25 129,0-24-33,23-24 0,26 24 0,-2-24 0,0 0-128,25 0-449,0-24 385,-1 24-544,-24-24-481,1 24-961,-24-24-11115</inkml:trace>
  <inkml:trace contextRef="#ctx0" brushRef="#br0" timeOffset="11357">7982 575 4420,'48'0'2754,"-25"0"-864,1-24 1665,0 24-1120,0 0-545,24 0-449,-25 0-288,24 0-160,2 24-224,-2 0-417,25-1-96,-25 26-96,0 22-128,1 1 0,-24-1-32,-24 24 32,-24 1 33,-24-1 127,1 0-1025,0 24 352,-25-24-95,1 48-161,-1-24-352,-23 0-448,0 24-2691</inkml:trace>
  <inkml:trace contextRef="#ctx0" brushRef="#br0" timeOffset="12024">3888 622 11530,'0'0'64,"0"0"1,-24 0-1,24 0 352,-47 24 1089,-1 1-223,1 22-97,-25 25-224,1 23 0,-1 24-33,25-24-127,23 24 0,24-23-545,0-1 65,0 24-65,48 0-160,-1 0 0,25-24-352,47-23-1314,23-1-1120,48 1-1891</inkml:trace>
  <inkml:trace contextRef="#ctx0" brushRef="#br0" timeOffset="12601">8387 51 13100,'0'0'1441,"0"-24"481,0 24-865,0 0 0,24 0-352,23 0-545,0-24-128,1 24-32,0 0-32,0 24-96,-1-24-32,-23 24 160,-24 0 0,0-1 64,0 25 416,-47-24-31,23 0 63,-24 0-128,0-1 33,0 25 95,25-24-223,-1 0 95,24-1 32,24-23-127,24 0-321,23 0-1314,24 0-2177,1-23-9321</inkml:trace>
  <inkml:trace contextRef="#ctx0" brushRef="#br0" timeOffset="15684">2913 2790 6342,'-25'-24'1729,"1"24"898,24 0-609,-23 0-641,-1 24-128,24-24-288,-23 24-96,-1 24 0,24-24-193,0-1-31,0 1-161,0 24 33,0-24-193,24-1 64,-1 2 65,24-25-161,25 0-64,-1-25 1,25 2-97,-1-1-64,1 0-32,-2 0-32,-22 0-353,-25 1-479,1 23-738,-24 0-480,0-24-736,-24 24-4421</inkml:trace>
  <inkml:trace contextRef="#ctx0" brushRef="#br0" timeOffset="16023">3364 2624 11178,'24'0'769,"-24"0"1249,0 0-673,0 23 96,0-23-159,-24 48-450,24-24-159,-23 23 0,-1 25-225,1-24 65,-26-1-289,26 25-160,-24 0 64,22-25-96,-22 25-96,23-48 64,0 23-64,24 1-96,-23-1-385,23-23-480,0 0-801,0 0-1345,0-24-11434</inkml:trace>
  <inkml:trace contextRef="#ctx0" brushRef="#br0" timeOffset="16349">4079 2886 14221,'24'0'2466,"-24"0"-1345,23 23 897,-23 1-352,-23 0-353,23 0-448,0 0-353,-24-24-255,24 23-193,0 2 64,0-25-448,24 24-866,-1-24-1856,-23-24-1923</inkml:trace>
  <inkml:trace contextRef="#ctx0" brushRef="#br0" timeOffset="16603">4603 2647 14189,'0'0'1858,"-25"-23"352,25 23-577,-24 23-191,1-23-321,23 24-320,-24 0-257,1 0-128,23 0-384,23-1 129,1 1-65,-1 0-128,1 24-128,24-24-97,-24-1-63,23 25 128,-23-24 96,0 0 64,-24-1 0,0 2 96,0-1-64,-24-1 0,24 1 64,-47 0-96,23 0 128,-23 0-192,-2-24-257,26 24-896,-1-24-961,-24 0-673,24-24-3234</inkml:trace>
  <inkml:trace contextRef="#ctx0" brushRef="#br0" timeOffset="16965">4603 2624 16687,'71'-24'1826,"0"0"-993,0 0 768,1 24-544,-1-24 0,24 24-416,-23 0-321,-1 0-352,25 0-608,-25 0-1250,0 0-2210,0 0-10634</inkml:trace>
</inkml:ink>
</file>

<file path=ppt/ink/ink1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42.9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0 528 12812,'24'0'2210,"-24"0"-1474,24-24 289,-24 24-192,24 0-96,-1 0-161,25 0-127,-1 0 31,1-24-352,23-1-31,0 1-386,-23 0-1088,-1-1-929,-23-23-3972</inkml:trace>
  <inkml:trace contextRef="#ctx0" brushRef="#br0" timeOffset="248">166 42 17616,'48'0'1954,"-24"0"-609,23 0-192,1 0-768,-1-25-289,25 25-1025,-1-24-2018,0 24-3010</inkml:trace>
</inkml:ink>
</file>

<file path=ppt/ink/ink1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43.3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48 882 13676,'0'24'1826,"0"-24"-961,0 0 672,-23 23 1,23 1-129,0 0-384,-25 24-192,25-25-192,0 1-321,0 24 64,0-25-63,25-23-1,45 0 224,26-47-255,24-1-97,71-47 160,47 24 289,72-48-545,48 0-1121,48 0-769,0 0-8103</inkml:trace>
  <inkml:trace contextRef="#ctx0" brushRef="#br0" timeOffset="29581">2721 811 8968,'-23'23'3267,"23"-23"-1025,-25 0-128,25 0-608,0 0-97,0 0-800,0 0-1,0 0-31,25 0-97,-2 0-192,1 0-31,24 0-129,-24-23-64,23 23 32,1 0-96,0-24-256,0 0 704,-24 0-480,24 24 64,-25 24-64,-23-24 224,24 24 417,-24 0-1250,24-24 1378,-24 23-865,0 1 128,0 0 32,-24 0 128,0 23-96,1 1 64,-2 23-64,-22 0-64,23 1 128,0-25-192,0 25 32,0-1-224,1-24-256,23-23-449,0 24-641,0-48-928,23 24-1538</inkml:trace>
  <inkml:trace contextRef="#ctx0" brushRef="#br0" timeOffset="30000">3390 1238 13388,'23'0'1922,"1"0"384,1 24-128,-25-24-480,23 24-769,-23-24-641,0 24-192,24-24-192,-24 0-1409,0 0-2499,0 0-11211</inkml:trace>
  <inkml:trace contextRef="#ctx0" brushRef="#br0" timeOffset="30254">4177 834 14349,'24'-23'1538,"-24"-1"736,0 24-256,0 0-1378,-24 24 609,1-24-1217,-1 23 993,-24 1-896,24 0 63,-24 23-160,24 1 32,1 0 0,-1-1-64,24 1-128,0-1-801,24-23-32,23 0 32,1-1 96,0-23 545,0-23-192,-1-25 480,1 1 0,-24-1 192,0 1-64,0 23 128,-24-24 64,-24 24 1,0 1-97,0-1-224,0 24 32,0-24-32,-23 24-128,23 0-513,0 0-448,0 0-1377,0 0-9353</inkml:trace>
  <inkml:trace contextRef="#ctx0" brushRef="#br0" timeOffset="30804">4917 525 14189,'24'-47'1249,"-24"23"769,0 24-673,0 0-704,-24 0-65,1 24-63,-1 23 256,0 1-321,-24 23-160,0 0-63,1 1 159,23 23-768,-24-24 352,24 1-289,24-1-447,0-24-386,24 1 226,0-48 383,24 0 609,-1 0-192,1-24 160,0 0-32,-24-23 0,-24 23 96,0-23 160,0-1 161,-24 24-33,0 0-128,0 1 225,-24 23-33,1-24 33,-1 24-1,24 24-224,-24-1-160,24 1-64,24 0-224,24 0-1089,0 0-1377,0-1-4293</inkml:trace>
  <inkml:trace contextRef="#ctx0" brushRef="#br0" timeOffset="31275">5634 406 16303,'0'-23'1217,"0"23"993,-25 23-865,25 1 129,-23 24-449,23 23-224,-24 0-129,0 1-287,0 23-321,0 0 64,-23 24-673,22 0-1024,2 23-3140,-25-23-11754</inkml:trace>
  <inkml:trace contextRef="#ctx0" brushRef="#br0" timeOffset="34670">6589 644 11306,'0'-24'1538,"0"1"672,23-1-545,-23 0-191,0 24-577,24 0-353,-24 24-192,24-24-31,-24 24-97,0-24 0,0 23-32,24 25 1,-24-24-33,-24-1-64,24 1 0,-24 0-64,24 0 128,0 0-416,0-1 256,24-23 64,-24 0-32,24 0-64,0 0 32,-24-23 96,24 23-192,-1-24-96,-23-24 672,0 24-480,25 1 64,-25-25-32,23 24 32,-23 1-128,24 23 160,-24-24-160,0 24 224,24 24-96,-24-24 129,0 23-1,0 1-96,24 0-64,-24 0 32,0-1-32,0 1 32,24-24-32,-24 24 64,23-24-256,-23-24 96,24 24-32,1-24 96,-25 1 0,23-1-96,-23 0 192,24 0-64,-24 1-64,24-1 64,-24 0-32,0 24-32,0 0 128,0 0-96,24 24 128,-24 0 96,0-1 33,24 1-1,-24-24-96,23 24-64,-23 0 0,24-1-512,-24-23-962,25 24-1889,-25-24-3875</inkml:trace>
  <inkml:trace contextRef="#ctx0" brushRef="#br0" timeOffset="35408">7448 73 7591,'-25'0'2370,"25"0"-704,0 0 736,0-24-609,0 0-383,0 24-321,0 0-256,0-23-193,0 23-223,0 0-65,0 0-384,25 0 96,-1 0 0,-1 0-64,1 0 0,1 0 64,-2 0-128,1 0-96,-24 23 192,23 1 96,-23-24 160,0 24 97,0 0-33,0-1-32,0-23-160,-23 24 1,23 0 31,-24-24 32,24 24 0,0 0-32,0-24 97,24 0-161,-1 23-32,2-23-96,22 0-192,-23 0-97,24 0-127,-24 0-289,-1 0-704,-23 0-1281,0 0-610,0 0-10056</inkml:trace>
  <inkml:trace contextRef="#ctx0" brushRef="#br0" timeOffset="36140">7544 525 11594,'0'-24'1730,"0"24"1057,0 0-962,0 0-447,0 0-706,0 0-159,0 0 128,0 24-353,-25 0-128,25-24-64,-24 24 0,24 0-128,0-24-160,0 23-64,24-23 96,1 0-33,-25-23 65,23 23 96,1-24 64,-24 0 0,23 0-32,-23 0 32,25 1-96,-25 23 128,0-24 0,0 24 129,24 0-33,-24 24-96,0-24 96,23 23 0,-23-23-160,24 24 96,1-24-160,-25 0 32,0 0 0,0 0 64,0 0-128,23-24 64,-23 24-32,0-23-32,0 23 0,24 0 96,-24 0-32,0 0 96,23 23 64,2 1-96,22-24-128,-23 24-1378,0 0-1793,0-24-9609</inkml:trace>
  <inkml:trace contextRef="#ctx0" brushRef="#br0" timeOffset="36784">6373 953 2818,'-23'0'8680,"23"0"-7366,-24 0 1312,24 0-1088,0 0-353,-24 0-256,48 0-97,0 0 225,24 0-416,23 0-193,49 0-319,23 0 31,24-24 0,24 24-160,0 0 64,-24-23-64,-1-1 64,-22 24-32,-48-24 0,-1 24-64,-23 0 64,-48 0-32,-1 0-609,-23 0-832,-23 24-1378,23-24-3042</inkml:trace>
  <inkml:trace contextRef="#ctx0" brushRef="#br0" timeOffset="37646">7090 1238 9352,'0'-23'3075,"0"23"-865,-24 0-64,24 0-896,-24 0-322,0 0-319,0 0-129,1 0-127,-26 23 31,26-23-160,-1 24 33,24 0-129,0 0-32,24 0-32,-1-1 0,26 1-64,-26 0 0,1-24 0,0 24 32,-24-24 64,0 23-64,0-23 256,-24 0-31,-23 24-65,22-24-192,-22 0-128,23 24 384,-24-24-192,48 24 32,-24-24-352,24 24 288,0-24-96,0 0 64,24 0 0,24 0 0,-24 0 64,48 0 32,-25-24-160,1 24 64,23-24-96,-23 0 160,24 0-64,-25 1-64,2 23 32,-26-24-128,1 0 160,-24 0-96,0 24 224,0-23-224,0 23 160,0 0-192,0 0 95,0 0 1,-24 23 64,1-23 97,-26 48 95,26-24 64,-25-1-32,24 1 97,24-24-225,0 24-160,24 0-224,24-24-1026,24 0-2561,-2 0-2756</inkml:trace>
  <inkml:trace contextRef="#ctx0" brushRef="#br0" timeOffset="38181">7925 1381 14509,'0'-24'1922,"0"1"416,-24 23-544,24 0-481,-24 0-128,1 23-416,-1 1-385,-1 0-63,2 23 63,-1-23-256,48 0 0,-1 0-32,26 0-128,-2-24-1185,25 0-3139,0 0-12396</inkml:trace>
</inkml:ink>
</file>

<file path=ppt/ink/ink1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33.8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0 359 4644,'0'0'3363,"0"0"-3011,24 0 1282,-24 0-1057,0 0-1,0 0 1,0 0-129,0 24 193,0-24-129,0 24-224,24-24-192,-24 0-31,23 24 95,1-24-32,24 0-32,-1 0 128,2 0 32,-2 0 33,25 0-161,-25 0-96,25 0-32,0 0-64,-25 0-32,25 0 32,-25 0 0,25 0 64,-25 0 0,1 0 128,23 0 160,-22 0 128,21 0-224,2 0-95,-24 0-65,0 0 0,24 0-32,-2 0-64,26-24-129,-1 24 1,1 0 32,-1-24 128,1 24 32,-25 0 32,24-24 224,1 24 97,-25 0-97,1 0 0,23-24-128,-23 24-64,23 0-64,1 0-32,-1 0-96,1-24 32,-1 24 64,24 0 32,-23 0 0,-1-24 32,0 24 96,0 0-64,-23-23 0,23 23-32,1 0-32,-25-24-32,24 24-64,-23 0-64,24 0 128,-25 0 32,0-24 0,25 24 0,-1 0 128,-23 0-64,23 0 32,0 0-32,-23 0-32,0 0-32,23-24 0,-24 24 32,1 0-32,0 24-32,-1-24 32,-23 0-32,23 0 32,1 0 32,23 0-64,1-24 32,-25 24 0,24 0 0,-23 0 0,23 0 0,-23-24 0,-1 24 0,1 0 32,0-24-64,-25 24 64,25 0-32,-1 0 0,0 0 0,1-24 0,-1 24 0,1 0 0,0 0 0,23-23 0,-24 23 0,1 0 0,0 0-32,-1 0 64,1-24-32,-25 24 0,25 0 0,0 0-64,-2 0 64,2 0 32,0 0-32,-1 0 32,25 0-32,-25 0-32,25 0 32,-1-24 0,-24 24 0,25 0 0,-1 0-160,-23 0-32,23 0 64,-24 0 64,25 0 64,-24-24 32,23 24 128,-23 0 64,-25 0-96,25 0 97,-25 0-161,25 0 0,-25 0 0,25 0-64,-24 0 0,23 0 0,-23 0 64,0 0-32,-25 0 224,26 0 64,-26 0-31,1 0-65,23 0 64,-22 0-64,-2 0-160,25-24 129,-24 24-65,0 0-32,0 0-64,23 0-32,-47 0-32,24 0-1089,-24 0-1730,0 0-11338</inkml:trace>
  <inkml:trace contextRef="#ctx0" brushRef="#br0" timeOffset="48811">3910 3174 6854,'-24'0'2947,"24"-24"-2018,0 24 992,0 0-671,0 0 63,0 0-384,-24 0-128,24 0-65,0 0-287,-24 0-225,24 0 64,0 0-64,0 0-128,24 0 97,0 24-97,0-24 128,0-24-160,24 24 32,-24 0 0,23-24-64,1 24 0,23 0-64,-23-24 96,-1 24-64,2 0 32,21 0-64,2 0 64,0-23 0,-1 23-32,1 0-32,0 0-96,23-24-96,1 24 0,23-24 128,0 24 64,24 0 64,24 0 64,-1-24-320,2 24 512,23 0-320,23 0 0,1-24 96,-1 24-128,24 0 128,-23 0 0,23 0 64,24 0 0,1 0-64,-1-24 0,0 24-64,0 0 32,1 0 0,-25 0 128,0-23 33,1 23-674,-25 0 1794,1 0-2145,-24-24 1985,0 24-1922,-25 0 2338,-22-24-2433,-2 24 1793,-46 0-833,-1 0-64,-47 0-96,-24 0-449,-24 24-704,-24-24-2723,-24 24-7719</inkml:trace>
</inkml:ink>
</file>

<file path=ppt/ink/ink1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47.3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 1574 10057,'24'-47'673,"1"23"-33,-25 24 1090,0-24-545,0 24-32,0 0-384,-25 24-289,25-24 289,-24 48 64,24-1-32,-23-23 192,-1 48-801,-24-25 288,24 25-63,-23 0-193,-1-1 96,1 25-192,23-25 0,-24 1-96,1-1-64,23-22 128,24-2-192,-25 25-160,25-24-128,49-25-417,-26 1-96,49-24-704,24 0-449,-26-24-2082</inkml:trace>
  <inkml:trace contextRef="#ctx0" brushRef="#br0" timeOffset="434">96 1765 13068,'-24'0'1281,"1"0"-640,23 0 928,23 0-608,1 0 0,24 0-288,-1-24-353,25 24-320,24-23 96,-26 23-512,2 0-1122,0 0-992,-1 0-10635</inkml:trace>
  <inkml:trace contextRef="#ctx0" brushRef="#br0" timeOffset="666">1145 2147 15502,'24'0'1217,"-24"0"545,23 0-160,-23 0-385,24 0-449,1 0-287,22 0-225,-24 24-224,1-24-128,1 0-609,-2 0-1248,-23 0-1251,24 0-7654</inkml:trace>
  <inkml:trace contextRef="#ctx0" brushRef="#br0" timeOffset="884">1121 1861 16143,'0'0'2306,"0"0"-1922,24 0 769,0 0-384,23 0-545,25-24-160,0 24-1024,-2-24-2308</inkml:trace>
  <inkml:trace contextRef="#ctx0" brushRef="#br0" timeOffset="59284">12490 48 10345,'48'0'2306,"-48"0"97,24-24-674,-24 24-960,0 0-577,0 0-224,0-24-384,0 24-897,0 0-2595</inkml:trace>
</inkml:ink>
</file>

<file path=ppt/ink/ink1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7:49.0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474 551 10890,'0'-24'1505,"0"24"-224,0 0 257,0 0-513,0 24-32,0 0 96,-24 24-256,24 0 63,-24 0-255,1 0-32,-1-1-129,-24 25-192,24 0-63,-24 0 31,1 0-192,23 0 288,-24-24-832,1 0 704,23-24-224,-24 23-192,24-23-257,24 0-640,0-24-736,24 0-450,-24 0-2465</inkml:trace>
  <inkml:trace contextRef="#ctx0" brushRef="#br0" timeOffset="355">188 311 12619,'-24'-24'1282,"0"24"383,24-24-255,0 24-161,-24 0-128,48 0-192,-24 0 32,48 0-129,-1 0-191,25 0-289,24-24-63,23 0-97,-24 1-224,24-1-32,0 24-929,-23-24-1217,-1 24-1666</inkml:trace>
  <inkml:trace contextRef="#ctx0" brushRef="#br0" timeOffset="658">522 1102 12908,'0'24'2626,"-24"-24"-1569,24 0 993,0 24-448,0 0 95,24 0-1857,-24 0 1698,0 0-1346,23 0-160,2 0 96,-25 0 0,24-1-320,-1-23 64,1 0 0,0 0 32,0-23 96,0-1 32,-1 0-97,1 0 1,1 0 0,-2 24 32,-23-24 0,24 24-32,-24-24-576,0 24 1793,23 0-2210,-23 0 2050,25 0-1922,-1-24 1954,23 24-1922,-23-24 1634,24 0-641,-25 0 0,26 0-128,-2 24-417,1-24-1569,-1 0-2946</inkml:trace>
  <inkml:trace contextRef="#ctx0" brushRef="#br0" timeOffset="16330">1857 383 2370,'0'-24'6662,"25"24"-6470,-25-24 833,0 24 385,0 0-289,0 0-289,0 0-287,-25 0 256,25 24 128,-23 24-65,-1 0-31,1 0-224,-2 24-193,1 0-64,1 0-255,-1 23-1,-1-23-32,2 0-96,-1 0 0,24 0-417,0-24-512,0 0-1729,0 0-3620</inkml:trace>
  <inkml:trace contextRef="#ctx0" brushRef="#br0" timeOffset="16663">2335 335 6566,'23'-24'3011,"-23"0"-2435,0 24 1410,0 0-352,-23 24 319,23 0-543,-24 24-289,1 24-160,-2 0-385,1-24-127,1 24-161,-1 0-160,-1-1 32,25 1-128,-23 0 32,23-24-224,0 24-512,0-24-385,23 0-321,-23-24-2305,0-24-7047</inkml:trace>
  <inkml:trace contextRef="#ctx0" brushRef="#br0" timeOffset="16954">1666 838 13965,'0'-24'1569,"0"0"-480,0 1 513,49-1-321,-26 0-544,49 24-321,-25-24-256,25 0-32,0 24-192,-25 0-961,25 0-1537,-48 0-3940</inkml:trace>
  <inkml:trace contextRef="#ctx0" brushRef="#br0" timeOffset="17258">2668 48 9961,'-47'0'1666,"47"0"960,0-24-928,0 24-866,0 0-95,24-24-192,-1 24-321,2 0 96,-1 0-256,23 0-128,-47 0 416,25 0-127,-25 24 287,0 0-224,-25 0 257,1 0-97,1 0 65,-1 0 31,-1-24 129,25 24-32,0 0-129,0-24-96,25 0-95,22 0-193,-23-24-160,24 24-1249,23 0-2243,-23 0-3170</inkml:trace>
  <inkml:trace contextRef="#ctx0" brushRef="#br0" timeOffset="17662">2573 862 10505,'25'-24'3428,"-2"24"-1442,-23 0-321,0 0-480,0 0 129,0 24-257,0 0-417,0 0-384,0 24-63,-23 0-65,-2 0-128,1 0 64,1 0-96,23 0 320,-24-24-608,0 24 320,24-24-32,0-24 64,0 0 96,0 0-96,0-24-224,0 0-65,0 0-223,24 0 96,-24 24 223,-24 0 65,0 0 0,0 0 96,-23 24 128,22-24 257,-22 24 31,24 0-64,-2 0-31,1 0-33,24-1-224,0-23 128,49 24-96,-2-48-64,25 24-736,-1-23-1602,0-25-2467</inkml:trace>
</inkml:ink>
</file>

<file path=ppt/ink/ink1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8:31.0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229 1882 9737,'25'-24'1441,"-25"24"129,-25-24 191,2 24-832,23 0-288,-24 24-97,1 23-31,-2-23-65,1 24-63,-23 0-97,23-1 0,0 1-64,24 0-96,-24-25-64,48 1-64,0 0-288,24-24-64,24-24-65,-25 0-63,25-23 320,-25-1 160,-22 0 32,-2 25 128,-23-25 192,0 24-127,0-24 63,-23 25-128,-2-1 0,1 0-32,1 24-64,-1 0-96,-1 0 32,2 0 0,-1 24-64,24 0-737,0-24-928,0 23-2531</inkml:trace>
  <inkml:trace contextRef="#ctx0" brushRef="#br0" timeOffset="376">611 2001 14253,'72'24'2050,"-48"-48"-641,-1 24 513,-23 0-1217,25 0-513,-25 0-224,0 0 0,0 0-833,0 0-1281,0 24-2210</inkml:trace>
  <inkml:trace contextRef="#ctx0" brushRef="#br0" timeOffset="578">1089 1643 10954,'23'-23'1153,"-23"23"1377,0 0-992,0 23-321,0 25-32,0-24-320,-23 47-321,23-23-255,-24 23-193,-24-23-192,24 24-737,1-1-1345,-2 1-1698</inkml:trace>
  <inkml:trace contextRef="#ctx0" brushRef="#br0" timeOffset="12414">1661 1524 10505,'0'-47'1506,"0"47"256,0 0 95,0 0-415,-24 0-225,24 0-160,-24 23-32,24 1-224,-48 0-161,25 24-127,-25-1-129,24 25-160,-24-1-128,25 1-64,-25-1 64,24 1-96,24-25 0,0 1-64,0 0-96,24-1-160,24-23-385,-1-24-256,1 0-192,0-24 513,0 1 351,-1-25 289,1 0 32,-24 24 32,-24-23 385,-24 23-33,0 0-95,-24 24-129,0-24-64,1 24-192,23 0 96,-24 24-64,24-24 32,1 24 0,-1-24 32,24 24-192,0 0-641,24-24-961,23 0-2274</inkml:trace>
  <inkml:trace contextRef="#ctx0" brushRef="#br0" timeOffset="12857">2114 1691 13036,'-23'-24'1729,"23"24"289,-25 0-448,2 0-97,23 24-95,-24 0-289,0 0-225,0 23-191,24 1-225,0-24-127,0 23-129,24 1-96,24-24 0,23-24-96,0 0-256,1 0-257,24-24-319,-25 0-738,1-23-992,-24 23-866,-1-24-9544</inkml:trace>
  <inkml:trace contextRef="#ctx0" brushRef="#br0" timeOffset="13118">2496 1477 13741,'0'23'2434,"-24"1"-673,24 0 962,-24 24-769,0-1-513,-24 25-704,1-1-193,-1 25-351,1 23-97,-2-24-288,2 24-865,23-23-1346,24-1-2914</inkml:trace>
  <inkml:trace contextRef="#ctx0" brushRef="#br0" timeOffset="13870">3879 761 7334,'-23'24'2243,"-1"-24"-834,-24 24 353,24 0-321,-24 0-416,-23 24 64,23 23-256,-24 1 64,1-1-161,-24 25-63,46-25-65,-21 24 1,21 24-32,26-23-257,-1 23 32,0 0-31,24-24-129,0 1-64,0-25 32,48 24-256,-1-23 160,1-24-32,48-1-384,-1 1-673,24-24-1249,0-24-1762</inkml:trace>
  <inkml:trace contextRef="#ctx0" brushRef="#br0" timeOffset="15291">4595 809 3459,'-24'0'2146,"0"-24"416,0 24-480,24 0-769,-24-24-384,24 24-192,0 0 0,0 0-321,24 0-32,24 0 65,-1-24 95,25 24-127,-24 0-161,23 0-96,-47 0 0,24 0-32,-48 24-31,0-24 191,0 24 64,-48 0-128,24 24-128,-23-24 1,-25 0 159,24 23 0,1-23 64,-1 24-95,24-24-33,0 0-96,1-1-96,23 1-32,23-24 224,1 0-288,48 0-192,0-24-737,-1 24-609,0-23-2017</inkml:trace>
  <inkml:trace contextRef="#ctx0" brushRef="#br0" timeOffset="15826">5453 881 11082,'0'0'2755,"0"0"-609,-24 0-609,24 0-448,-23 0 64,23 24-576,-24 23-161,24-23-288,0 24-32,0-24-32,24 0-64,-24-1 0,47-23-224,-22 24-96,-2-24-193,25-24 97,-24 1 128,0-1 96,-1 0 128,-23 0-193,0-24 193,0 1-64,-23-1 64,-1 0 32,-24 0-32,24 1 96,-24-1 0,24 0 32,1 24 64,-1 1 128,24-1-31,24 0-129,23 0 0,-22 24 128,22 0 128,1 0 65,-1 0-193,-23 24-32,0 0-96,-24 23-96,0 1-32,-24 0 160,0 23-64,1-23-32,-1-24-384,0 0-865,24 0-1474,0-24-8840</inkml:trace>
  <inkml:trace contextRef="#ctx0" brushRef="#br0" timeOffset="16341">6169 666 8327,'24'-24'1666,"-24"0"640,0 24-512,0 0-481,0 0-224,0 0-128,-24 24 448,24 24-416,-24-24-320,0 47-225,1-23-384,-25 0 65,24 23-226,0-23-191,-24 0-1217,24-24-609,24-1-2242</inkml:trace>
  <inkml:trace contextRef="#ctx0" brushRef="#br0" timeOffset="16572">5930 737 11755,'0'0'1825,"0"0"321,24 24-736,-24-24-97,24 24 64,0 0-416,0 24-96,23 0-192,-47-1-545,25 1 32,-25 0-801,23-24-1281,-23 23-1152,24-23-9642</inkml:trace>
  <inkml:trace contextRef="#ctx0" brushRef="#br0" timeOffset="16811">6503 737 9993,'24'0'5733,"-24"24"-4387,0-24 992,0 24-1281,0 0-449,-24 24-383,24 0-289,-24-24-609,24 23-1217,0-23-928,0 0-7400</inkml:trace>
  <inkml:trace contextRef="#ctx0" brushRef="#br0" timeOffset="16986">6742 809 15118,'0'-24'1697,"0"24"962,0 0-1250,0 24-256,-24-24-352,24 24-449,0 24-191,0-24-65,24 0-192,-24-1-545,23 1-416,1 0-416,0-24 95,0 0 65,0-24-353,-1 0 129,2 1 993,-25-25 415,0 24 161,0 0 32,-25-24-31,2 24-1,-1 24 96,24-24 224,-24 24 257,0 24-1,0-24-191,1 24-321,23 0-128,0 24-289,0-24-896,0 0-4004</inkml:trace>
  <inkml:trace contextRef="#ctx0" brushRef="#br0" timeOffset="17333">7147 785 12043,'0'0'2594,"-24"0"-448,24 0-416,-24 24-417,24 0-96,0 0-672,0 0-353,0 0-64,0 23-352,24-23-64,0-24-161,0 24-287,-1-24 287,2 0-95,22-24-289,-23 0 288,0 1 257,-24-25 224,0 24 96,0-24 64,0 24 0,0-24-64,-24 25 32,0-1-128,1 24 64,-1 0 64,-1 24-32,2-1-32,23 1-192,-24 0-416,24 24-1378,0-24-4709</inkml:trace>
  <inkml:trace contextRef="#ctx0" brushRef="#br0" timeOffset="17688">7624 737 14798,'24'0'2690,"-24"-23"-992,0 23 223,-24 0-1152,24 0-32,-24 23-321,24 25-224,-24-24-95,24 24-65,24-24-257,-24 0-511,48-24-449,-24 24-225,-1-24 289,26 0 545,-26 0 415,24-24 194,-47-24 127,25 24 128,-25 0 192,0-24-31,-25 24-193,2-23-192,-1 47 0,1-24-128,-2 24-64,-22 0-545,23 24-1729,0 0-11787</inkml:trace>
  <inkml:trace contextRef="#ctx0" brushRef="#br0" timeOffset="18296">4261 1453 4644,'0'0'1217,"24"0"833,23 0 544,1 0-864,24 0-289,23 0-159,48 0 95,0 0-160,48 0 0,24-24-256,24 0-416,-1 0-129,24 0 65,-23 24 63,-1-23-160,0-1 321,-22 24-96,-26 0-33,-46 0-255,-25 0-33,-24 0-192,-48 0 32,-22 0-64,-25 0-64,0 24-416,-25-24-1186,25 0-3523,-47 0-12618</inkml:trace>
  <inkml:trace contextRef="#ctx0" brushRef="#br0" timeOffset="19413">5692 1834 2754,'-24'0'8680,"0"-24"-7110,24 24 288,0-24-801,24 24-449,24 0-256,-1 0-63,1-23 159,24 23 161,-25 0 352,25 0 32,-24 23 32,-25 1-129,2 0-191,-25 24-289,-25-1 97,2-23-97,-1 24-255,-24-24-194,0 23 194,1 1-97,23 0-64,0-25-32,0 25 32,24 0 32,24-24-64,0-1 160,47-23-416,-23 0-289,47-23-800,1-25-1602,-1 24-1185</inkml:trace>
  <inkml:trace contextRef="#ctx0" brushRef="#br0" timeOffset="20034">8173 475 4580,'47'-24'7559,"-22"1"-7047,22 23 1314,0 0-320,-22 23-225,22 1-64,1 48-96,-1-1-288,2 48-225,-2-23-255,-24 47 127,2-24 161,-1 24-97,-24-24-63,0 24-65,-49-23-192,2-1-128,-1 0 1,1 0-97,-49-24 96,24 1-224,-23-1-193,-1-24-736,1-23-1345,24-24-2499</inkml:trace>
  <inkml:trace contextRef="#ctx0" brushRef="#br0" timeOffset="20621">8697 46 13164,'0'-23'993,"0"-1"0,0 24-160,0 0-321,24 0 65,0 0 63,0 0 65,0 0-64,23 24 127,-22-1-191,-25 25 256,0-24-129,-25 24-127,1-25-97,-23 1-256,23 0 33,0 0-1,24 0-64,0-24 160,48-24-31,23 24-193,25-24-480,-1 0-1058,0 0-2433,-23 1-11116</inkml:trace>
</inkml:ink>
</file>

<file path=ppt/ink/ink1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8:07.4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119 524 11659,'-71'24'1345,"47"-24"-512,0 0 704,24 0-608,24 0-320,47-24-65,1 24-288,47-24-160,24 0-64,24 1-64,24-1-128,24 0 128,-1 0 32,1 24 32,-1-24 32,1 24 160,-48 0 225,0 0 224,0-23-1,-24 23 65,0 0-97,-24-24 1,0 0-32,-47 24-161,0 0-288,-25-24-64,-23 24-448,-24 0-1410,0 0-2273</inkml:trace>
  <inkml:trace contextRef="#ctx0" brushRef="#br0" timeOffset="2195">1240 953 4356,'-47'0'288,"23"0"96,-24 0 2051,0 24-129,0 0 64,1 0-128,-25 23-480,25 1-1,-25 0-223,0 23-321,25-23-128,23 23-416,0 0-33,0-23-255,48 24-225,24-25-32,23-23-288,24 0-1057,1-24-1858,-1 24-1666</inkml:trace>
  <inkml:trace contextRef="#ctx0" brushRef="#br0" timeOffset="2412">1383 1691 13516,'-24'48'2435,"24"-48"-1571,0 24 1635,0 0-770,0-1-640,0 1-352,24 0-352,0 0-193,0 0-192,24 0-96,-1-24-481,-23 0-96,24 0 1,-1 0 416,-23-24 31,1 0 193,-2 0 64,1 0-32,-24-23 160,23 47-31,-23-24 223,0 0-96,0 24 32,0 0-127,0 0-97,25-24-32,22 24-128,25-24-801,-25-23-1666,25 23-3010</inkml:trace>
  <inkml:trace contextRef="#ctx0" brushRef="#br0" timeOffset="3458">3673 357 13901,'24'-23'2818,"-24"23"-1504,23 0 1216,1 0-1121,-24 0-704,24 0-353,-24 0-224,24-24-64,-24 24-512,24 0-417,-1 0-1089,-23 0-1088,0 0-2948</inkml:trace>
  <inkml:trace contextRef="#ctx0" brushRef="#br0" timeOffset="3647">3720 48 10922,'0'0'6950,"0"-24"-5412,24 24 63,0 0-351,24 0-834,0 0-416,-1 0-1570,1-24-2658</inkml:trace>
</inkml:ink>
</file>

<file path=ppt/ink/ink1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8:26.4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119 166 6726,'-24'0'5349,"0"0"-5221,24 0 481,-23 0 416,23 0-161,-24 0 97,24 23-224,0-23 0,0 0 128,0 24-161,-25-24 33,25 0 0,0 0-129,25 0-63,-25 0-1,47 0-223,-23-24-65,48 24-192,-24-23 0,24-1-32,-1 24-32,0-24 32,-22 0 0,-2 24 0,1 0 64,-24 0 320,-1 0-95,2 24-33,-25-24 0,24 24 1,-24 23-97,-24-23 96,-1 48 0,2-25-31,-24 25-33,22-1-160,-22 0-64,-2 1 32,26-1-449,-1-23-800,0 23-801,24-47-1857,24 0-1570</inkml:trace>
  <inkml:trace contextRef="#ctx0" brushRef="#br0" timeOffset="421">979 641 16976,'0'0'640,"0"0"385,0 24 192,24-24-512,-24 0-417,0 24-448,0-24-993,0 0-1313,24 0-3300</inkml:trace>
  <inkml:trace contextRef="#ctx0" brushRef="#br0" timeOffset="580">1457 427 17744,'-24'0'1057,"24"0"609,-24 24-129,0 0-576,1 0-128,-26 0-353,49-1-223,-23 25-1,23-1-192,23-23-32,-23 24-320,25-24-481,22-1-448,-23-23-128,24 0 480,-1-23 609,2-25 256,-1 0-32,-25 25 0,-23-25 64,0 1 160,0-1 192,-48 24-128,25-23-31,-26 47-1,2-24 256,-1 24-192,1 24-127,-2-1-65,26 1-96,-1 0-321,0 0-639,24 0-1026,24-1-1666</inkml:trace>
  <inkml:trace contextRef="#ctx0" brushRef="#br0" timeOffset="949">2413 47 19026,'0'-24'1505,"0"0"-256,0 24 32,-25 24-608,2 0-32,-1-1-129,0 49-256,-24-1 1,25 1-161,-26 23-64,2 0 64,-1 0-64,1-24-64,22 1-32,1-1-64,24-23-97,24-24-95,24-1-321,0-23-448,0-23 161,24-1 671,-25-24 161,-23 1 96,0-1 0,0 24 96,-48-23 161,0 23 159,-24 0-96,1 24 65,-25 0 63,0 24-32,24 0-159,-23-1-33,23 1-224,48 24-64,0-24-609,23-24-896,26 23-2371,-2-23-9160</inkml:trace>
  <inkml:trace contextRef="#ctx0" brushRef="#br0" timeOffset="1384">3201 213 14221,'48'-24'1762,"-25"24"1088,-23 24-896,0-24-384,0 24-65,-23 0-480,-25 23-96,24 1-192,-24 0-353,0 23-32,1 0-288,-1 24 97,24 1-322,-24-1-415,1 0-1154,-2 24-2274,2-24-8968</inkml:trace>
</inkml:ink>
</file>

<file path=ppt/ink/ink1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8:52.5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70 644 3171,'-24'24'2658,"1"-24"-416,23 0 449,0 0-1955,-24 0 834,24 0-1730,0 0 1601,24 0-1345,-1 0 1442,1 0-1602,48-24 1313,-1 24 0,1 0-1441,23 0 1697,24 0-832,0 0-129,25 0-191,22 0-97,-22 0 0,46 0 513,1 0-1922,0 0 2402,-24 0-865,23 0 641,-46 0-2338,-1-24 2434,-24 24-1057,-47 0 192,-2 0 1,-21 0 63,-49 0-256,23-24 0,-23 24-96,0 0 32,0 0-384,0 0-705,0 24-1346,0-24-1953</inkml:trace>
  <inkml:trace contextRef="#ctx0" brushRef="#br0" timeOffset="795">3551 453 10057,'-48'0'4484,"48"0"-3395,-23 0 64,23 0-64,23 24-224,2-24-160,-2 0 0,49-24 63,-1 24-287,1-24-161,23 1-192,-24-1-192,-22 0-1217,-2 24-1762,-23-24-3235</inkml:trace>
  <inkml:trace contextRef="#ctx0" brushRef="#br0" timeOffset="1027">3575 72 16527,'0'0'2979,"24"0"-1378,0 0 129,23-24-545,1 24-512,24-24-577,23 24-192,-23 0-1378,-1-24-3522</inkml:trace>
</inkml:ink>
</file>

<file path=ppt/ink/ink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8:15.6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4529 7075 160,'0'0'0,"0"0"-159,0 0 159,0 0 0,0 0 863,0 0 803,0 0-225,0 0-320,0 0 257,-24 0-610,24 0-95,0 0 0,0 0-97,0 0-63,0 0-33,0 0 193,0 0 224,0 0 64,0 0-257,0 0 33,0 0-161,0 0-31,0 0-33,-24-24-95,24 24-225,0 0 0,0 0 64,0 0 1,0-24-1,0 24-32,0 0-64,-24 0 64,24-24-31,0 24 63,-24-24 192,24 0-191,-23 0 287,-1 0-384,24 0 289,-24 0-1,0 0 1,24 0-225,-24 1 192,24-1-320,-23 0 96,23 24 65,0-24 63,-24 24-192,24-24-128,0 24 32,0 0-64,-24 0 96,24 0-128,0 0 32,24 0-288,-24 0 288,24 24 64,-24 0-32,23 24-96,1-25 96,0 25-64,0-24 128,0 24 0,-1 0-32,1-24-96,0 24 224,0-24-64,-24 0-128,24 24 96,-24-48 0,24 24-64,-24-24 0,0 24 64,0-24-32,0 0 256,0-24-192,-24 0 65,0-24-33,0 0-64,0 0-96,0 0 96,-23-24-32,23 24-96,0 24 64,0-23 0,1 23 64,23 24-64,0 0-32,0 0-128,0 0-65,23 24 225,1 23-128,0 1 192,24 0-128,-25 24 32,25 0 0,0 0 0,-1 0 128,-23 0-96,24 0 0,-24-24 0,23 0 32,-22 0 0,-2 0-64,1-24 32,-1 0 0,-23 0 0,0-24-64,0 0 64,0 0 96,0 0-64,-23-24 0,-1-24-32,1 0 32,-26-24-64,2 0 97,-1-24-65,1 0 0,-25-24 64,1 24-64,-1-24 96,25 25-32,-25 23-32,48 0-64,-23 24 0,22 24 32,25 24 0,0-24-32,0 24-225,0 24 33,25 0 224,-1 24-64,23 24 128,1 0-96,-1 0 0,25 23 64,-25 1-32,25 0-32,-24 0 128,23 0-128,-23 0 64,-25-24 32,26-24-128,-26 0 128,1 0-32,-1-24-32,-23-24-32,0 0 128,0 0 33,0-24-65,-23 0 0,-24-48-32,-2 0 0,2-24-32,-25 0 32,1-24-64,-1-24 0,1 24 64,-24 1-64,23-1 96,0 0 32,25 48-64,0 0-32,22 24 96,2 25-256,23-1 128,0 24-32,0 24-96,23 23 95,2 1 1,22 24-160,0 0 256,2 0-128,22 24 64,-23-24 0,-1-1 96,1 25-32,-1-24 32,1 0 64,0 0 33,-24-24-33,-1 0-64,-23-24 0,24-24-64,-24 24 32,0-24 160,-24-24 0,1-24-160,-1-24-64,-24 0 32,0-24-32,-23 0-32,0 1 64,-1-25-32,1 0-32,-1 0 64,0 24 0,25 25 0,23-1 0,-24 24 32,48 24-32,-23 0-64,23 24-64,0 0 0,23 24 64,2 24 32,-2 0 32,25 24-289,-25-25 225,26 25 32,-2 0 64,-24-24-32,26 24 64,-2-24-64,-23 24 0,24-24 64,-25 0-96,1-1 64,0 1 0,0-24-64,-24-24 32,24 24-32,-24-24 0,0 0 0,-24-24 128,0-24-96,0 0 0,-23-23 0,-1-1-64,0 0 128,-24-24-64,2 0-32,21-24 96,-22 1-64,0-1 0,0 24 0,-1-24-32,0 25 96,1-1-96,48 24 129,-26 24-97,26 24 64,23 0 0,-24 24 0,24 0-160,24 24 0,-1 24 96,26 0 32,-2 24-64,0 0 128,1 23-128,23-23 32,-23 24 0,0 0 32,23 0 96,-23-24-160,0 23 64,-1-23 0,0 0 32,2 0-96,-26 0 32,25-48-32,-24 24 32,-24-24 0,24-24-64,-24 0-32,-24 0 96,24-24 0,-48-24-96,1-24 96,-2 0-33,2-24 33,0 0 0,-25-23 0,0-1 129,-22 0-65,-2-24-32,24 25 32,-23-1 32,24 0-96,-1 0 0,1 1 0,23 23-192,-23 0 288,23 24 0,1 0-96,23 24 0,0 24 64,24 24-160,0-24 32,0 24-128,24 48 160,0-24-65,-1 48 162,25-24-98,0 24-31,-1 24 0,1 0 128,23-25-64,-23 25 64,0-24-128,24 24 96,-25-24 0,0 24-288,1-25 577,-1 1-353,2-24 32,-26 0 32,1-24 32,-24 0-160,0-24-1,24 0 97,-24 0 97,-24-24-1,0 0-128,-24-48-97,1 0 194,0 0-65,-25-23 0,25-1 0,-25-24 0,0 24-33,1-23 66,-1 23-162,25 0 418,-1 24-161,0 0-64,1 24-256,23 0 480,0-24-288,0 48-128,1 0 128,23 0-64,-24 24 96,24 0-224,24 24 96,-1 0 192,1 24-192,24 24 96,-1 0-33,1 0 1,0 0 0,-1 0 0,-23 0 64,24-1-96,-24-23 128,23 0-64,-23 0 0,0-24 0,-24 0 0,24 0-32,-24-24 64,0 0 65,-24-24-33,24 0-32,-48-24-32,24 0 0,-23-24 0,-1-23-129,0-1 194,-23 0 63,0 0-96,-1-24-160,1 24 256,23-24-96,-23 24-32,23 1 0,-24-1 64,25 24-96,23 0-32,-24 24 160,1-24-128,23 48 32,0-24 0,0 25-64,24 23 0,0 0-225,0 0 546,24 23-353,0 25 63,23 0 33,-23 0-32,24 24 64,-24-24-320,23 0 609,-23 24-354,24-24 66,-48-24-66,23 24 66,2-48-1,-25 23-64,0-23 32,0 0 192,0-23-96,-25 23-192,2-48 192,-1 0-320,0-24 480,-24 0-288,1 0 0,-25-24 32,1 0 160,23 1-320,-23-1 192,23 0-64,1 24 128,23 24 0,-1 24-32,2 0-64,23 0 0,0 24-32,0 0-192,0 24 192,23 0 0,2 0 0,-1 24-32,-1 0 0,1 0 96,0 0-32,0 0 32,23-24 0,-47 24-32,24-24 64,-24-24-64,24 0 0,-24 24 128,0-24 0,0-24 32,-24 0-192,0 0 32,1-24 64,-25-24-128,0 0 64,1 0 0,-1-24 0,-23 1 0,23-25-32,-23 24 64,-1 0-64,25 24 32,-1 0-32,0 1 128,25 23-128,-2 24 160,25 0-160,-24 24 0,24 0-64,24 0-32,-24 24 64,25 24 64,22 0 0,-23 23-32,24 1 0,-1-24 32,0 24 0,2 0-96,-2 0 96,-24-24 0,2 0 32,-1 0 0,-1-25-64,1 1 32,-24-24 32,0 24 64,0-48 32,-24 0-128,1 1 32,-1-25-32,-1-24 0,-22 24 0,0-48 0,-1 24 0,-23-24-32,23 1 32,-23 23 32,22-24 0,2 0-64,-1 24 32,1 24 0,23 0 0,1 0 32,-2 0 0,25 48-96,-24-24 32,24 24 0,0 0-160,0 24 160,24 1 0,1-2-64,-2 49 96,24-24 0,-23 0 0,24 24 0,-24 0-96,23-24-1,-22 24 97,-2-24 0,1-25-64,0 25 128,-1-48-64,-23 24 0,0-24 0,0 0 129,0 0-65,0-24-64,-23 0 96,-1-23-64,0-1-32,-24-24 32,1 24-32,23-24 32,-24 0-96,1 0 96,23 0-96,-24 0 128,1 0-32,-1 0-32,0 24 0,1 0 0,23 1 32,0-1-64,0 24 96,24 0 0,-24 24-160,24 0 96,0 0-192,24 0 128,0 24 32,0 24 0,0-1-161,0 1 129,23 0 32,-23 0-32,24 0 64,-25 0-32,1 1 128,1-2-128,-2-23 96,-23 0-96,24 0 96,-24-24-64,23 24 0,-23-24 0,0 0 96,-23-24 33,23 24-129,-24-48 96,1 24-160,-2-23 64,1-2 0,-23-23-32,-1 24 32,1-48 32,-1 25-64,0-1 96,1 0-96,-1 0 32,0 24 0,25 0-32,-1 24 96,24 0-64,0 24-32,0 0-225,0 24 257,24 24 0,23 0-64,-23 0-32,24 24-32,-1 0-192,1 0 320,0-1-96,23 1 32,-23 0-129,-25 0 257,26 0-64,-2-24-32,-24 0 32,1 0 129,1-24-65,-25 0-64,0-24-64,0 0-1,0 0 482,0-24-353,-25-24-32,-22 0 64,23-24-256,-24 25 256,1-50-32,-25 25-128,25-24 128,-25 1-128,24 23 64,1 0 32,-1 0-32,1 0 0,23 24 0,0 24 0,0-24 64,0 48-128,24 0 32,0 0-160,0 0 64,24 48 64,0-24 64,0 24-64,23 24 64,1-24-32,0 24 64,-1 24 0,25-25-96,-25 25 64,25-24 32,-25 0 0,2 0 0,-26 0-32,1-24-32,-1-24 96,1 0-96,-24 0 160,0-24 32,0-24 0,-24 0-128,1-24-64,-1 0 64,-24-23-64,1-2 32,-25-23 0,25 0 32,-25 1 0,1-1-96,23 0 160,-23 24-128,23-24 128,0 24-160,1 25 224,22-25-160,2 48 64,-1 0-32,24 24-32,0 0-96,0 24-64,24 0 160,-1 0-32,2 24 32,22 23-96,1 1 128,-24-24-96,23 24 96,1 0-64,0 0 32,-1-24 0,-23 24 0,24-25-96,-24 1 192,-1-24-64,1 0-32,-24-24 64,0 0-64,0 0 160,-24-24-64,1-24-64,-25 0-64,24-23 32,-24-1 0,-23 0 0,23 0 32,1-24-32,-25 0 0,25 1-32,-1-1 96,1 24-64,-2 24 32,26 0-64,-1 0-32,0 48 160,24-24-128,0 24-160,0 24 96,24 0 0,0 24 64,24 24 0,-1 0 64,0 24-128,25-1-96,-24 1 224,23 0-96,-23-24 128,23 24 0,-23-24-64,-24-25-96,0-23 256,0 0-96,-24 0-32,0-24 224,0-24-128,0 24-64,-24-48-32,-24 1-128,24-1 192,-23 0-96,-1-24-96,0-24 192,1 0-160,-25 24 96,25-47-64,-25 47 64,25-24-64,-1 24 64,0 0-32,25 24 32,-2 0-32,2 25 0,-1-1 32,24 24 33,0 0-290,0 0 129,24 47 32,-1 1 64,25 0-32,0 48 32,0-24-32,-1 0 32,0 24 0,25-25 32,-24 25 0,0-48-96,-25 24 128,25-24 32,-24-24-96,-24 0 64,24-24-64,-24 0 96,0 0 65,-24 0-65,0-48-128,0 0 32,-23-24 32,-1 0-32,-23-23 32,22-1-32,-21-24-32,-2 0 32,1 0 0,-1 25 32,0-25 0,25 24-64,-1 24 0,0 0 160,1 0-128,23 25 0,0-1 32,0 24-32,1 24-32,23 0-32,23 0-161,1 48 161,0-1-32,24 1 96,-1 24-32,1 24 32,23 0-32,-23 24 32,23-25-32,1 25 32,0 0 64,-25-24-96,0-24 96,2 0-64,-2-1 64,-23-23-128,0-24 160,0 0-64,-24-24 33,0 0 191,-24-24-160,0-24-96,0 0 128,-23-23-256,-2-25 192,-21 0-64,-2-24-64,1 0 64,-25 1 96,25-25-192,-1 0 192,-23 24-96,23 1 32,1-1 0,0 24 224,-1 0-320,25 24 160,23 25-32,-1 23-32,25 0-64,0 24-384,25 24-737,-1 47-1346,23-23-5284,-23 0-737</inkml:trace>
</inkml:ink>
</file>

<file path=ppt/ink/ink1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8:55.1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70 429 4548,'-23'0'2562,"23"0"-704,-24 0 480,24 0-544,0 0-481,0 0-512,-23 0-193,23 0-223,0 0-97,0 0-64,23 0 161,1 0 127,-1 0 97,49-24-161,-24 24-63,23 0-65,0 0-32,1 0-32,0 0-31,-1 24-1,-23 0-64,-1 0 96,-23 0 0,0-24 33,-24 23 31,0 1-64,-24 0-96,-23 0 1,-1 0-97,0 0-32,1-1 32,-1-23-32,24 0-32,-23 24 0,22-24-64,2 0 32,23 0-129,0 0-31,0 0 32,23-24-96,2 24 192,-2 0-32,1 24 64,23-24 64,2 24-96,-2 0 96,1 0 96,-24 24 160,-1-25 0,-23 1-63,0 24-1,0-24-128,0 24-32,-47-25 160,23 1-128,-24 0 32,1 0 65,-25 0-193,25-24 0,-1 0 64,0 0-96,0-24 64,1 24-128,23-24-321,1 0 33,23 24-97,23-24-448,1 1-704,0 23-513,24 0-1474</inkml:trace>
  <inkml:trace contextRef="#ctx0" brushRef="#br0" timeOffset="678">1167 405 9673,'0'-24'4228,"-25"0"-2210,25 1-193,0 23-159,0 0-321,0 0-672,0 23 31,0 1 193,0 0-224,0 24-257,0 0-63,0 23-97,-23 1 0,23-25-64,-24 25-128,0-1 0,24 1-32,0-24 33,0-1-290,0-23-479,24 24-706,0-24-1376,-1-24-1667</inkml:trace>
  <inkml:trace contextRef="#ctx0" brushRef="#br0" timeOffset="956">1476 954 14157,'25'-24'2050,"-25"24"0,23 24-128,-23-24-865,0 24-321,24-1-383,-24 1-257,0 0-256,0-24-994,0 24-2017,0-24-3267</inkml:trace>
  <inkml:trace contextRef="#ctx0" brushRef="#br0" timeOffset="1159">2167 286 9673,'25'-72'3331,"-2"48"-1570,-23 1 257,0-1-256,0 24-321,0 0-544,-23 0-320,-2 24 31,1-1-191,-23 25-97,23 24 225,-24-1-97,1 1-128,23-1-192,0 25 65,0-25-129,24 1 32,0-1-32,0 1-32,24-24-416,24-1-1,-24-23-63,23 0 63,1-24 161,-24 0 128,-1 0-96,1-48 96,-24 25 32,0-1 64,0-24 0,-24 0 0,1 1 0,-1 23-32,-24-24 0,24 48 64,-23-24-96,23 24 32,0 24 96,0 0-96,24 0-32,0 0-577,24-1-1697,24 1-1154</inkml:trace>
  <inkml:trace contextRef="#ctx0" brushRef="#br0" timeOffset="1738">3096 95 13773,'0'-71'1921,"0"47"-63,25 24-96,-25 0-897,0 24-65,0 23-31,0 25-128,0-1-257,23 1-192,-23 23-64,0 1-64,0-25-64,24 25-192,-24-25-160,-24-23 64,24 0-65,0-25 65,-23-23 256,23 24-96,23-24 256,-23-24-224,0 24 64,0-23 64,0-25 0,-23 24-64,-2-24 32,1 1 32,1-1 0,-1 0-32,1 1 96,-26-1 128,2 24 129,-1 24-1,24 0-64,-23 0 33,-1 24 31,24 0 96,1 0-159,-26-1 63,49 25-192,0 0-32,25-1-64,22 1-96,25 0-737,24-24-1056,-2 0-1410,1-1-737,1-23-7271</inkml:trace>
  <inkml:trace contextRef="#ctx0" brushRef="#br0" timeOffset="2150">3716 739 3939,'47'-72'705,"-47"25"1281,0 23 929,0 24-737,0-24-353,-23 24-415,-1 0 223,1 0 1,-26 0 31,26 0-223,-25 24-449,24 0-64,0 0-257,1 23-320,23-23-127,0 0-257,0 0 96,23 0 0,1 0-160,0-24-129,0 0-127,23 0-224,-23 0 63,1 0 1,-2-24 416,-23 24 31,24-24-63,-24-24 160,0 24-128,0-23 0,0 23-32,0 0 64,0 0-32,0 24 128,0 24 96,0-24 192,23 24-159,-23 0 63,24 23-64,-24-23-64,25 0-96,-2-24-64,1 24-513,0 0-191,-24-24-353,23 0-289,-23 0 481,25-24 257,-25 24 383,0-24 97,0 0 128,0 0 32,23 24 32,-23-24 32,0 24 224,0-23 193,0 23 256,0 0 320,24 23-65,-24 1-383,24 0 96,-24 0-577,23-24 32,-23 0-192,25 24-321,-25-24-255,0 0-161,23-24 128,-23 24 417,0-24 192,24 0 32,-24 0-64,0 1 160,0-1 288,24 0 97,-24 0 384,0 24 128,24 0-65,-24 0-319,0 24 64,0 0-97,0 23-96,-24 1 65,24 0-161,0 0-128,0-1-95,-24 25 31,24-1-128,-24 1 32,1-1-32,-2 1-32,2-24-64,23-1-192,0 1-193,0-24-768,0-24-865,0 0-2050,23 0-6470</inkml:trace>
  <inkml:trace contextRef="#ctx0" brushRef="#br0" timeOffset="3013">4454 524 320,'0'-47'16656,"0"47"-14991,0-24 994,-23 24-1250,23 24-288,-24 0-256,24-1-128,0 1-193,24 24-95,23-24-225,-22 23 32,-2 1-64,1-24-224,-24 0 128,-24 0 32,-24-24-576,1 24-1122,-49-24-3779,25 0-13260</inkml:trace>
  <inkml:trace contextRef="#ctx0" brushRef="#br0" timeOffset="6469">1977 1502 4420,'262'0'2210,"-167"0"-384,-47-24 992,-48 24-2594,-48 24 1282,-47-24-1218,-48 24 193,-24-24 223,-48 0-127,25 24 127,-1-24-95,0 24-64,49-24 63,22 24-192,97-24-223,46 23-65,73-23-64,23 24-160,48-24-417,0 24 225,-25 0 224,-46 0-32,-49 0 96,-70-24-32,-48 24 64,-48-1 288,-25-23 385,1 24 192,0 0-289,48 0-319,23 0-65,48 0-160,73 23 32,45-23-32,25 24 64,49-24-128,-2 23 0,-47 2 0,0-2-96,-71 1 96,-48 0 96,-48-24 481,-46 23 223,-25 1 225,-1 0-128,1 23-320,24 1-129,47-1-288,24 1-32,48 0-31,24-1-33,47 1 32,0-25 0,0 1-32,-23 0-64,-1-1 32,-23 1 0,-24-24-64,-24 0 96,-24 0-64,1-24 32,-26 0-32,26 0 128,-1 0-192,1 0 192,23-24-96,0 0 32,47 0-96,0-24-64,25 25 32,-25-1 32,25 0-32,-48 24 64,-1 0 64,-23 24-64,-23 0 192,23-1 0,-24 1-128,0 24 33,24-24-130,0 24 98,0-1-65,24 1 0,-24-24 0,0 0-65,0 0-159,0-1 32,-24 1 96,1-24 96,-25 0 0,24 0-32,-23 0 128,-2 0 96,26 0 193,-24-24-193,-2 24 0,26-23-96,-25-1 32,24 0-32,0 0 128,24-24 97,24-23-1,0 23-224,0-24 64,-24 25-160,0-1 32,0 0 32,-24 48-128,24 24 64,0 0-96,48 24-865,71-1-1761,47-23-6119,97-24-6629</inkml:trace>
</inkml:ink>
</file>

<file path=ppt/ink/ink1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43.2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1123 1041 6342,'23'-48'1537,"-23"24"-352,0 24 1249,0-24-224,0 24-960,0 24-353,-23-24-129,23 24-127,-24 0-33,0 24-191,24-24-65,-23 24-64,-2-1-31,1 1-97,24 23 128,-23 1-96,-1-1 0,1 1 33,-2-24-33,25-1-160,-24 1 64,1 0 0,23-24-96,-24 23 64,24-23-192,0-24 0,0 24-481,0-24-544,0 0-512,0-24-2339</inkml:trace>
  <inkml:trace contextRef="#ctx0" brushRef="#br0" timeOffset="427">693 778 8584,'-47'24'704,"47"-24"257,0 0 1377,-23 0-768,23 0-577,0 0-288,23 0-97,24 0 289,2-24-321,46 1-383,1-1-1,-2 0-160,25 0 256,-23 0 129,-1 0 159,1 24-160,-25 0 65,0 24 128,1-24-353,-25 0 32,2 24-192,-26-24 160,25 0-31,-24 0-65,0-24 32,-24 24-224,23-24-385,-23 24-960,0-23-1441,0 23-2051</inkml:trace>
  <inkml:trace contextRef="#ctx0" brushRef="#br0" timeOffset="985">1552 1756 8872,'0'-23'2178,"0"23"-256,-24 0-193,0 0-704,0 0-128,0 0-160,1 0-161,-1 0-127,0 0 31,0 23-191,-23 1-97,-1-24 32,24 24 32,-24 0 1,25 0 127,-2 0 64,2 23-31,23-47-161,0 24-64,0 24 0,0-24 65,23-24 31,2 23-96,22 1-96,1-24 32,0 24 0,-1-24-96,1 0 161,-1 0 319,1 0 1,0 0 191,-1-24-191,-22 24-289,-2 0-128,1 0-64,-24-24-64,0 24-609,0 24-2562,0-24-9641</inkml:trace>
  <inkml:trace contextRef="#ctx0" brushRef="#br0" timeOffset="3080">2600 1709 7655,'-24'0'1409,"24"0"-1281,0 0 1410,0 0-193,24 0 96,-24 0-127,25 0-482,-2 0-159,-23 0-64,24 0-1,-1 0-159,-23 0-225,24 0-224,1-24 0,-25 24-993,23 0-865,1 0-3939</inkml:trace>
  <inkml:trace contextRef="#ctx0" brushRef="#br0" timeOffset="3326">2576 1494 12203,'0'0'1890,"0"-24"-737,24 24 801,1 0-609,22-24-672,0 24-353,1-23-128,24-1-384,-1 24-1185,-23-24-2595</inkml:trace>
  <inkml:trace contextRef="#ctx0" brushRef="#br0" timeOffset="139203">1647 326 8488,'-48'-120'-321,"1"73"321,23-1 192,-24 0 385,1 25 640,-1-1 577,-23 0-449,-1 24-288,1 24-192,23 0-32,-23-1-97,-1 1-159,0 24-97,1 0-95,-1 23-225,0-23 32,2 23 192,-2 1 33,-24-1-1,25 1-95,0 23-65,-1 0-96,1 25-32,23-1 64,0 1-192,1-1 128,22 0-96,25-24-96,0 1 192,25-1-416,-1-23 576,-1 23-223,49 0-33,-25 1 32,25-1 32,-1 0-64,1 24 64,0-47 0,22-1-32,25 1-64,1-24 160,0-1-32,22-23-32,-23-24-64,1 0 96,22 0-31,-46-24 159,23 24-64,-24-24-128,-23-23-32,23 23-32,0-48 96,-23 25 0,0-25-96,-1-23 32,1 0 0,-25-25-64,25 1 32,-25 0-32,-23-48 64,0 24 0,-24-48-96,0 25 96,-24-26-96,-24 25 32,1 1 96,-25 23-96,-23 23 128,-1 1 97,-47 48 95,1-1-224,-49 48 64,-24 24-128,-23 24-673,-24 48-1409,-1 23-2722,2-23-11051</inkml:trace>
</inkml:ink>
</file>

<file path=ppt/ink/ink1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47.1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762 75 6662,'-47'-24'1633,"23"0"-159,1 24 832,-2-24-865,-22 24-448,-1 0-160,24 0-224,-47 24-129,23 0-32,1 0 33,-25-1 31,24 1 1,1 24-1,-1-1-31,24-23 127,-23 47-223,23-24 127,0 1-159,0-1-33,24 1 0,0-1-32,24 1-31,0-24-161,24 0-32,-1-1 64,25 1-224,-1-24-577,1 0-992,-1 0-1442,0 0-7015</inkml:trace>
  <inkml:trace contextRef="#ctx0" brushRef="#br0" timeOffset="326">762 668 14349,'0'24'609,"0"-24"416,-24 24 608,24-24-928,0 24-289,0-1-63,0 1-97,0 0-160,24 0-64,1-1-128,-2-23-481,1 24-288,23-24-63,-22 0 127,22-24-288,-23 24-160,-1-23 96,-23-1 608,24 0 577,0 0 256,-24 1 161,24-1 63,-24-24 65,24 25 352,-1 23-65,-23 0 97,24 0 192,1 0-416,-2 0-481,1 23-448,23-23-1473,-22 24-3364</inkml:trace>
</inkml:ink>
</file>

<file path=ppt/ink/ink1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47.973"/>
    </inkml:context>
    <inkml:brush xml:id="br0">
      <inkml:brushProperty name="width" value="0.05292" units="cm"/>
      <inkml:brushProperty name="height" value="0.05292" units="cm"/>
      <inkml:brushProperty name="color" value="#FF0000"/>
      <inkml:brushProperty name="fitToCurve" value="1"/>
    </inkml:brush>
    <inkml:context xml:id="ctx1">
      <inkml:inkSource xml:id="inkSrc32">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1" timeString="2012-03-09T18:26:19.524"/>
    </inkml:context>
  </inkml:definitions>
  <inkml:trace contextRef="#ctx0" brushRef="#br0">6148 4239 8295,'-24'24'1282,"24"0"800,0 0-129,-24-1-928,24 25-416,-24 0 64,24 23-161,-24 1-64,-23-1 161,23 1 128,-24 0-97,25 23-63,-1-24-161,0 1-191,0 0-129,24-1 32,0-23-96,0 0-288,24 0-481,0-48-544,23 24-833,1-48-4132</inkml:trace>
  <inkml:trace contextRef="#ctx0" brushRef="#br0" timeOffset="339">5886 4621 13741,'0'23'1217,"0"-23"96,24 0 449,-1 0-737,25 0-449,0 0-416,47 0-160,-23-23 0,-1 23-736,-23 0-1859,-1-24-11114</inkml:trace>
  <inkml:trace contextRef="#ctx0" brushRef="#br0" timeOffset="759">3884 5861 9769,'0'0'1601,"0"0"-832,24 0 1249,23 0-1025,1 0-481,-1 0-191,49 0-97,-1 0 128,24-23 33,49 23 31,-2-24-64,25 0-160,23-24-192,1 24-64,0 0-224,-2 1-192,-22-1 159,-24 0 257,0 24 64,-24-24 0,0 24 64,-24 0-64,-48 0 161,1 0-97,-25 0 32,2 0-96,-26 0-353,-23 0-2529</inkml:trace>
  <inkml:trace contextRef="#ctx0" brushRef="#br0" timeOffset="2018">4694 6195 6662,'0'24'2530,"0"-24"-2145,0 0 832,0 0 993,0 24-737,0 24-288,0-1-256,-24 25-96,1 0-224,23-1-97,-25 1-256,1 23-128,1-23-160,23-1 193,-24 1-386,24-25-479,0 1-385,-23 0-1025,23-24-3299</inkml:trace>
  <inkml:trace contextRef="#ctx0" brushRef="#br0" timeOffset="2324">5314 6291 64,'47'-48'11723,"-23"24"-11499,0 24 1153,-24 0 609,0 0-865,0 48 224,-24 0-384,0-1-96,1 25-224,-26 23-129,26-23-224,-1 23-159,-23-23-1,47-1-128,-25 1-192,25-24-225,0-1-736,0 1-609,0-48-736,0 24-5061</inkml:trace>
  <inkml:trace contextRef="#ctx0" brushRef="#br0" timeOffset="2602">4647 6696 800,'-25'0'10634,"50"0"-9256,-2-24 447,1 24 129,48-24-705,-1 1-704,1 23-257,23-24-192,0 24-96,-24 0-704,1 0-2435</inkml:trace>
  <inkml:trace contextRef="#ctx0" brushRef="#br0" timeOffset="2809">5648 6839 13036,'23'-24'1697,"-23"24"-736,0 0 449,0 24 319,-23 0-576,23 0-288,-25 24-416,1-1-65,1 1-448,-1 0 320,24 0-256,-23-1 0,-2 1-128,25-24-64,-24 0 32,24-1 96,-23-23 32,23 0-289,-24 0 193,24 0-64,0-23 128,0-1 32,0 24 32,-24-24 32,24 0-96,0 0 64,0 0 32,0 24-32,-24 0 0,0 24 128,1-24 64,-1 48 0,-1-24 33,2 0-129,23-1-64,0 1 0,0-24 0,48 0-449,-1-24-832,1 1-1601,23-25-5286</inkml:trace>
  <inkml:trace contextRef="#ctx0" brushRef="#br0" timeOffset="3329">5790 6052 12427,'-23'0'1538,"23"0"-930,0 0 738,0 0-482,23-24-351,1 24-1,0-23-319,0 23-161,0 0 64,0 0-128,-1 0 32,-23 23 32,24 1-32,-24-24 0,-24 24 0,24 0 96,0 0 192,0-24 257,0 0-1,0 24-63,0-24-33,24 0-128,0 0-192,0 0-160,23-24-1281,-23 24-2499</inkml:trace>
  <inkml:trace contextRef="#ctx0" brushRef="#br0" timeOffset="4266">5695 7197 8968,'24'-24'1281,"-1"24"1186,-23 0-321,25 24-1282,-25-24-415,0 24-65,0 0-192,-25 23 33,25-23-1,-23 0-32,23 0-32,-24-24 96,24 0 193,0 0 31,24-24-63,-1-24 319,25 1-31,0-1-449,24 24-256,-1-23-448,-23 23-1858,-1 0-3588</inkml:trace>
  <inkml:trace contextRef="#ctx0" brushRef="#br0" timeOffset="5142">7459 5766 9801,'23'0'4708,"-23"-24"-3779,24 24 1505,-24 0-480,24 0-833,-24 0-288,24-24-352,23 24 287,-47 0-640,24 0-31,0 0-97,-24 0-385,24 0-768,-24 0-1313,0 0-1442</inkml:trace>
  <inkml:trace contextRef="#ctx0" brushRef="#br0" timeOffset="5367">7435 5480 14862,'0'0'2754,"0"0"-1056,0-24 832,24 24-896,23-24-930,-23 24-415,24-24-161,-25 24-1281,1 0-1922,24-24-11691</inkml:trace>
  <inkml:trace contextRef="#ctx0" brushRef="#br0" timeOffset="41763">23164-8 13869,'23'0'2690,"-23"0"-896,0 0 352,25 24-833,-25-24-672,0 0-481,0 24-256,0-24-1025,0 0-2371,0 0-9640</inkml:trace>
  <inkml:trace contextRef="#ctx0" brushRef="#br0" timeOffset="91907">2716 8438 12203,'-24'0'5701,"0"0"-4932,24 0 641,0 0-33,0 0-833,0 0-351,0 0-97,0 24 64,48-24-32,-24 0-96,23-24-128,1 24-545,0-24-1185,-1 0-1761,1 0-7784</inkml:trace>
  <inkml:trace contextRef="#ctx0" brushRef="#br0" timeOffset="92162">2668 8176 15919,'48'-24'3171,"-24"0"-2563,23 0 641,1 0-224,0 0-961,-1 24 32,1-24-896,0 24-2467,0 0-11243</inkml:trace>
  <inkml:trace contextRef="#ctx0" brushRef="#br0" timeOffset="93574">4218 7961 8359,'-24'0'1057,"-1"0"993,2 24 64,-1-24-1217,0 24-160,24-24-64,-23 23-257,-2 1-128,2 0 0,23 0 33,0 0 287,-24 0-255,24 0-193,0 23 0,0-23-128,24 0 32,-24 0-32,23-24 0,25 0 32,-24 0-32,48 0-96,-25-24-32,1 0-96,-24 0 160,23 0 0,-23 1 0,-24-1 64,0-24 32,0 24-96,0 0-96,-24 0 352,1 1-448,-1 23 480,0-24-320,0 0 160,0 0-320,1 24 608,-1 0-384,-1 0 96,2 24-32,-1-24-96,0 24 96,24-24-256,-23 0-609,23 24-1665,23-24-3620</inkml:trace>
  <inkml:trace contextRef="#ctx0" brushRef="#br0" timeOffset="94480">4813 8056 12107,'24'24'1730,"-24"-24"-802,0 0 962,-24 0-1281,24 0-321,0 24 0,0-24-256,0 0-64,0 0 128,24 24-96,-24-24 0,0 0 33,0 0-66,0 0 98,0 0-65,0-24-32,0 24 32,0-24 64,24 24-353,-24-24 578,0 24-289,0 0-32,-24 0 64,24 0 64,0 24-96,0-24 0,0 0 160,0 0-513,0 0-95,0 24-1986,0-24-4997</inkml:trace>
  <inkml:trace contextRef="#ctx0" brushRef="#br0" timeOffset="95008">5552 7842 8904,'-23'0'1537,"-2"0"-1024,1 0 1537,1 23-321,-1-23-479,0 24-65,0 24-449,24-24-351,-24 24 31,24-1-224,-23 1-128,46-24 97,1 0-225,0-24-129,24 0-191,-1 0-353,1 0 33,-24-24 223,-1 0 321,26 0 0,-49-24 32,23 25 352,-23-1-96,0-24 64,0 24-96,-23 0 32,-2 0-31,1 24 63,1-23-64,-1 23-64,1 0-32,23 23 0,0 1-32,0-24-449,0 24-960,0-24-2595</inkml:trace>
  <inkml:trace contextRef="#ctx0" brushRef="#br0" timeOffset="95479">6052 7675 11947,'0'0'1761,"-23"0"642,23 0-417,0 0-865,0 24-449,0-24-63,0 0-129,23 0-255,-23 0-33,24-24-160,24 24 32,-1-24-160,-22 24 192,22-25-224,0 2 192,2 23-128,-26-24 160,1 24-64,0 0-32,0 24 128,-24-24-64,24 0 128,-24 23-32,0-23 33,0 25 95,0 23-160,0-25 32,0 1 96,-24 24-96,0 0-224,0-1 193,0 1-226,1 0 65,-1-1-96,24 1-448,-25-24-545,25 24-1153,25-48-1826</inkml:trace>
  <inkml:trace contextRef="#ctx0" brushRef="#br0" timeOffset="96283">6743 7626 5669,'0'0'1762,"0"0"832,-23 0-768,23-23-833,0 23-449,0 0-320,0 0 289,0 0 160,0 0-33,0 0-31,0 0-33,0 23-63,0-23-257,0 0-96,0 0-64,0 0 0,0 0 0,0 0 0,0 0-63,0 0-1,0 0 0,0 0-96,0 0 128,0 0-64,0 0 0,0 0 32,23 0-32,-23 0 128,0 0-32,0 0 32,0 0-128,0 0 32,0-23 0,0 23-32,0 0 32,25 0 0,-25 0-32,0 0 0,0 0 128,-25 0-96,25 0 0,0 0-64,0 0 96,0 23 64,0-23-160,0-23 257,25 23-257,-25 0 128,0 0-96,0 0 96,0 0 0,0 0-160,0 0 32,0 0 64,0 0-32,23 0 128,-23 0-96,24 0 32,0 0-128,-1 0 256,2 0-192,-1 0 96,-1 0 64,1 0 65,0 0-65,-24 0-32,24 23-96,-24-23 64,0 25-96,0-1 0,0 23 32,-24 1-64,0 0 32,0-1 192,1 1-320,-1 0 192,-1 23-64,2-23-96,-1 0-32,0 0-481,24-1-864,0-23-1794,0 0-10474</inkml:trace>
  <inkml:trace contextRef="#ctx0" brushRef="#br0" timeOffset="97021">7363 7865 12684,'0'0'1857,"0"0"-672,-23 0 737,23 0-416,-24 24-577,24 0-65,-25 0-287,25 0-33,-23 24-31,23-25-289,0 1-224,0 0-32,0 0 160,23-24-224,2 0-192,22 0-321,1 0-95,0 0 159,-1-24 161,-23 0 256,0 24-33,0-24 258,-24 1-1,0-1-32,0 0 32,-24-24-128,0 24 0,-24-23 128,1-1-96,23 0 0,0-23 160,24-1-160,0 24 0,0-24 128,0 48-128,24-23-64,0 23 128,0 24-64,23-24 32,-23 24 160,24 24 65,-25 0-97,-23 0 32,0 23 288,0 1-191,-23 0-129,-25-1-160,0 2-224,1-2-1826,-25-23-8937</inkml:trace>
  <inkml:trace contextRef="#ctx0" brushRef="#br0" timeOffset="122077">1191 9368 9833,'0'-24'897,"0"0"-129,0 24 1218,0 0-448,0 0-738,0 24-31,-24 0-192,24 0-33,-24 24 33,0-1-97,0 1-63,1 24 31,-1-25-160,0 1-127,0 0-161,24-1 96,-24 1-128,1-24 0,23 0-193,0 0-159,0-24-705,0 0-737,23-24-2370</inkml:trace>
  <inkml:trace contextRef="#ctx0" brushRef="#br0" timeOffset="122366">928 9201 15150,'-47'-24'1249,"47"24"-32,0 0 993,0-24-608,23 24-577,26-23-192,-2-1-161,48 0-319,1 0-65,-1 0-192,0 0-96,-23 24-352,0 0-962,-2 0-1024,-21 24-2274</inkml:trace>
  <inkml:trace contextRef="#ctx0" brushRef="#br0" timeOffset="122605">1334 9893 16495,'-24'-24'1057,"24"0"481,0 24 287,0 0-1152,0 24-225,0 0 33,0 0-225,0 0-160,24 23 32,-24-23-128,23 24 0,-23-24 32,48-24-32,-24 24 32,0-48 32,-1 24 0,26-24-64,-26 0-32,24 0 32,-22 0-64,-1-23 32,-1 23-160,1 0 160,-24 0 0,0 24-64,0-24 96,0 24-32,0 0 128,24 0-96,-24 24 96,48-24-160,-1 0-64,1-24-1153,48 0-1858,-25 0-8232</inkml:trace>
  <inkml:trace contextRef="#ctx0" brushRef="#br0" timeOffset="123003">2382 9654 16303,'24'-24'3235,"0"1"-1986,23-1 929,-22 0-929,22 24-960,-23 0-193,-1 0-288,2 0-1250,-1 0-1697,-1-24-7335</inkml:trace>
  <inkml:trace contextRef="#ctx0" brushRef="#br0" timeOffset="123185">2239 9368 15214,'24'-24'4612,"24"0"-3683,-1 1 545,1-1-353,23 0-897,1 0-96,0 24-352,-25 0-2691,1 0-13997</inkml:trace>
  <inkml:trace contextRef="#ctx0" brushRef="#br0" timeOffset="123518">3502 9392 13292,'-24'-24'1858,"1"24"-289,-24 0 770,22 24-834,1 0-480,1 0-288,-1 23-353,0 1-480,24-24 352,0 24-352,48-25-577,-1-23-159,1 0 95,23 0-160,1-47-96,-24 23 609,-1 0 352,-23-24 32,0 24 32,-24 1 160,-24-1 32,-23 0 161,23 0-161,-24 0 128,1 24 64,-2 0 1,26 0-225,-1 0-160,24 24-576,0 0-1955,24 0-5380</inkml:trace>
  <inkml:trace contextRef="#ctx0" brushRef="#br0" timeOffset="123858">4122 9416 18865,'47'-24'769,"-22"24"384,-1 0-448,-24 0-865,0 0-1346,0 24-3202</inkml:trace>
  <inkml:trace contextRef="#ctx0" brushRef="#br0" timeOffset="124054">4766 8843 18289,'47'0'961,"-47"0"448,0 0 96,0 48-864,0-24-225,-24 47-127,-23-23-65,-1 48-64,1-25-96,-2 25-64,2-1-288,-1-24-545,24 1-1057,24-48-2242,0 0-9480</inkml:trace>
  <inkml:trace contextRef="#ctx0" brushRef="#br0" timeOffset="124270">5219 8915 17104,'-49'0'3427,"49"0"-3043,-23 0 1826,-25 48-512,24-25-769,0 49-160,1 0-193,-1-1-416,0 1-160,24-1 32,-24 25-480,24-25-417,0 1-64,0-25 160,24-23 161,0-24-193,23 0 64,-23-24 321,24 1 96,-24-25 256,-1 0 128,2 0 224,-25-23 289,0 47 31,0-24 129,-25 25-32,-22 23-33,-1 0-223,1 23-129,-1 1-160,0 24-32,25-24-128,-1 0-224,24 23-609,24-47-1441,-1 24-2979,25-24-10890</inkml:trace>
  <inkml:trace contextRef="#ctx0" brushRef="#br0" timeOffset="124640">5767 9034 20531,'0'24'1441,"-25"-24"-416,25 24 897,-23 0-1121,-1 0-64,24 23-97,0 1-191,24 0-65,-24-1-192,23-23-32,25 0-64,-24 0-64,24-24-64,0 0-224,23-24-417,0 0-351,1-23-418,0 23-896,-1-24-1698,-23-24-5989</inkml:trace>
  <inkml:trace contextRef="#ctx0" brushRef="#br0" timeOffset="124886">6315 8820 12299,'-25'23'3331,"2"25"-1857,-24 0 1601,-2 23-641,-22 25-897,0 47-544,-25 0-640,-23 48-321,-24 47-545,1 25-3202,-2 47-12300</inkml:trace>
  <inkml:trace contextRef="#ctx0" brushRef="#br0" timeOffset="133493">1262 8557 4356,'-167'48'1249,"72"-24"-1185,23 0 192,1 23 1057,-1-23-256,2 24 0,-2-24-64,0 23-96,25 1-384,-25 0-65,24-1-32,-23 25-127,-1 0-97,1 23-96,23-23-32,0-1 0,1 24 128,23-23-96,0 23 0,24-23-63,0 23 63,0-23 256,0 23 128,24-23 33,24 0-33,-25-24-159,25 23-97,0 1-128,23-1 0,-23 25-64,24-25 96,-25 1 0,25-1-96,23-23-32,-24 24-32,25-48 32,-1 23 0,1-47 32,-25 0 32,24 0-32,-23 0 65,23-24-33,-24 1-32,1-1 96,0 0 256,-1-24 65,1 0-161,-1 1-64,0-1 64,1 0 65,-1 1-225,1-25 128,0 24-96,-25-23-96,1 23-32,0-23 0,-25 23 0,1-24 0,24 0 0,-24 1-96,-1-1 128,1 1-64,0-25 64,-24 1 65,0-1 351,0 1-192,-24 0 1,-23-25-129,-1 25 0,-47-1 96,-1 1 96,-23 24-288,-23 23-64,-26 24 97,2 0-97,-1 24-129,0 24-767,0 0-1891,48 0-6470</inkml:trace>
  <inkml:trace contextRef="#ctx1" brushRef="#br0">616 13140</inkml:trace>
</inkml:ink>
</file>

<file path=ppt/ink/ink1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54.2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144 616 1729,'-48'0'4420,"24"0"-3170,1 0 1760,23 0-1152,-25 24-513,25-24 1,0 0-225,-24 0-128,24 0 0,0 0-193,0 24-127,0-24-225,0 0-63,24 0-193,1 0 128,22-24-384,25 24 128,-1-24-192,-23 0-96,23 24 64,-23-23 128,-24 23 64,-1 0-96,2 0 32,-25 0 0,23 0 128,-46 23-32,23 1 0,-25 0 32,2 0-96,-1 0 96,0 24-96,-24-1 192,24 1-192,-23 0 224,23 0-159,0-25 127,0 25-128,1 0-32,-1-24 32,24 0-64,0 0-128,0-24-577,0 24-1089,0-24-672,24 0-5221</inkml:trace>
  <inkml:trace contextRef="#ctx0" brushRef="#br0" timeOffset="449">620 927 7366,'48'-24'7207,"-48"24"-6086,24 0 1025,-24 0-352,0 0-1281,0 0-129,0 24-320,0-1-64,0 1-160,-24-24-1185,24 24-1058,0-24-3714</inkml:trace>
  <inkml:trace contextRef="#ctx0" brushRef="#br0" timeOffset="638">978 759 12619,'0'0'2082,"0"0"-544,-24 0 544,24 0-705,-23 24-608,23 24-193,-25-24-255,25 24-161,-24-1 0,24-23-160,0 24 0,0-24-352,24 0-1,1-24-63,22-24-64,0 0 63,1 0 161,-24 0-96,24-23 159,-24-1 193,-1 24 0,-23-24 161,-23 24-97,23 0-64,-24-23 32,-1 47-32,2 0 32,-1 0 64,1 0-160,-2 24 128,1-24-224,24 23-545,0 1-1089,0 0-2594</inkml:trace>
  <inkml:trace contextRef="#ctx0" brushRef="#br0" timeOffset="1021">1717 473 14765,'24'-48'1122,"-24"48"1344,0 0-544,0 0-961,-24 0-225,-1 0-351,2 48 31,-1-24-128,0 24-95,1-1-97,-25 25 0,0 0-32,0-1-32,25 1-32,-1-1-192,24-23-225,0 0-287,24-24-65,24 0 256,-1-24 65,25 0-65,-25-24 161,0-24 448,-22 24 0,-1 0 257,-1-23-33,-23 23 160,0 0-191,-23 0-65,-26 0-160,26 24 96,-25 0-192,0 24 96,25 0-224,-1 0-1698,0 0-1729</inkml:trace>
  <inkml:trace contextRef="#ctx0" brushRef="#br0" timeOffset="2815">2217 759 7334,'24'-23'1858,"-24"23"-96,24-24 448,-24 24-1185,24 0-224,-24 24-65,0-24-255,0 23-65,0 1-63,0 0-33,-24 0-64,24 24-64,-24-24 0,0 0-95,0-1 95,24 1 0,0-24-32,0 0-64,0-24-128,24 1 64,24-1-64,-24-24-128,23 24 64,-23-24 32,0 24 32,24 1 32,-48-1 64,23 24 192,-23 0 289,0 0-33,25 24-95,-25-24 31,0 23-160,0 1-128,-25 0-96,25 0 0,0 0 33,0 0-226,0-24 194,0 0-130,25-24-95,-25 0 96,23 24-288,1-48 128,0 24 192,-1 1-161,2-1 193,-2 0 0,1 0 129,-24 24 383,24 0 33,-24 0 63,23 24 65,-23-24-257,25 24-95,-1-24-65,-1 24-32,-23-24-256,24 23-224,-24-23-993,24 24-1826,-24-24-3139</inkml:trace>
  <inkml:trace contextRef="#ctx0" brushRef="#br0" timeOffset="4026">2956 664 7975,'-23'0'4452,"23"0"-3683,0 0 1601,0 0-512,0 24-1057,0-24 224,23 24-417,-23 0-255,24-1-257,-24-23 64,23 24-128,-23-24-64,24 0-64,-24-24-64,0 24 128,25-23-225,-25 23 321,23-24-32,-23 0-32,24 0-32,-24 0 129,23 0-194,-23 0 129,0 24 33,25 0 191,-25 0-128,0 0 0,24 0 32,-24 24-96,0-24 0,23 24-96,-23-24 0,0 24-224,0-24 0,24 0 128,-24 0 32,0-24 63,0 24 1,0-24 32,24 24 32,-24-24-96,24 1 96,0-1-32,-24 24 65,23 0 159,-23 0 192,24 24-128,-24-1 1,24-23-193,-24 24-96,24 0-128,0-24-1090,-24 0-1920,24 0-9611</inkml:trace>
  <inkml:trace contextRef="#ctx0" brushRef="#br0" timeOffset="4561">3385 258 13516,'0'0'1794,"0"-24"-801,0 24 1569,0-23-1569,24 23-576,-24 0-33,24 0-256,-24 23-64,23-23-64,-23 24 0,0 0 64,0 0-96,0 0 96,-23 0 32,-1 0-96,24 0 64,-24-1-96,0 1 32,24-24 65,0 0-130,0 24 130,24-24 95,0 0 0,23 0-64,-22-24-128,22 24-481,0 0-1472,-22-24-1219,-25 24-8967</inkml:trace>
  <inkml:trace contextRef="#ctx0" brushRef="#br0" timeOffset="5147">1979 1142 10185,'47'0'2242,"-47"-24"-576,25 24 416,-2 0-1185,24 0-225,2 0-31,22-24-481,24 24-32,1-24-32,23 0 193,23 0 95,2 0 0,22-24-95,-22 25-225,-25-1 32,0 24-256,-48 0-65,1-24-575,0 24-610,-49 0-544,1 0-3619</inkml:trace>
  <inkml:trace contextRef="#ctx0" brushRef="#br0" timeOffset="6061">2527 1237 10634,'-24'0'2466,"1"24"-2082,-25-24 1570,24 24-641,0 0-768,0 0-225,0 0 97,0 0-257,24-24 32,0 23-192,0-23 96,48 24 128,-24-24-224,24 0 64,-25 0-64,25 0-32,-24 0 0,-24 0 96,24 24-96,-24-24 0,-24 24 96,24-24-64,-24 24 0,-24 0 96,25 0-192,-1-1 64,0-23-64,24 24 32,0-24 0,0 0 128,0 0-64,24 0 32,0-24 32,-1 24 0,2-23 64,22 23-128,0-24 0,25 0 0,-25 0-192,2 0-96,-2-24 32,-23 48 192,0-23 32,-24-1 64,24 0-64,-24 24 128,0 0-64,-24-24 64,0 24-64,24 0 64,-24 0 32,0 0 256,1 24 161,-1 0-1,24 0 1,-25-1-33,2 1-191,23 0-129,0 0-224,23 0 0,2 0-865,22-24-1345,1 0-737,0-24-6566</inkml:trace>
  <inkml:trace contextRef="#ctx0" brushRef="#br0" timeOffset="6589">3218 1309 6374,'24'0'7591,"-24"0"-6823,0 0 1475,0 0-674,-24 0-768,0 24 96,1 0-321,-1 0-127,-1 23 223,2 1 97,-1-24-224,1 24-97,23-25-224,23 1-160,24-24-32,25-24-929,24 1-2914,-1-25-12140</inkml:trace>
  <inkml:trace contextRef="#ctx0" brushRef="#br0" timeOffset="9347">4362 712 2081,'0'0'1986,"24"0"993,-24-24-448,0 24-866,0 0-191,24 0-97,-24 0-416,0-24-32,0 24 96,0 0-161,0 0-223,0 24-64,-24-24-225,24 24-160,-24 0-96,24-1-32,-24-23 0,0 24-128,1 0 64,-1 0-256,24 0-321,-24 0-512,0 0-160,24-24-1185,0 0-3428</inkml:trace>
  <inkml:trace contextRef="#ctx0" brushRef="#br0" timeOffset="9622">4195 712 9961,'0'0'2498,"0"0"-1184,24-24 1216,-24 24-1249,0 0-576,0 0 288,24 24-449,-24-24 97,24 24-257,-24-1-224,24 1-128,-24 24 32,0-24-224,0 0-448,0 0-770,23 0-1248,1-1-8937</inkml:trace>
  <inkml:trace contextRef="#ctx0" brushRef="#br0" timeOffset="11332">5292 402 7623,'23'-24'2114,"-23"24"-577,0 0 769,0 0-1056,0 24 127,0-1-1057,-23-23-64,23 48 705,-24-24-384,0 24-417,0-24 32,0 23-96,1 1-64,23-24-64,-24 24-128,-1-25-384,25-23-609,0 24-961,0-24-3812</inkml:trace>
  <inkml:trace contextRef="#ctx0" brushRef="#br0" timeOffset="11607">5696 378 10185,'49'-24'2370,"-26"0"-576,25 0 736,0 0-1793,-1 0 32,1 24-193,-24 0-415,-1 0-161,-23 0 0,0 24-417,0-24-159,-23 24-1,23-24-480,-24 24-480,1 0-641,-26-24-1474,26 24-2113</inkml:trace>
  <inkml:trace contextRef="#ctx0" brushRef="#br0" timeOffset="11773">5745 354 2049,'-24'-24'5253,"24"24"-2082,0-24 641,0 24-1698,0 0-1249,-25 0 736,25 0-576,-23 0-448,-1 0 63,0 24-95,1 0-225,-2 0-192,2 23 1,-1-23-1,0 0-64,24-24-32,0 24 64,-24-24-96,24 24 0,24-24 0,0 0 32,0 0-32,-1 0-64,25 0-192,-24 0 31,0 0-63,24 0 160,-24 24 96,-24-24 0,23 0 0,1 24 32,-24-24 32,24 23 0,-24 1 0,0 0 96,0 0-160,-24 0 64,24 0 0,-24 0-32,1-1-96,-26 1 192,26 0-96,-25-24-32,25 24 64,-25-24 0,24 0-128,0 0-128,0 0-353,24-24-800,0 24-801,0-24-993</inkml:trace>
  <inkml:trace contextRef="#ctx0" brushRef="#br0" timeOffset="12462">6603 282 6438,'0'0'2370,"0"0"256,0 0-864,0 0-193,0 0-415,0 24-386,-25 0 1,2 0-289,-1 0-127,0 23 127,0-23-63,-23 24-97,23-24 0,-24 24-192,24-25-96,0 1-160,1 0-576,23-24-1154,-24 24-2050</inkml:trace>
  <inkml:trace contextRef="#ctx0" brushRef="#br0" timeOffset="12722">6364 378 13388,'0'0'1281,"0"0"449,0 24 160,0-24-385,24 23-576,-24 1-224,24 0-33,-24 0-159,24 0-417,-24 0 64,0 23-160,0-23 0,0 0-256,0-24-577,23 24-1441,1-24-1249</inkml:trace>
  <inkml:trace contextRef="#ctx0" brushRef="#br0" timeOffset="12976">6937 306 10185,'0'-24'2915,"23"0"-1922,-23 24 833,24-24-193,-1 24-576,-23 24-384,0-24 128,0 24 159,0-24-351,0 24-193,0 0-127,0 0-97,0 0 64,0-24 64,0 24-191,-23-1 63,-1 1-128,1 24 96,-2-24-224,1 0 192,1 0-32,-1-1 96,24 1 0,0-24-95,24 24 31,23-24-96,1-24-32,23 24-513,-23-24-736,24 1-1762,-25-1-3171</inkml:trace>
  <inkml:trace contextRef="#ctx0" brushRef="#br0" timeOffset="13309">7413 282 13196,'0'0'2274,"0"0"-929,-24 0 673,0 24-480,24 0-257,-24 24-416,0-24-128,24-1-193,0 1-352,24 0-32,0-24-96,24 0-256,-1 0-320,25-24-289,0 0-384,-25 1-160,25-1-321,-25 0-1121,-23 0-3907</inkml:trace>
  <inkml:trace contextRef="#ctx0" brushRef="#br0" timeOffset="13555">7794 115 10954,'-24'24'2947,"1"0"-577,23 0 192,-24 0-864,-24 47-673,24-23-384,-23 0-193,-1 23-288,0 1-96,24-24-128,-23 23-128,23-23-737,0 0-1025,24-1-993,0-23-2850</inkml:trace>
  <inkml:trace contextRef="#ctx0" brushRef="#br0" timeOffset="13845">8295 211 12075,'0'23'1537,"0"1"161,-24 0-225,-24 0-287,24 24-418,-24 0-191,1-1-257,0 1-160,-2-24-128,26 0-544,-1 0-866,1-24-1664,23 0-11596</inkml:trace>
  <inkml:trace contextRef="#ctx0" brushRef="#br0" timeOffset="14040">8057 330 15951,'-25'0'1505,"25"0"993,0 24-416,25-24-1057,-25 24-544,23 0-481,1-1 160,23 1-448,-22 0-994,-2 0-1536,1-24-1731</inkml:trace>
  <inkml:trace contextRef="#ctx0" brushRef="#br0" timeOffset="14325">8867-4 14798,'-24'0'1633,"24"0"-704,0 24 512,-24 0-384,0-1-480,24 1-257,-24 48-160,-23-24 32,22 23-288,2-23 192,-1 24-128,-23-25 64,47 1-32,-25-24-160,25 0-224,49-24 0,-26 0-257,24 0-512,2-24 256,-2 0 385,1 0 448,-24-24 160,-1 25 320,-23-25 257,0 24 384,-23 0 32,-1 24-577,0 0 65,0 0 63,0 0-191,1 0-161,-1 24-160,-1 0-96,25-24-96,0 24-609,0 0-1184,25-24-1827</inkml:trace>
  <inkml:trace contextRef="#ctx0" brushRef="#br0" timeOffset="14707">9152 211 17104,'0'-24'1986,"-23"24"160,23 0-673,-24 24-672,24-1-353,0 1-384,0 0 32,0 24-128,0 0-544,0-24-481,24-1-321,-1 1-351,2-24 672,-2 0 640,1-24 225,0 24 224,0-23 128,-24-25 225,0 24 95,0-24-127,0 24-193,0 0-96,-24 1-32,0-1-64,0 24-224,1 0-1474,-2 24-13388</inkml:trace>
  <inkml:trace contextRef="#ctx0" brushRef="#br0" timeOffset="15358">9534 258 13452,'24'0'2627,"-24"-24"-866,0 24 161,23 0-801,-23 24-352,0-24-289,0 24-31,0 0-321,0-24-96,25 24 64,-25-24-160,0 24 0,0-24 32,24 0-32,-24-24 64,23 24 128,1-24-64,-24 0-128,23 0 224,2 0 32,-1 24-224,-1-23 64,-23 23-32,24 0 161,-24 0 191,24 0 192,-24 23-287,24 1-1,-24-24-192,0 24-32,24-24 0,-1 0 0,-23 0 32,24 0-128,1 0-32,-25 0 64,23-24-32,-23 24 32,24-24-64,-24 1 288,0 23-288,0 0 96,23 0 96,-23 0-288,0 0 352,0 0-64,24 23-32,1-23 32,-25 0-32,23 24 0,1-24-64,0 0-320,-1 0-96,-23-24-225,25 24-256,-25 0-576,0 0-737,0 0-1442,0 0-7943</inkml:trace>
  <inkml:trace contextRef="#ctx0" brushRef="#br0" timeOffset="15894">10416 330 17712,'0'0'449,"24"0"1537,-24 0-1218,0 0-640,0 0-672,-24 0-1506,24 0-1345</inkml:trace>
  <inkml:trace contextRef="#ctx0" brushRef="#br0" timeOffset="16054">10392 20 11851,'24'-24'4420,"-24"24"-4004,0 0 994,0 0-1186,24 0-705,-24 24-1504,0 0-3268</inkml:trace>
  <inkml:trace contextRef="#ctx0" brushRef="#br0" timeOffset="16676">10535 354 13901,'24'0'2146,"-24"0"-353,23-24 321,-23 0-1185,25 24-672,-25-24-161,24 0-96,-1 24 64,-23-24 0,0 24-96,24 0 64,-24 0 96,-24 0 96,24 0 481,0 0-161,0 24 65,0-24-129,24 0-159,24 0-97,-1 0-192,0 0-417,25 0-736,-24 0-1954,0 0-1985</inkml:trace>
  <inkml:trace contextRef="#ctx0" brushRef="#br0" timeOffset="31545">3122 1333 10634,'25'0'1089,"-50"-24"961,25 24-513,-23 0-864,-24 0-129,22 0-31,-46 0-33,-1 0 97,-23 0-65,-24 0 225,23 0-65,-23 24-31,0-24-64,48 24-321,-24 0-64,23-24 0,25 23-224,22-23 64,1 0-32,48 24 0,1-24 96,45 0-128,26-24 0,23 24-96,0 0-320,25-23-1,-25 23 65,0-24 320,-48 24-32,1 0 96,-25 0-32,1 0 0,-1 0 0,-47 0 96,25 0-32,-25 24 0,-25-24 160,2 0-96,-24 23 160,-25 1-31,-24 0-65,1-24-96,-1 24-192,2 0 448,-2 0-192,25 0-192,47-24 224,24 0-160,24 0 160,24 0-192,46 0 96,2 0-192,23-24-192,0 24 0,-24-24 223,1 24-31,-24 0 192,-25 0-64,-23 0 97,0 0 31,-24 0 128,-24 24 64,-47-24-128,-1 24-31,0-1-33,-22-23 32,-26 24 0,0 0-128,26-24 0,-2 0 32,48 0-64,25 0-480,23 0-1282,48-24-2082,46 0-12139</inkml:trace>
  <inkml:trace contextRef="#ctx0" brushRef="#br0" timeOffset="32630">3552 1428 8231,'0'-24'2306,"0"1"-159,23 23 703,-23 0-1248,0 0-321,0 0-96,0 0-224,25 0-128,-25 23-193,0 1-255,0 0 63,0 0-192,0 0-160,0 0 1,0 0-65,0-1 0,0-23 96,0 0-128,0 0 0,0 0-32,0-23-32,0 23 32,23-24 96,-23 0-160,24 0 192,-24 0-160,24 0 32,-24 0 64,0 1 0,23 23-96,-23 23-32,0-23 128,0 24-64,0 0 32,0 0 64,0 0-96,0 0 0,25-24 192,-25 0-417,24 24 193,-24-24-64,0-24-128,23 24 32,-23-24 0,0 24 31,24-24 193,-24 0 32,0 0-96,0 0 96,24 24-96,-24-23 128,0 23 65,24 0 95,-24 0 160,24 0-416,-24 23 577,23-23-289,1 0-32,1 0-96,-2 24-64,-23-24-160,0 24-416,0-24-545,0 24-705,0-24-1185,0 24-2434</inkml:trace>
  <inkml:trace contextRef="#ctx0" brushRef="#br0" timeOffset="33216">4100 1500 1569,'23'24'13004,"-23"-24"-12107,0 0 1441,0 0-672,0 0-1186,0 0-127,25 0-193,-25 24-352,0-24-769,0 0-929,0 0-1089,0 0-7879</inkml:trace>
  <inkml:trace contextRef="#ctx0" brushRef="#br0" timeOffset="33390">4148 1213 8327,'24'-23'4324,"-24"23"-3683,0 23 1281,0-23-641,23 24-800,-23-24-353,0 24-256,24 24-1122,-24-24-3971</inkml:trace>
  <inkml:trace contextRef="#ctx0" brushRef="#br0" timeOffset="33543">4291 1548 13132,'23'0'1698,"-23"-24"832,0 0-96,24 0-1185,-24 0-256,0 0-160,24 0-256,-24 1-193,24 23-544,-24 0 736,24 23-319,0-23-65,-1 24-64,2 0-64,22 0-673,0-24-2017,1 0-8392</inkml:trace>
  <inkml:trace contextRef="#ctx0" brushRef="#br0" timeOffset="79329">2074 2383 8648,'-23'24'1601,"23"-24"-960,0 0 1313,0 0-769,0 0-929,23 0-224,-23 0 32,47-24-64,-22 24 64,-1-24-32,-1 24 32,1 0-64,0 0 96,-24 0-32,24 0 193,-24 24 191,24-24 1,-24 24-129,0-24-96,0 23-96,0 1 0,0-24 32,0 24 289,0 0 31,-24 0 97,0 0-33,0 0-223,0 0-1,1-1-160,-1 1-64,-1 0 32,25 0-64,0-24-64,0 24 129,0 0-129,0-24 32,25 24 32,22-24-32,-23-24-96,24 24-449,-1-24-768,-23 24-993,0 0-2211</inkml:trace>
  <inkml:trace contextRef="#ctx0" brushRef="#br0" timeOffset="79727">2574 2621 5797,'48'-23'8360,"-24"-1"-7271,-24 0 929,0 24-513,24 0-768,-24-24-481,0 24-192,0 24-160,0-24-96,-24 24-705,24-24-1537,0 24-2531</inkml:trace>
  <inkml:trace contextRef="#ctx0" brushRef="#br0" timeOffset="79909">2861 2574 15694,'0'-24'1185,"0"24"609,0 0 192,0 0-1057,0 0-641,0 24-96,0 0-192,0-24 64,0 47-64,0-47 0,23 24-64,1 0-192,1-24-64,-2 0-65,1 0 225,-1 0-32,1-24 0,-24 0-32,0 0 160,0 1 64,0-1 0,0 0 64,-24 0-192,1 0 160,-1-24-64,1 1 96,-26-1-96,26 24 64,-1-24 64,24 1-32,0 23 32,0 0-64,24 0 64,23 24-32,-22-24 64,22 24-32,-24 0 0,1 0 33,1 24-97,-2 0 96,-23 0-96,0 23 0,-23-23 32,-2 0-64,25 24-128,-24-24-417,1 0-608,23-1-1602,0 1-3042</inkml:trace>
  <inkml:trace contextRef="#ctx0" brushRef="#br0" timeOffset="80399">3409 2287 9416,'0'0'2435,"0"0"-1795,24 0 1827,-24 0-1378,0 0-641,0 24-64,-24-24-223,24 24-33,-24 24-64,0-24-32,0 23-32,0 1-192,1-24-449,23 0-832,-24 0-2499</inkml:trace>
  <inkml:trace contextRef="#ctx0" brushRef="#br0" timeOffset="80610">3290 2311 11210,'0'0'3876,"0"-24"-2403,0 24 929,0 0-800,23 0-769,-23 24-321,24 0-384,0 0 0,0 0-256,0 0-480,-24 23-898,24-23-992,-24 0-2210</inkml:trace>
  <inkml:trace contextRef="#ctx0" brushRef="#br0" timeOffset="80850">3790 2168 13612,'24'-24'2563,"-24"24"-289,0 0 32,0 0-1409,0 24-417,0 0-191,0 24-97,-24-1-96,24-23-192,-24 24-545,24 0-448,0-25-865,-23 25-1377,23-48-8552</inkml:trace>
  <inkml:trace contextRef="#ctx0" brushRef="#br0" timeOffset="81059">4053 2192 11402,'0'0'3075,"0"0"-2082,0 0 769,0 0-897,0 24-609,0-24 64,0 24-64,-25-1-127,25 25-65,0-24-32,0 0-32,0 0 96,0-24-192,0 24 160,0-24-321,25 0-351,-2 0-289,1 0-833,-1-24-1088,2 24-2115,-1-24-1249</inkml:trace>
  <inkml:trace contextRef="#ctx0" brushRef="#br0" timeOffset="81225">4172 2359 2818,'47'-72'4613,"-47"72"-802,0-24-1537,-24 1-576,24-1-225,-23 0-416,-1 0-224,-1 24-352,25 0-289,-23 0-96,23 24-128,0-24-577,0 24-768,0-24-1762,23 24-10634</inkml:trace>
  <inkml:trace contextRef="#ctx0" brushRef="#br0" timeOffset="81451">4505 2168 13773,'-23'0'4035,"23"0"-3426,-25 24 1473,2-24-801,23 24-961,-24 0-159,24-1-97,0-23-32,0 24-64,0 0-96,0-24-385,24 0-256,-1 0-192,25 0-64,-24-24 97,0 0 255,-1 1 128,-23-1 385,25 0 192,-25-24 64,0 24 417,0 0-65,-25 24 33,2-23-1,23 23 97,-24 0-33,0 23-159,1 1-385,23 0 320,-25 0-352,25 0-577,25 0-1729,-25-24-3171</inkml:trace>
  <inkml:trace contextRef="#ctx0" brushRef="#br0" timeOffset="81806">4886 2144 2626,'0'-24'13581,"0"24"-11980,-23 0 545,23 0-928,-24 24-898,24 0-32,0 0-224,-24 0-32,24-24 32,0 24-128,24-24-192,0 23-321,-1-23-480,1 0 513,1 0-129,-2-23 97,-23 23 319,24-24 193,-24 0 32,0 0 64,0 0 161,0 0-225,-24 0 448,1 24-192,-2 0-64,-22 0 97,23 0-289,0 0 128,0 24-545,24 0-1665,0 0-9769</inkml:trace>
  <inkml:trace contextRef="#ctx0" brushRef="#br0" timeOffset="82934">2121 3099 4900,'49'0'3011,"-26"0"-1666,49-24 1506,-1 24-1282,48-48-608,0 24 705,49 0-33,-2-23-351,25-1-417,0 0-257,0 24-127,-1-23-289,-47 23-160,0-24 64,-24 48-192,-47-24-385,-1 24-1376,-23 0-1859,-24 0-8616</inkml:trace>
  <inkml:trace contextRef="#ctx0" brushRef="#br0" timeOffset="83247">3003 3218 14733,'-23'24'2307,"23"-24"-2243,47-24 1537,1 0-512,24 24-704,-1-24-257,24 24 64,-47 0-32,0 0 96,-24 0-31,-1 24 31,-23 24 32,-23-24 0,-1 0 65,-24-1-65,0 25 96,25-24-192,-25 0 545,48 0-449,0-24-127,24 24 63,47-24-96,-23 0-128,48 0-416,-2-24-898,25-24-1184,25 0-2563</inkml:trace>
  <inkml:trace contextRef="#ctx0" brushRef="#br0" timeOffset="83659">5411 1929 15342,'24'-23'1281,"-1"-1"-160,1 24 1250,0 0-1346,0 24 96,0-1-321,-1 25-255,2 0-161,-2 23-160,-46 1-127,-2 23-97,-22 25-417,-25-1-1280,-23 0-1859,-48-23-9961</inkml:trace>
  <inkml:trace contextRef="#ctx0" brushRef="#br0" timeOffset="84173">1907 2287 13388,'-95'-24'288,"47"24"-191,-47 24 1792,24 24 257,-25 24-480,25 23-289,-25 24-352,25 25-288,23-1-193,1 0-351,70 0-97,25 0-32,47-47-705,72-24-2306,23-24-8199</inkml:trace>
  <inkml:trace contextRef="#ctx0" brushRef="#br0" timeOffset="84644">6055 1882 5541,'-25'-24'2818,"25"24"-736,0-24 865,0 24-769,-24 0-800,48 0-610,-24 0-479,25 0 383,-2 0-287,24 24-193,-22-24 32,22 24-96,-23 0 96,-24-24-64,0 23 65,0 25-97,-24-24 0,1 0-64,-26 0 160,26 0-96,23-1 321,0 1 159,0-24 129,48 0-417,23 0-256,1-24-1089,23 1-3395</inkml:trace>
</inkml:ink>
</file>

<file path=ppt/ink/ink1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29.4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171 859 6470,'0'-24'480,"0"1"353,0 23 1121,-24 0-385,24 0-95,-23 23-161,23-23-192,-24 24 64,24 0-320,-23 0-321,-2 0-159,25 24-97,-24-1 96,24 1 97,-23 23-97,23 1-128,0 0 97,0-25-129,0 25-32,23-1-64,1 1-32,-24-24-32,48-1-64,-24-23 161,-1 0-322,49-24 129,-25 0-96,1-24 0,24-24-32,-25 1-256,0-1 608,25 0-352,-48 1 32,23-25 128,-47 24-65,47-23 162,-23 23-97,-24-23 32,24-1 0,0 1 64,0-1 0,-1 24 0,1-23 0,-1 23-64,-23 24 160,24 0 64,-24 24 33,0 0-65,0 0-96,-24 24 0,24 0 96,-23 24-96,-1-1 33,1 1-97,23 24 64,-24-1 0,0 1 0,0-1 96,0 1 33,0-1 63,24 1-160,-23 0 32,23-1-160,-24-23 32,1-1-64,23 1 64,0 0-256,0-24 128,0 0-192,0-1-353,0 1-544,23-24-929,-23 0-2466</inkml:trace>
  <inkml:trace contextRef="#ctx0" brushRef="#br0" timeOffset="717">1550 621 6566,'0'0'10025,"0"0"-9897,0 24-32,-24-24 1186,24 23-161,-24 25-385,-24 0-351,25 0-161,-1 23-256,1 25 64,-26-25-64,26 1-577,-1-1-1088,1 1-1378,-1-25-4420</inkml:trace>
  <inkml:trace contextRef="#ctx0" brushRef="#br0" timeOffset="897">1217 1670 14093,'24'24'2530,"-24"0"-1505,0 0 417,0-24-161,0 24-609,0-1-383,0-23-97,0 24-192,24-24-320,-24 0-1314,23 0-2722</inkml:trace>
  <inkml:trace contextRef="#ctx0" brushRef="#br0" timeOffset="1137">1122 120 17040,'0'-72'320,"0"24"-416,23 48 96,-23 24-1281,24 0-801,-24 0-7367</inkml:trace>
  <inkml:trace contextRef="#ctx0" brushRef="#br0" timeOffset="1367">2096 1432 17200,'47'-24'1217,"-22"24"-1057,-1-24 929,-1 0 96,1 0-512,23 24-129,1-24-383,-24 24-129,0 0-64,-1 0-545,1 0-1089,-1 0-2209,1 0-11564</inkml:trace>
  <inkml:trace contextRef="#ctx0" brushRef="#br0" timeOffset="1607">2120 979 16944,'-24'23'1985,"48"-46"-1760,24 23 607,-24-24 418,47 0-802,-24 24-160,25 0-224,-2-24-384,-21 24-2146,-2 0-9834</inkml:trace>
</inkml:ink>
</file>

<file path=ppt/ink/ink1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31.8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1028 7334,'-48'0'1154,"24"0"831,24 0 642,0-24-897,0 24-65,0-24-448,24 0-512,-1 0-385,26 24-224,-2-24 0,25 24-96,-24 0 161,23 0-225,-23 0 128,0 24-193,-24 0 226,0 0-65,-1 0 0,-23 0 0,0 0 160,-47 23-64,23-23 64,-24 0-64,24 0-32,-24-24-64,25 24 32,23 0 33,0-24-194,0 0 129,0 24-64,0-24-128,47 0 32,-23 23-224,24-23-129,0 0 1,-1 24 192,1-24-97,-24 24 193,0 0 160,0 0-32,-24 0 32,0 0 96,-24 0 0,-24 23 32,0-23 32,-23 0 0,23 0-96,-24 0 225,25-24-289,23 24 64,-24-24 0,24 0 32,0-24-320,48 0-801,0 0-1698,24 0-9032</inkml:trace>
  <inkml:trace contextRef="#ctx0" brushRef="#br0" timeOffset="529">1573 693 2722,'24'-47'9033,"-24"23"-9033,0 24 96,0 0 352,0 0 737,-48 24-192,24 0-128,-23 23 96,-2 25-128,2 0 32,-25-1-257,0 1-127,1-1-65,23 1-128,0 0-128,24-1 33,1 1-161,23-24 0,0-24-32,23-1-353,1 1-31,48-48-257,-24 24-256,24-23 321,-25-1 480,1-24 96,-24 24 0,-24 0 256,0 0 289,-24 0-65,-24 24 129,1-23-33,-1 23-320,0 0-192,-23 0 129,22 23-129,2 1 32,23 0-64,0 0-96,24 0-673,0 0-1441,48-24-2851</inkml:trace>
  <inkml:trace contextRef="#ctx0" brushRef="#br0" timeOffset="1008">2623 407 17808,'-23'72'1250,"-26"-25"-1058,26 1 224,-49 0 33,25 23-225,-25 1-128,25 24-64,-2-25-192,2 25-1186,-1-1-2625</inkml:trace>
  <inkml:trace contextRef="#ctx0" brushRef="#br0" timeOffset="1167">2003 1744 19154,'0'24'1057,"0"-24"96,0 0 672,0-24-1152,0 24-545,0-24-160,24 24-672,-24-24-1667,0 0-2754</inkml:trace>
  <inkml:trace contextRef="#ctx0" brushRef="#br0" timeOffset="1377">1955 96 18705,'0'-48'3972,"0"0"-3812,24 48-160,-24 0-608,0 0-3332</inkml:trace>
</inkml:ink>
</file>

<file path=ppt/ink/ink1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40.8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50 10794,'0'0'1761,"23"0"-1568,-23 0 1088,25-25-64,-25 25-1025,47 0-224,-22-25-833,22 25-2049</inkml:trace>
</inkml:ink>
</file>

<file path=ppt/ink/ink1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38.4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858 0 768,'-23'24'5926,"-2"-24"-5061,25 0 1505,-23 0-512,-1 0-609,0 0-320,1 0-96,-2 0-129,-22 24 97,0-24-96,22 0-161,-22 24-63,-25-24-65,25 23-96,-25-23 97,1 24-97,23-24-32,1 24-64,-1 0-63,0 0-1,24 0-128,1 0-32,-1-1 64,24 2-96,0-1 0,0-24 96,0 24-160,24-1-128,23 1-33,1-24 65,0 24-32,-1-24 32,1 24-32,-1 0 127,1-24 129,0 24-64,-1 0 64,1-1-96,-1-23 64,-23 24 64,1 0 65,-2 0-193,1 0 64,0 0-65,-24 23 194,0-23-193,0 24 96,0-24 64,0 23-128,0-23 32,-24 0 64,24 0 96,-24-24 32,1 24-96,-2 0 64,-22-24 32,23 24-63,-24-24-97,-23 0 0,23 0 32,-23 0-96,23-24 0,1 0 64,-1 24-96,0-24-257,24 24-928,1-24-1602,-1 24-5765</inkml:trace>
  <inkml:trace contextRef="#ctx0" brushRef="#br0" timeOffset="1550">1168 668 2338,'0'0'833,"-24"0"1697,24 0 128,0 0-928,0 0-577,0 0-288,0 0 128,0 24 0,-24-24 0,24 24 32,-23 0-32,23 0-193,-24 24-223,-1-25 32,2 25-193,-1 0-128,1 0-128,-1-1-31,24 1-129,-25 24 0,25-25-129,-23 1-191,23 0-353,0-24 1,23 23-353,2-47-801,-1 0-2050</inkml:trace>
  <inkml:trace contextRef="#ctx0" brushRef="#br0" timeOffset="1964">929 931 10698,'0'0'1217,"0"24"-641,25-24 1410,-25 0-673,24 0-672,-1 0-321,1 0-288,-1 0-768,2 0-1731,-1 0-11081</inkml:trace>
  <inkml:trace contextRef="#ctx0" brushRef="#br0" timeOffset="2194">1311 1169 9545,'0'24'992,"0"-24"834,0 24 224,0-24-961,24 0-288,-24 0-321,23 0-384,1-24-96,0 24-416,0-24-1282,0 24-2337</inkml:trace>
  <inkml:trace contextRef="#ctx0" brushRef="#br0" timeOffset="2652">1763 859 8231,'0'24'2723,"0"0"-1954,0-24 1473,-24 24-609,24 0-960,0 0-161,0-1-319,0 1-97,-23 0-96,23 24-545,0-24-832,0 0-513,0-1-11082</inkml:trace>
  <inkml:trace contextRef="#ctx0" brushRef="#br0" timeOffset="2862">1978 883 13068,'0'0'1473,"0"0"-288,0 0 705,-24 0-448,24 0-578,-24 24-127,24 0-256,-23-24-129,23 24-32,0 0-160,23-1 0,-23 1-95,24-24-1,0 0-32,-1 0 0,2 24 32,-2-24-128,1 0 32,0 0 32,-24 24 0,23 0 0,-23 0-161,-23-24-191,23 24-321,-24-1-416,0 1-352,1 0-865,-25-24-1762</inkml:trace>
  <inkml:trace contextRef="#ctx0" brushRef="#br0" timeOffset="3172">1930 835 14253,'24'0'1345,"0"-23"-544,-1 23 1121,2 0-961,22-24-865,0 24-513,2-24-3202</inkml:trace>
</inkml:ink>
</file>

<file path=ppt/ink/ink1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42.9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-4 264 10153,'0'24'352,"0"-24"1762,0 0-224,0 0-769,0 0-256,25-24-288,0 24-161,-1 0-64,-24-23-95,25 23-225,0 0-32,-25-24-160,24 24-897,1 0-1826,-25 0-7527</inkml:trace>
  <inkml:trace contextRef="#ctx0" brushRef="#br0" timeOffset="313">-4 74 10153,'0'0'2787,"0"0"-1858,0-23 1345,0 23-288,25-24-1282,0 24-383,-1-24-289,1 24-289,24 0-1985,0 0-5413</inkml:trace>
</inkml:ink>
</file>

<file path=ppt/ink/ink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7.5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 97 992,'-24'-24'3524,"24"24"-1795,0-24 834,0 0-834,0 24-351,0-24 63,0 24-512,0 0-256,0 0-481,0 24-96,0-24 128,0 24-32,0 24 33,24-24-1,-24 24-32,24 24-96,1-24 0,-1 24 192,-24 0 97,25 0-65,-25 0-64,0 0-31,0 0-65,25 0-32,-25-24-64,24 0-64,-24 0 32,24 0 32,0-23 0,-24 23-64,0-24 96,25-24-128,-25 24 128,0-24-128,0 0-96,0 0-64,0 0-353,0 0-544,0-24-1185,0 0-897,-25-24-5701</inkml:trace>
</inkml:ink>
</file>

<file path=ppt/ink/ink1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5:01.3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717 75 9256,'0'-24'1153,"0"1"-544,-24 23 608,24-24 256,-24 24-640,1 0-32,-2 0-32,2 0-65,-1 0 33,-24 24-64,1-24-97,-1 23-31,0 1-97,1 0-127,-25 0-33,0-1-96,25 25-128,-1-24 32,0-1-32,25 1-32,-2 0-96,25-24 128,0 24-96,0-24 64,25 23-32,-2 1-96,1-24-128,24 24 64,-1-24 32,1 24-32,0-1-1,-1 1 97,-22 0 32,-2 0 32,1-1-32,-24 2 0,0-1 96,0-1-64,-24 1 64,1 0 32,-2 0-96,-22-24 0,-1 23 0,0 1 0,1 0-128,23 0-769,0-1-768,0-23-801,1 0-3428</inkml:trace>
  <inkml:trace contextRef="#ctx0" brushRef="#br0" timeOffset="465">574 670 11434,'24'-24'577,"-1"24"576,-23-24 545,25 24-930,-25 0-415,0 0 95,0 0 0,0 24 33,0-24 128,0 24-257,0-1-96,0 1-192,0 0-32,0 0 32,0-1-32,0-23 160,0 24-352,23-24 192,1 24-192,0-24 128,0-24 64,-24 0-96,24 1-224,-24-1 640,24 0-448,-24 0 160,0 1-96,0 23 96,0-24-96,0 24 192,0 0-128,0 0 64,0 24 65,0-24-33,0 23-288,0 1 384,0 0-160,0 0-256,23-1-929,-23 1-1730,0 0-3363</inkml:trace>
  <inkml:trace contextRef="#ctx0" brushRef="#br0" timeOffset="891">1051 575 10089,'0'-24'1345,"0"24"577,0 0 128,0 0-769,0 0-160,0 0-320,0 24-288,0-1-1,-24 1-416,24 0 160,-24 0-224,24 23 0,0-23-160,-23 0-448,23 23-930,0-23-1216,0 0-3236</inkml:trace>
  <inkml:trace contextRef="#ctx0" brushRef="#br0" timeOffset="1121">1241 622 12299,'25'-24'1057,"-25"1"-96,0 23 1281,-25 0-768,25-24-706,0 24-95,0 24-417,0-1 353,0 1-353,0 0-128,0 0 0,-23 23-96,23 1 32,-24-1-128,24-23-96,0 0-513,0-1-768,0 1-1121,0-24-2595</inkml:trace>
  <inkml:trace contextRef="#ctx0" brushRef="#br0" timeOffset="1360">1146 741 10634,'-24'-24'2370,"24"24"-993,0 0 993,0 0-1056,24-24-994,0 24-224,0 0-128,23-23-833,25 23-2946</inkml:trace>
</inkml:ink>
</file>

<file path=ppt/ink/ink1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5:03.2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20 12491,'24'0'1121,"-24"-24"-640,0 24 992,-24 0-416,24 24-320,-23 0-353,23 1-127,-24 23-193,-1 0 0,2 0 32,-1-24-32,24 1-352,-23-1-609,-1 0-769,24-24-1377,-24 24-5349</inkml:trace>
  <inkml:trace contextRef="#ctx0" brushRef="#br0" timeOffset="197">71 141 640,'-23'-48'10730,"23"48"-9160,-24 0 576,24 0 128,0 0-897,0 0-352,0 24-320,24-24-97,-1 24-287,1-24-1,-1 24-64,26 0-256,-26 0 0,1 0-640,0 1-1795,-24-1-3234</inkml:trace>
</inkml:ink>
</file>

<file path=ppt/ink/ink1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5:05.0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144 669 5188,'0'-24'1922,"0"24"481,0-24 127,0 24-897,0 0-351,0-24-321,-25 24-257,25 0 1,-24 0-97,1 48 33,23-24-257,-24 23 1,0 1-161,0-24 32,24 24-256,0-24 96,24 0-32,0 0-96,23-24-192,25 0-737,-24-24-256,0-24-160,-1 24 576,-23 0 449,0 0 224,-24 0 128,0 0-32,-24 0 64,0 1 128,0-1 32,1 0 96,-2 24 0,2 0 1,-1 0-33,0 0-224,24 24-32,-23-24-480,23 24-1122,0-1-4804</inkml:trace>
  <inkml:trace contextRef="#ctx0" brushRef="#br0" timeOffset="398">596 573 14029,'48'0'1793,"-48"0"-1504,23 0 1056,-23 24-576,25 0-609,-25 0-160,0 23-96,0-47-1025,0 24-1922,0-24-6854</inkml:trace>
  <inkml:trace contextRef="#ctx0" brushRef="#br0" timeOffset="578">858 358 13228,'24'-48'1249,"0"24"-256,0 0 1057,0 24-416,-1-24-898,2 0-95,-1 24-321,-1 0-192,-23 24-64,24-24 0,-24 24 65,0 0-193,0 0 64,0 0 64,-24 0-32,24 0-64,-23-1 96,23 1-321,0 0 33,-24 0 128,24-24-192,-25 24 224,25 0 64,0-24-96,0 24-64,0-24 63,0 0 97,25 24-64,-1-24 128,23 0-64,-23 0-32,0 24 64,0-24-64,-1 24 161,-23-24-161,24 24 32,-24 0 32,0-24-32,0 47 64,-24-47-32,1 24-64,-25 24 64,24-48-96,-23 24 0,-2-24-385,26 0-576,-1 0-897,24-24-2338</inkml:trace>
  <inkml:trace contextRef="#ctx0" brushRef="#br0" timeOffset="1041">1907 71 13773,'24'-48'3203,"-24"48"-2819,0-24 1121,0 24-480,0 0-832,-24 24 127,1 0 0,-25 24-192,0-1-64,1 25 96,-1 0-31,1 0 31,-2 23 352,2-23-672,24-24 416,-2 24-224,25-25 32,0 1-96,25-24-128,22 0-160,0-24 0,1-24 256,24-24-449,-25 24 321,1 1 128,-24-1 128,0 0-96,-24 0 128,-24-24-64,-24 24-32,1 24-32,-25 24-513,25 0-3234,-25-24-11884</inkml:trace>
</inkml:ink>
</file>

<file path=ppt/ink/ink1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5:12.1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0 525 17232,'24'23'833,"-24"-23"-97,0 0-479,0 0-706,0 0-1184,0 24-3236</inkml:trace>
  <inkml:trace contextRef="#ctx0" brushRef="#br0" timeOffset="2786">2596 0 16591,'0'0'833,"0"0"1441,0 0-1153,0 0-1057,0 0-256,0 0-1025,23 24-1794,-23 0-3619</inkml:trace>
</inkml:ink>
</file>

<file path=ppt/ink/ink1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5:06.9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 1913 4228,'0'24'9384,"0"-24"-8423,0 0 1153,0 0-160,0 0-961,0 0-320,0 0-257,0 0-96,24 0-159,-24 0-97,23 0-64,1 0 0,24-24-705,-24 24-1025,-1 0-1857,1-23-8296</inkml:trace>
  <inkml:trace contextRef="#ctx0" brushRef="#br0" timeOffset="239">89 1651 9673,'-23'0'5861,"23"0"-5092,0 0 256,0 0 544,0 0-768,23 0-513,2-24-191,-1 24-194,23 0-1536,1-24-4293</inkml:trace>
  <inkml:trace contextRef="#ctx0" brushRef="#br0" timeOffset="963">1425 1579 9705,'0'0'2178,"0"-24"-545,0 24 962,0 24-1026,-23-24-768,23 24-128,-24 0-161,24 0-160,-24 24 1,24-24-193,-24 23-128,24-23 0,0 24 32,0-24-64,0 0-96,0-24 96,24 23-224,0-23-65,0 0-255,-1 0-1,25-23 225,-24-25-32,0 24-385,-24-24 385,0 24 288,0 1 32,0-1 96,-24-24 32,-24 24 128,24 0 0,-23-24 97,23 25-65,0-25-32,0 24-128,24 0 96,0-24-160,0 25 193,24-1 159,24 0 32,-24 0-63,23 24-33,1 0-96,-24 0-224,-1 0 64,2 24-64,-25-24 32,0 48-32,0-25-96,-25 25-448,25-24-1186,-23 24-1921</inkml:trace>
  <inkml:trace contextRef="#ctx0" brushRef="#br0" timeOffset="1469">1807 1365 12716,'0'23'1505,"0"1"-512,0-24 1665,24 24-1472,-24-24-418,23 0-95,2-24-129,22 24-95,-23-24 95,-1 1-63,26 23-193,-26-24-224,25 0 96,-24 24-96,0 0 193,-24 0-129,23 0-32,-23 0 160,0 0-32,0 24-64,-23 0-96,23 23-31,-24-23 31,0 48-64,24-25 0,-24 25-161,0-24-703,1 23-418,-1 1-832,24-24-2434,-25-1-10857</inkml:trace>
  <inkml:trace contextRef="#ctx0" brushRef="#br0" timeOffset="1795">2308 1746 16815,'24'0'801,"-1"0"64,-23 0 512,0 0-1024,0 24-225,0-24-449,0 0-2273,0 24-3620</inkml:trace>
  <inkml:trace contextRef="#ctx0" brushRef="#br0" timeOffset="1963">2665 1436 16944,'-23'0'1793,"-1"0"-640,-1 24 641,25-24-1025,-23 24-225,23 0-223,0 0-129,0-1-32,0 1-96,23 0-64,26 0 96,-26 0 96,1 0-64,24-24-64,-24 24 97,-1 0-97,-23-24 0,0 23-96,0 1-128,-23 0-449,-1 0-1089,-24 0-768,1 24-1634,-2-48-11210</inkml:trace>
  <inkml:trace contextRef="#ctx0" brushRef="#br0" timeOffset="2237">2665 1317 18641,'48'-48'3267,"-24"24"-2402,0 0 640,-1 1-736,26-1-705,-2 0-1025,25 0-3235,-25 0-13997</inkml:trace>
  <inkml:trace contextRef="#ctx0" brushRef="#br0" timeOffset="4381">3357 1532 4676,'24'-48'5189,"0"24"-3011,-1 0 1025,2 0-993,-25 0-993,0 24-352,23 0-577,-23 0-128,-23 0-63,23 24-65,-25 0 64,2 24-128,-25 0-64,24 23-129,-24 1-95,25-1-128,-25-23-353,24 0-1345,0-24-224,1 0-4101</inkml:trace>
  <inkml:trace contextRef="#ctx0" brushRef="#br0" timeOffset="4598">3262 1555 7334,'23'-71'5862,"-23"47"-3908,-23 0 608,23 24-960,0-24-801,0 24-257,23 24 193,-23 0-481,24 0-224,0 0-320,0 23-961,0-23-2115,0 24-9704</inkml:trace>
  <inkml:trace contextRef="#ctx0" brushRef="#br0" timeOffset="4800">3715 1555 12812,'23'-23'2338,"2"23"-1377,-25 0 1057,0 0-1025,-25 0-321,25 0-95,0 47-289,0-23-224,-23 24-128,23 0-352,0-24-161,0-1-384,0 1-320,0-24-353,23 0 225,-23 0-961,25-24-2403</inkml:trace>
  <inkml:trace contextRef="#ctx0" brushRef="#br0" timeOffset="4967">3810 1627 2081,'0'-72'6214,"0"49"-2562,0-1-417,0 0-577,-24 0-896,24 24-641,-23 0-512,23 0-449,-25 0-128,25 24-32,-23 0-833,23 0-1569,0-1-4100</inkml:trace>
  <inkml:trace contextRef="#ctx0" brushRef="#br0" timeOffset="5366">4072 1102 13965,'25'-48'1857,"-2"48"-543,24-23 928,-22 23-1441,22 0-417,1-24 96,-24 24-287,23 0-33,-23 24 128,-24-1-256,0 1 64,0 0-32,0 0 96,-24 0-128,1 0-64,-1 23 64,0-23 32,0-24-160,24 24 96,0-24-352,24 24 416,0-24-160,0 0-32,23 0-192,-22 24 544,-2-24-256,1 0 96,-24 24-160,0 0 448,0-24-192,-24 47-224,1-23 32,-26 0-192,26 24-801,-25-24-641,24 23-3170</inkml:trace>
  <inkml:trace contextRef="#ctx0" brushRef="#br0" timeOffset="5763">4859 911 13196,'0'-24'2723,"0"24"-1923,0-23 1346,0 23-928,0 0-834,0 23-96,0 25-96,-23 24-96,23-25-64,-49 25 33,26 0 31,-24-1-289,-2 25 482,26-25-289,-1 1 64,0-1-64,24-47-96,0 24-225,24-48-447,23 0 63,-23-24 385,24 24 95,-1-48 129,-22 24 64,-1-23-32,-1-1 64,-23 0 128,0 24 321,-23 1-257,-1-1-96,-1 0-64,-22 0-32,24 24-512,-2 0-1987,25 24-3843</inkml:trace>
  <inkml:trace contextRef="#ctx0" brushRef="#br0" timeOffset="6220">5408 1245 16719,'0'24'2819,"0"-24"-769,-24 0 192,24 0-1185,0 0-897,0-24-160,0 24-64,24 0-576,0-24-834,0 24-1697,-1-23-5285</inkml:trace>
  <inkml:trace contextRef="#ctx0" brushRef="#br0" timeOffset="6438">5288 935 11050,'0'0'9161,"0"0"-8232,24-24 992,24 24-704,-24 0-896,24 0-225,-24-24-1441,23 24-4453</inkml:trace>
  <inkml:trace contextRef="#ctx0" brushRef="#br0" timeOffset="7274">5956 696 12844,'0'-24'1249,"0"0"-192,24 0 1409,-24 24-1313,24-24-576,0 24-33,-1 0-255,2 0-1,-1 24-224,-1-24-32,1 24 64,-24-24-64,24 24 32,-24-24-128,0 24 160,0 0-32,0 0-64,-24 0 0,0 0 32,-23 0 96,-1 0-224,24 0 64,0-1 96,0 1-64,0 0 0,24-24 32,24 0-128,0 0-32,24 0-96,-25 24 160,26-24-128,-26 0 96,1 0 0,0 0 63,-24 24 66,0-24-1,0 24 32,-24 0-128,0-1 32,-23 25-65,22-24-63,-22 24-384,23-24-385,0-1-609,0 1-992,24-24-3460</inkml:trace>
  <inkml:trace contextRef="#ctx0" brushRef="#br0" timeOffset="7752">6457 648 12716,'72'-24'1953,"-49"24"-1504,1 0 2049,-24 24-1537,0-24-288,0 24-33,-24 0-223,1 0-193,-1 24-96,0 0-32,-24 0-128,1 23-256,22-23-353,2 0-1184,-1-1-1571,24-23-8359</inkml:trace>
  <inkml:trace contextRef="#ctx0" brushRef="#br0" timeOffset="8116">6815 911 14573,'0'-24'1506,"0"24"1184,24 0-768,-24-23-1057,0 23 192,23 0-416,-23 23-225,24-23 64,1 24-319,-25 0-65,23 0-32,1 0 64,-24 0 32,0-24-160,0 24 128,0-1-192,-24 25 96,1-24-416,-2-24-129,-22 24-384,23-24-704,0 0-353,-24-24-1730,48 0-7782</inkml:trace>
  <inkml:trace contextRef="#ctx0" brushRef="#br0" timeOffset="8360">6839 696 14317,'72'-48'2562,"-25"24"-1505,25 0 865,-25 24-1345,25-23-1026,-25-1-3426</inkml:trace>
  <inkml:trace contextRef="#ctx0" brushRef="#br0" timeOffset="8788">7268 840 14541,'0'-24'2723,"23"0"-1954,-23 24 1313,0 0-833,0 0-833,0 24-160,0 0-95,0 23-97,0-23 64,-23 24-192,23-24 64,-24 0 32,24 0-64,-23-24-64,23 0-1,0 0 65,0-24-96,0 0 128,23 0 64,1 0-96,-1-24 32,26 25 0,-26-1 32,1 0-32,-24 24 96,24 0 65,-24 0 127,0 24-96,0 0-64,0-1-160,0 1 128,-24-24-96,24 24-64,0-24-224,0 0-64,24 0 223,-24 0 97,24 0 96,0-24-64,-24 0-32,23 1 64,-23 23-64,24-24 225,-24 0 63,0 24-32,0 0 128,0 0-95,0 24-97,0 0 0,0-24-192,0 23-96,25 1-801,-2-24-2082,1 0-8744</inkml:trace>
  <inkml:trace contextRef="#ctx0" brushRef="#br0" timeOffset="9303">7745 768 17296,'24'0'2722,"-24"0"-1665,0-24 929,0 48-1089,0-24-512,0 24 63,0 0-256,-24 24-64,24-25-96,-24 1-32,24 0 32,-24 0 32,24-24-128,0-24 96,24 24-32,-24-24-64,24 0 64,0 1 0,-1-1-96,1 0 0,-24-24 160,24 48-64,-24-24 32,0 24 160,0 0-63,0 24-1,0 0 64,24-24-288,-24 24 160,24 0-224,-24-24-225,24 24-191,-1-24 63,2-24 97,-2 0 512,-23 24-224,24-24 160,-24 0 160,0 0 128,0 0 289,0 24-161,0 0 161,0 0-97,0 24-31,24 0-161,-24-24-128,48 24-672,-1-24-1954,1 0-7047,23-24-4869</inkml:trace>
  <inkml:trace contextRef="#ctx0" brushRef="#br0" timeOffset="10883">8436 338 8968,'0'-48'737,"-23"24"-257,-25 24 897,24-23 321,-24-1-801,0 0-256,1 24-193,-25-24 32,1 0-63,-1 0 63,1 24 129,-25-24-97,1 24-95,-24-23-1,23 23-128,1-24-192,24 24 97,-1-24-161,0 24-353,-23-24 962,24 24-1314,-1 0 1634,0 0-1794,1 0 1890,-24 0-1825,23 0 1793,-47 24-1794,23-24 1506,-23 24-1026,24 0 321,-1-1-32,1-23 0,-1 0 0,25 24 97,-1 0-1,1-24 0,23 24 96,0 0 0,25-24 0,-25 24-32,24 0 1,-24 23-1,25 1-160,-1 0 64,-24-1-32,24 25-64,-24-24 192,24-1-224,1 1 192,23-24-256,-24 24 256,24 0-192,-24 24 96,24-1-32,24 1 0,0-1 96,-1 1-96,1-24-32,24 23 96,0-23-64,-24 24 64,23-25-64,1 25 64,0-48-32,-1 23-64,1 1 64,23-24-32,1 0 64,24 24-96,-1-24 96,1-24 0,23 23-32,0-23 0,0 0 97,0 0-97,1 0 32,-25 0-64,0-23 0,0 23 32,1 0-32,-24-24 32,0 24-32,-2-24 96,2 24-64,0-24-64,-1 24 64,1-24-32,23 0 0,-23 0 0,-1 0-32,25 1 64,-25-1-32,-23-24 32,24 24-64,-1 0 0,0-23 96,1-1-64,0 0 32,-25 0-96,25 1 128,0-25-128,-25 1 96,25 23-32,-25-24-32,1 25 32,0-1 0,0-24-64,-24 24 128,-1 0-64,1-23 0,-24 23 0,-24 0 0,1-23 0,-1 47 0,-1-24 96,-46 0-160,23 1 128,-47-1-96,24 24 64,-1-24-32,-23 24-32,-25 1 64,25 23 32,-24-24-64,23 24-32,1 0 96,-24 0-192,0-24 256,0 24-96,-1 0-96,25 0 64,23 0 0,-23 24-32,-1-24 0,24 0 64,-23 0-64,24 0 96,-24 24-128,23-1 192,-24 1-256,-23 24 128,24-24 32,-1 0-64,1 0 32,24 23 96,-1 1-192,0 0 224,1-1-192,-1 1 160,24 0-64,1 0 32,0-25 32,22 25-96,2-24 96,-1 24-96,0-24 64,0 24-32,0 0 65,0-1-33,24 1 64,0 0-128,0 23 96,24-23 32,0 24-192,0-25 224,0 25-256,0-24 160,24-1 0,-1 25 32,0-24-160,1-1 96,0 1 0,24 0 0,-1 0-32,0-1 0,25-23 0,-1 24-160,24-24 0,-23 0 32,23 0-64,-24-24 63,25 23 33,-25-23-32,0 0 64,1 0 160,23-23-128,1-1 32,-25 0 32,25 0-32,-1-24 96,0 1-96,0-1 32,0-24-32,-23 24 64,-1-23 0,24-1-192,-47 1 192,23-1-64,-24 1-32,1-1 0,0 24 96,-1-23-160,1-1 96,-24 1-32,-24 23 32,-1 0 32,1 0-64,-48 0 128,1-24-96,-26 1 129,-22 23-129,0-23 128,-25 23-64,1 0 0,-1 0-32,-23 1 128,-24-1-128,0 0 64,0 24-64,0 1 32,0 23-64,-24-24 64,23 24-32,25-24 0,-23 24-64,23 0 32,-1 24 64,-23 0-96,0-24 96,-1 47-96,2-23 64,-1 24-64,23-24 96,25 23-160,-25 25 96,26-24-32,-26 47 128,49-23 32,-1-25 33,0 25 63,48-48-96,-23 48 32,23 24-160,0-1 160,24 24-192,48 1-672,23 23-1475,25 0-5892,47-24-4325</inkml:trace>
</inkml:ink>
</file>

<file path=ppt/ink/ink1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2:28.5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1099 72 3555,'47'-24'5701,"-47"0"-3427,0 24 641,0-24-481,0 24-576,0 0-929,-47 0-512,-25 24-129,-24 0 32,-24 0-320,-23 0 192,0 25 65,0-25 191,-1 0 0,25 24-159,47-24-65,25 0 0,47-24-192,47 0-64,72-24-160,25 0-609,47 0-800,0-24-449,24 24 1057,-48-25 833,0 25 128,-48 0 32,-23 0 256,-48 24 288,-48 0 834,0 0-642,-48 0 353,1 24-480,-49 0-129,1 0-191,-24 1-97,-2-1-64,2 0 0,24 0 32,-1 0 64,48-24-224,48 24-32,0-24 128,72-24-256,24 24-256,23-24-97,24 0 289,1 0 0,-48 24 128,-26-24 384,-21 24 97,-49 0-129,-24 24 192,-48-24-288,0 24-31,-23 0-97,-24 0-193,23 24-864,1-24-2434,47-24-7239</inkml:trace>
  <inkml:trace contextRef="#ctx0" brushRef="#br0" timeOffset="659">143 890 13292,'23'-24'4164,"2"24"-3043,-25 0 865,0 0-737,0 24-288,0-24-609,0 49-127,0-25-33,0 0-192,-25 0 192,25 0-128,0 0-32,0 0 32,0-24-32,0 0 96,0-24-64,0 24-64,25-48 0,-1 24-96,-1-24 96,1-1-96,1 25 0,-2 0 64,1 0 64,0 0-96,-24 24 224,24 0 96,-24 0-95,24 24 95,-24 0-128,23-24-64,-23 24 32,0 0-128,0 0 64,0-24-96,0 25-64,0-25-64,0 0 64,0-25 31,0 25 1,0-24 32,25 0 96,-25 0-32,23 0-32,1 0 32,0 0 0,0 0 0,24 24 160,-48 0 321,48 0-97,-25 0 161,1 0-33,-24 24-159,24-24-225,-24 0-32,0 24-64,0 0-96,0-24-289,0 24-543,0-24-674,0 24-1216,-24-24-1090,24 0-4132</inkml:trace>
</inkml:ink>
</file>

<file path=ppt/ink/ink1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2:29.9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17 448,'0'-25'18802,"0"25"-18226,0 0 481,25 0-160,-25 25-705,0-25-640,24 49-1634,-48-25-1730</inkml:trace>
  <inkml:trace contextRef="#ctx0" brushRef="#br0" timeOffset="174">141 383 15086,'74'-49'2146,"-50"25"-256,1-25 512,-1 25-865,0-25-255,1 24-418,-25 1-191,24-1-64,1 25-257,-25 0 160,24 25-255,1-1 63,-25 25-192,25-24 64,-25 23-256,24-23-833,-24 24-2594,0-25-11595</inkml:trace>
</inkml:ink>
</file>

<file path=ppt/ink/ink1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06.4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8263,'0'0'3844,"0"0"-3748,0 0-32,0 0-704,0 0-6824</inkml:trace>
</inkml:ink>
</file>

<file path=ppt/ink/ink1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4:06.8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4290 4197 3042,'0'-24'6791,"24"24"-5478,-24 0 1314,0 0-225,0 0-1505,0 0-577,0 0 0,0 0 1,0 0-97,0 0-160,-24 0-32,24 24-96,0 0-192,0-1-129,0 1-127,0 0-289,0-24 64,0 24 1,0-24-450,0 0-127,0 0 160,0 0 64,24-24 673,-24 24 448,0-24 833,0 0 1120,0 24-255,0-23-225,0-1-63,0 0-289,0 0-128,0 0-481,0 0-255,0 24-97,0-23-96,0 23-96,0 0 96,0 0-32,0 23-128,0 1 128,0 0-320,0 0-96,0 24-1,0-25 289,0 1 96,0 0-96,0-24 96,0 24-96,-24-24 128,24 0-32,0 0 0,0 0 32,0 0 128,0-24 97,0 0 63,0 0 225,0 1-129,0-25 32,0 24 1,0 0 95,0 24-127,0 0-97,0 0-63,0 0-161,0 0 32,0 24-64,0 0-128,0 0-160,24 0-449,-24-1-2049,0 1-7496</inkml:trace>
  <inkml:trace contextRef="#ctx0" brushRef="#br0" timeOffset="2691">4338 4197 864,'0'24'929,"0"-24"-384,0 0-481,0 0 320,0 0 385,0 23 160,0-23 256,0 0 96,0 0 449,0 0-481,0 0-576,0 0 95,0 0 161,0 0-96,0 0-160,0 0 31,0 0-31,0 0-257,0 0-63,0 0-33,0 0 0,0 24-128,0-24 33,0 0-97,0 0-64,0 0 0,0 0-32,0 0 64,0 0-32,0 0 32,0 0-96,0 0-32,0 0-32,0 0 64,0 0 0,0 0 96,0-24-64,0 24 0,0 0 64,0 0 96,0 0-352,0 0 545,0-23-289,0 23-32,0 0 32,0 0 32,0 0 128,0-24 33,0 24-97,0 0 192,0 0-192,0-24-64,0 24-32,0-24-63,0 24 63,0 0-64,0 0 64,0 0 64,0 0 32,0 0-96,0 0 0,0 0-96,0-24 0,0 24 0,0 0 64,0 0-32,0 0 0,0 0-64,0 0 32,0-24 64,0 24-320,0 0 576,0 0-320,0-23 0,0 23 65,0 0-33,0-24 0,0 24 0,0-24 0,0 24 0,0 0 0,0 0 64,0-24-32,0 24 32,0 0-96,23-24 32,-23 24 0,0-24 32,0 24-64,0-23 96,0 23-32,0 0-64,0 0 96,0-24-96,0 24 192,0-24 65,-23 0-97,23 0-64,0 24 0,0-24-32,0 24-32,0-23 32,0 23-32,0 0-32,0-24 0,23 24 32,-23 0-32,0 0 64,0-24-160,0 24 128,0-24 0,0 24 0,0 0 0,0-24 32,0 24-128,0 0 160,0 0-64,0 0-96,0-24 128,0 24-64,0 0-32,0 0 129,0-23-129,0 23 32,0 0 64,0 0-96,0-24 96,0 24-96,0-24 96,0 24 96,0-24-192,0 24 32,0 0 32,0-24 32,0 24-128,0 0 32,-23 0 192,23-24-288,0 24 128,0 0 0,0-23 64,23 23-96,-23 0 32,0 0 0,0-24 32,0 24-64,0-25 64,0 25-32,0-23 96,0 23-96,0-24 0,0 0 64,0 24-32,0-24 0,0 0-32,0 24 32,0 0-64,0 0 64,0-24-64,0 24 96,0 0-128,0-23 160,0-1-160,0 24 128,0-24-64,0 0 0,0 0 96,0 0-192,-23 24 96,23 0 0,0-23 96,0 23-128,0-24 64,0 0-32,0 24-32,0-24-32,0 24 128,0-24-64,0 0 32,0 1-32,0 23 0,0-24 0,0 24 0,0-24 0,0 0 32,0 0 32,-24 0-128,24 24 64,0-23-32,0 23 96,0-24-128,0 0 96,0 24 32,0-24-64,0 24-32,0-24 128,0 0-192,0 1 128,0-1-32,0 24 0,0-24-32,0 0 64,0 0-64,0 0 32,0 1-32,0 23 96,0-24-96,0 0 32,0 0 64,0 24-32,-24-24-96,24 0 32,0 24 0,0-23 32,0 23-96,0-24 160,0 0-96,0 24 64,0-24 32,0 24-128,0-24 32,0 24 64,0 0-32,0-23 0,0 23-64,0-24 64,0 24 32,0 0 0,0-24-96,0 24 96,0 0 0,0-24 0,0 24-64,0 0 128,0-24-192,0 24 96,0 0-64,0-24 128,0 24-64,0-23 0,0 23 32,0-24-32,-24 0-32,24 24 64,0-24-32,0 24-32,0 0 32,0 0 32,0-24 0,0 24-32,0 0-64,0-24 192,0 24-256,0-23 128,0 23 32,0-24-64,0 24 32,0 0 0,0-24 0,0 24-224,0 0 608,0 0-480,0 0 96,0-24-32,-24 24 160,24-24-128,0 0-96,24 24 160,-24-23-128,0 23 96,0 0-320,0-24 576,0 24-288,0 0 64,0 0-64,-24 0-96,24-24 192,0 24-96,0-24-64,0 24 64,0-24 0,0 24 0,0-24 0,0 24 32,0-23-64,0 23 64,0 0-32,0 0-32,0-24 32,0 24 32,0-24 0,0 24-64,0-24 0,0 0 32,24 0 32,-24 1 32,0 23-32,0-24-96,0 0 64,0 24 64,0 0-64,0-24 32,0 24 1,0-24-33,0 0-33,0 24 66,0-23-33,0 23 32,0 0-32,0-24 0,0 24 32,0 0-32,0-24 0,0 24 0,24-24 64,-24 24-96,0-24 0,-24 24 96,24-24-128,0 24 160,0-23-96,0 23-32,0-24-32,0 0 128,0 24-128,0-24 128,0 24-32,0-24-64,24 24 64,-24-24-64,0 24 32,0 0 32,0-23-96,0-1 128,0 0-96,0 24 96,0-24-128,0 24 128,0-24-32,0 24-32,0 0-32,0 0 128,0-24-96,0 24 0,0 0-64,0 0 128,0-24-64,0 24 0,0 0 0,0-24 0,0 24 32,0 0 32,0 0-96,0-24-32,0 24 192,0 0-192,0 0 96,0 0-32,0-23 0,0 23-32,0 0 32,0 0-64,0-24 128,24 24-32,-24 0-64,0 0 64,0 0-32,-24 0 64,24 0-128,0 0 32,0 0 32,0-24 0,0 24 96,0 0-192,0 0 128,0-24-32,0 24-96,0 0 224,0 0-128,0-24-32,0 24 64,0 0-32,0 24 32,0-24-96,0 0 128,0 0-128,0-24 96,0 24-64,0 0 32,0 0 0,0 0 0,0 0 32,0 0-64,0 0 32,0 0 32,0-24 32,0 24-96,0 0 32,0 0 32,0 0-96,0 0 96,0 0-128,0 0 192,0 0-128,0 0 0,0 0 128,0 0-192,0 0 128,0 0 0,0 0-32,0 0 64,0 0-96,0 0-32,0 0 128,0 0-128,0 0 128,0 0-64,0 0 0,0 0-32,0 0-64,0 0 128,0 0-32,0 0 0,0 0 0,0 0 0,0 0 32,0 0-32,0 0-32,0 0 64,0 0-64,0 0 32,0 0 0,0 0-32,0 0 32,0 0 32,0 0-192,0-23 224,0 23-128,0 0 192,0 0-128,0 0 32,0 0-64,0 0 0,0 0 96,0 0-128,0 0 64,0 0 32,0 0-32,0 0-64,0 0 128,0 0-96,0 0 0,0 0 64,0 0 32,0 0 0,0 0-224,0 0 224,0 0-64,0 0 0,0 0-64,0-24 160,0 24-192,0 0 96,0 0 0,0 0 0,0 0 0,0 0 32,0 0 32,0 0-96,0 0 32,0 0-32,0 0 96,0 0-64,0 24 0,0-24-32,0-24 32,0 24 32,0 0-64,0 0 32,0 0-32,0 0 96,0 0-64,0 0 0,0 0 96,0 0-192,0 0 160,0 0-96,0 0 64,0 0-32,0 0 32,0-24-96,0 24 96,0 0 0,0 0-64,0 0 64,0 0-64,0 0 64,0-24-96,0 24 128,0 0-64,0 0 32,0 0-32,0 0-32,0 0 32,0 0 0,0-24 32,0 24-32,0 0 0,0 24-32,0-24 64,0 0-96,0-24 96,0 24-32,0 0 0,0 0 0,0 0 0,0 0 0,0 0 0,0 0 0,0 0 0,0 0 32,0 0-64,0 0 32,0 0 0,0 0-32,0 0 64,0 0-64,0 0 32,0 0 32,0 0-32,0 0 0,0 0 0,0 0 0,0 0 0,0 0 0,0 0 0,0 0-32,0 0 32,0 0-96,0 0 96,0 0 0,0 0 0,0 0 96,0 0-160,0 0 64,0 0 0,0 0-32,0 0-32,0 0 192,0 0-160,0 0 64,0 0-64,0 0 32,0 0-96,0-24 0,0 24 192,0 0-96,0 0 96,0 0-160,0 0 32,0 0 128,0 0-128,0 0 64,0 0-32,0 0-32,0 0 128,0 0-224,0 0 224,0 0-96,0 0-32,0 0 64,0 0 0,0 0-96,0 0 128,0 0-96,0 0 0,0 0 32,0 0 64,0 0-128,0 0 128,0 0-128,0 0 160,0 0-192,0 0 96,0 0 0,0 0 0,0 0 0,0 0-32,0 0-32,0 0 96,0 0 0,0 0-32,0 0 32,0 0-96,0 0 128,0 0-64,0 0 32,0 0-64,0 0 128,0 0-192,0 0 96,0 0 96,0 0-128,0 0 64,0 0-32,0 0 0,0 0 0,0 0-96,0 0 96,0 0 32,0 0 0,0 0-96,0 0 160,0 0-128,0 0 64,0 0-32,0 0-96,0 0 128,0 0 0,0 0-96,0 0 96,0 0-128,0 0 192,0 0-128,0 0 32,0 0 64,0 0-128,0 0 128,0 0-96,0 0 32,0 0 32,0 0-64,0 0 0,0 0 96,0 0-96,0 0 32,0 0 32,0 0-96,0 0 32,0 0 64,0 0-64,0 0 0,0 0 64,0 0-160,0 0 192,0 0-32,0 0-64,0 0 32,0 0 0,0 0 0,0 0 0,0 0 0,0 0 0,0 0 0,0 0-96,0 0 64,0 0 32,0 0 0,0 0 0,0 0 0,0 0 0,0 0 64,0 0-96,0 0 64,0 0-64,0 0 32,0 0 96,0 0-160,0 0 32,0 0-32,0 0 64,0 0 0,0 0 32,0 0-96,0 0 96,0 0-64,0 0 32,0 0 0,0 0 0,0 0 0,0 0 64,0 0-64,0 0 0,0 0-32,0 0 0,0 0 64,0 0-64,0 0 32,0 0-32,0 0 64,0 0-32,0 0 32,0 0-64,0 0 64,0 0 0,0 0-32,0 0-32,0 0 32,0 0 32,0 0-32,0 0-32,0 0 32,0 0-32,0 0 64,0 0-64,0 0 32,0 0 32,0 0-64,0 0 64,0 0-32,0 0 96,0 0-192,0 0 128,0 0-64,0 0 32,0 0 0,0 0-32,0 0 32,0 0-32,0 0 64,0 0-64,0 0 0,0 0 96,0 0-64,0 0-32,0 0 64,0 0-32,0 0 32,0 0 0,0 0-32,0 0 0,0 0 0,0 0 0,0 0 0,0 0-96,0 0 128,0 0-32,0 0 0,0 0 0,0 0-32,0 0 128,0 0-64,0 0 64,0 0-96,0 0 0,0 0 0,0 0-64,0 0 128,0 0-64,0 0 0,0 0 0,0 0 0,0 0 0,0 0-64,0 0 64,0 0 64,0 0-64,0 0 0,0 0 0,0 0 0,0 0 0,0 0 0,0 0 0,0 0 0,0 0-64,0 0 128,0 0-64,0-23 0,0 23 0,0 0 0,0 0 0,0 0 0,0 0-96,0 0 128,0 0-289,0 0 578,0 0-321,0 0 0,0 0 0,0 0 0,0 0 0,0 0 96,0 0-192,0 0 96,24 0 0,-24 0 0,0 0 0,-24 0 0,24 0 32,0 0-64,0 0 32,0 0 32,0 0-64,0 0 32,0 0 0,0 0 0,0 0-96,0 0 128,0 0 32,0-24-64,0 24-64,0 0 128,0 0-64,0 0-64,0 0 128,0 0-64,0 0 0,0 0 0,0 0 32,0 0-64,0 0-32,0 0 128,0 0-128,0 0 128,0 0-160,0 0 128,0-24-32,0 24 64,0 0-160,0 0 224,0 0-128,0 0-32,0 0 32,0 0 32,0 0-160,0 0 128,0 0 96,0 0-96,0 0-96,0 0 128,0 0-32,0 0 0,0-24 0,0 24 0,0 0 64,0 0-64,0 0 0,0 0 0,0 0 0,0 0 0,0 0-64,0 0 128,0 0-64,0 0-64,0 0 64,0-24 64,0 24-128,0 0 32,0 0 64,0 0-32,0 0 0,0 0 64,0 0-64,0 0 0,0-24 0,0 24 0,0 0 0,0 0 0,0 0-64,0 0 64,0-23 64,0 23-64,0 0 0,0 0 0,0 0 0,0 0 0,0 0-64,0 0 64,0 0 64,0-24-64,0 24 0,0 0-128,0 0 256,0 0-128,0 0 0,0 0 32,0-24-64,0 24 32,0 0 0,0 0-64,0 0 128,0-24-64,0 24 0,0 0 0,0 0-64,0 0 128,0 0-64,0 0 0,0 0 0,0 0 0,0-24 0,0 24 0,0 0 0,0 0-64,24 0 64,-24 0 96,0 0-128,-24 0 32,24 0 0,0 0 32,0 0-64,0 0 32,0 0 0,0 0 0,0 0 0,0 0-96,0 0 96,0 0 0,0 0 96,0 0-192,0 0 96,0 0 32,0 0 32,0 0-64,0 0 0,0 0 0,0 0 32,0 0-64,0 0-32,0 0 128,0-24-160,0 24 128,0 0-96,0 0 128,0 0-64,0 0-32,0 0 32,0 0 32,0 0 32,0 0-64,0 0-128,0 0 192,0 0 0,0 0-64,0 0-64,0 0 32,0 0 64,0 0-64,0 0 32,0 0 0,0 0 0,0 0 32,0 0-32,0 0 0,0 0-64,0 0 192,0-23-224,0 23 128,0 0-256,0 0 416,0 0-192,0 0 0,0 0 0,0 0 32,0 0-96,0 0 64,0 0 0,0 0 0,0 0 32,0-24 0,-24 24-64,24 0 128,24 0-160,-24 0 32,0 0 64,0 0 32,0 0-64,-24 0-64,24 0 128,0 0-64,24 0-64,-24-24 128,0 24-128,0 0 64,0 0-32,0 0 32,0 0 0,-24 0 32,24 0-32,0 0 0,0 0 64,0 0-192,0 0 192,0 0-64,0-24-32,0 24 32,0 0-32,0 0 32,0 0 0,0 0 0,0 0 0,0 0 32,0 0-32,0-24-32,0 24 96,0 0-64,0 0 0,0 0-32,0 0 32,0 0-32,0 0 32,0 0 32,0 0-64,0 0 32,0 0 32,0 0-64,0 0 64,0 0-32,0 0 0,0 0-32,0 0-32,0 0 0,0 0 64,0 0-32,0 0 64,0 0-64,0 0 32,0 0-33,0 0 66,0 0-66,0 0 33,0 0 0,0 0-32,0 0 32,0 0 0,0-24 32,0 24 1,0 0-33,0 0-33,0 0 1,0 0 32,0 0 0,0 0 0,0 0 32,0 0-64,0 0 97,0 0-98,0 0 66,0 0-66,0 0 66,0 0-33,0 0-65,0 0 130,0 0-98,0 0 33,0-23 0,0 23 33,0 0-98,0 0 97,0 0 1,0 0-66,0 0 66,0 0-66,0 0 66,0 0-33,0 0 32,0 0 0,0 0-32,0 0-32,0 0 0,0 0 96,0 23-128,0-23 64,0 0 0,0 0 0,0 0 0,0 0 0,0 0-33,0 0 98,0 0-65,0 0 0,0 0 0,0 0-65,0-23 98,0 23-33,0 0 64,0 0-161,0 0 162,0 0-65,0 0 0,0 0-32,0 0 32,0-24 0,0 24 32,0 0-32,0 0-32,0 0 32,0-24 96,0 24-160,0 0-1,0 0 130,0 0-97,0 0 32,0 0 32,0 0-64,0 0 64,0 0-32,0 0-32,0 0 64,0 0-64,0 0 32,-24 0 32,24 0-64,0 0 96,0 0-128,24 0 128,-24 0-128,0 0 31,0 0 66,0 0-33,0 0 0,0 0-33,-24 0 33,24-24 0,0 24 33,0 0-66,0 0 33,0 0 0,0 0 33,0 0-33,24 0 0,-24 0-33,0 0 33,0 0 0,0 0 65,0 0-65,0 0 0,0 0 32,0 0-32,0 0 0,-24 0-32,24 0 32,0 0 32,0 0-32,0 0-32,0 0 32,0 0-32,0 0 64,0 0-64,0 0 32,0 24 0,24-24-33,-24 0 33,0 0 0,0 0 33,0 0-1,0 0 0,0 0-96,0-24 128,0 24-96,0 0 32,0 0 32,0 0 0,-24-24-96,24 24 32,0 0 64,0 0-32,0 0 32,0 0-64,0 0 32,0 0 32,0 0-96,0 24 96,0-24-32,0 0 0,0 0-32,0 0 64,24 0-32,-24-24 0,0 24 0,0 0 0,-24 0-97,24-24-319,0 24-705,0 0-1057,0 0-2146,0 0-3652</inkml:trace>
  <inkml:trace contextRef="#ctx0" brushRef="#br0" timeOffset="12410">4170 192 5188,'0'-24'2403,"0"24"351,0 0-191,0-24-1026,0 24-480,-23 0-128,23 0 0,0 0-449,0 0-480,0 0 96,0 24-96,0-24 0,0 0-128,0 24-288,0-24-289,0 0-160,23 0 97,-23 0 351,24 0 225,-24 0 192,25-24 96,-25 24 225,0 0 255,0-24-31,0 24-97,0-24-192,0 24 33,0-23-33,0 23-128,0 0-32,-25 0-32,25 23-64,-24-23 128,24 0 96,-23 0-31,23 24-1,0-24 64,-24 24-64,24-24-128,24 0 0,-24 0-32,23 0-128,1 0-64,1 0-192,22 0 224,-23-24 64,0 0 128,23 24-64,-47-23 96,24 23 160,-24-24 160,0 0 129,-24 24 128,24-24-129,0 24-224,-23-24-159,23 24-97,-24 0-96,0 0 96,0 24-64,0-24 96,1 24 64,-2 24-64,1-25 0,1 25-64,23-24 32,-24 0-64,48 0 32,-24-1-64,47 1 32,-22-24-256,22 0 0,1 0-129,23-24 1,-47 1 96,24-1 224,-25 0 32,1 0 32,-24 0 128,0-23 128,-24 23 0,-23 0 129,23 0-97,-24 24 64,1 0-160,23 0 65,0 24-129,0 0-32,24 23-96,0-23-321,-23 0-1120,23 0-2467,0 0-8744</inkml:trace>
  <inkml:trace contextRef="#ctx0" brushRef="#br0" timeOffset="13229">4219 263 4964,'0'0'-160,"0"0"-1762,23-23 3556,-23 23-1378,0 0-320,0 0 128,24 0 96,-24 0 961,0 0 449,0 0-321,-24-24-737,24 24-191,-23 0-193,23 0-32,-25 0 32,25 24 128,-24-24 65,1 0 255,-1 0 161,24 0-161,-24 0-31,24 0-65,-24 0-159,24 0-97,-24 0-96,24 0-64,-23 0 32,-1-24-32,-1 24 192,2 0 161,-1 0 95,1 0-223,-2 0-161,25 0-64,-24 0 0,1 0-32,-1 0 32,0 0-64,24 0 128,-24 0 64,0 24-64,1-24-32,-1 0 65,-1 0-65,2 0 0,-1 0-32,1 23-64,23-23 32,-25 0-32,1 0 0,1 0 32,-1 0-64,0 0 96,24 0-96,-24 0 64,0 0 0,1 0-32,-1 0 0,-1 0 0,2 0 0,23 0 0,-24 0 0,1 0 0,-2 0 0,25 0 0,-24 0 32,24 0-32,-23 0 32,23 0 32,0 24 0,-24-24 96,0 0-32,24 0-32,-24 0-63,0 0-33,1 0 64,-1 0-161,-1 0 194,2 0-97,23 0 0,-24 0 0,24 0 64,-24 0-32,24 0-32,-23 0 32,23 0 0,-25 0-32,2 0 0,-1 0 0,0 0 32,0 0-96,0 0 192,-23 0-192,22 0 64,2 0 96,23 0 0,-24 0-32,0 0 32,24 0-32,-23 0-32,-2 0 64,2 0 0,-1 0-96,0 0 161,-24 0-161,24 0 0,1 0 0,-1 0-65,0 24 194,0-24-161,0 0 96,1 0 64,23 0 0,-25 0 0,2 0-96,23 0-32,-24-24 32,0 24-64,0 0 64,24 0-64,-24 0 32,0 24 96,1-24-96,23 0-64,-24 0 128,24 0-128,-24 0 96,0 0 0,24 0-32,-24 0-64,1 0 128,-2 0-64,1 0 0,1 0 32,-1 0-32,0 0 32,0 0-32,0 0 32,1 0-32,23 0 32,-24 0 32,0 0-32,0 0-64,0 0 128,1 0-128,-2 0 128,1 0-64,1 0 0,-1 24-32,1-24 0,-2 0 33,1 0-66,1 0 66,-1 0-33,-1 0 0,2 0 0,23 0 64,-24 0-64,1 0 32,-2 0-96,1 0 32,1 0 64,-1 0-64,0 0 64,0 24-32,-23-24 32,23 0-96,-1 0 31,2 0-31,-24 0 64,23 0 0,-1 0 32,25 0-64,-23 0 129,-1 0-97,0 0 64,0-24-32,0 24-32,24 0 32,-23 0-32,23 0 0,-24 0 32,0 0-32,0 0 0,0 0-32,0 0 32,1 0 0,23 0-32,-25 0 96,2 0-64,23 0 32,-24 0-64,24 0 96,-24 0-64,0 0 64,24 0 32,-24-24-32,1 24 64,-1 0-64,24 0-32,-24 0 0,0 0-64,24 0 128,-24 0-32,0 0-32,1 0 64,23 0 33,-25 0-33,25 0 0,-23 0 64,23 0 32,0-24-96,-24 24-32,24 0-32,0 0 96,-24 0 65,24 0-193,0 0 32,0 0 32,0 0 0,0 0 32,0-24 0,0 24-96,24 0-256,0-23 544,-24 23-224,23-24-96,2 24 32,-2-24 0,-23 24 0,24 0 32,-24 0-352,24 0 576,-24 0-224,0 0-96,24 0 128,-24 0-64,0 24 32,-24-24 0,24 0 0,-24 0 0,0 0-32,1 24-32,-2-24 96,2 23-160,-1-23 192,0 0-96,0 24-32,24-24 64,-24 0-32,24 24-32,-24-24 64,24 24-128,-23-24 128,23 24 0,0-24 32,0 24-96,0-24-64,23 0 160,-23 23-32,24-23 0,24 0 96,-24 24-96,23-24 64,1 24-32,0-24 0,0 0-64,-1 0 33,-23 24-33,0-24 32,0 0-64,-24 0 96,0 0-64,0 0 64,0 24-32,0-24 0,0 0 32,-24 24-224,24-24-1026,0 0-2337,0-24-7687</inkml:trace>
  <inkml:trace contextRef="#ctx0" brushRef="#br0" timeOffset="21090">260 287 352,'23'-24'2915,"-23"24"-417,0 0-704,0 0-385,0 0-416,0 0-256,0 0-385,-23 0-96,-1 0 289,0 0-33,-24 0 33,25 0 63,-2 0-31,-22 0-225,23 0-128,0 0-128,24 0 1,0 0-33,0 0 0,0-23-32,0 23-64,24 0 32,24 0 0,-25-24 0,25 24 0,-24 0 0,0 0 0,0-24-32,0 24 64,-1 0-32,1 0 32,-24 24 0,0-24 32,0 0 160,0 0 192,-24 0 1,1 24-97,-25-24-64,0 0 33,25 23 31,-25-23-96,24 0 0,0 0-96,0 0-95,0 0 63,24 0-32,0 0 0,24 0-32,0 0-32,0-23-32,23 23 32,1 0-64,0 0-32,-24 0-1,23 0 65,-23 0 0,0 0 32,0 0-32,-24 0 32,0 0 0,-24 23 129,0-23-97,-23 0 96,-1 0 32,0 24-128,0-24 0,1 0 64,23 0-128,0-24 160,24 24-64,0 0-32,24 0-32,0-23 32,23 23-32,1 0 0,24-24 0,-25 24-64,-23 0 128,0 0-32,0 24 96,-24-24 65,0 0 31,0 0 160,0 0-320,0 0-96,24 0-2819,23-24-13036</inkml:trace>
</inkml:ink>
</file>

<file path=ppt/ink/ink1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2:12.0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-4 454 7815,'0'0'769,"-24"0"-289,24 24 1154,0-24-1090,0 0-384,0 0-128,0 0 161,0 0-161,24 0 32,0 0 0,-1 0 0,2 0 32,-2 0 0,1 0 160,0 0 64,24 0-159,-25 0-1,2 0-96,-1 0 96,23 0 0,1 0-32,0 0-64,0 0-32,24 0-32,-25 0 64,1 0 0,24 0 161,-25 0 63,1 25-64,0-25 32,0 0-63,0 0-97,23 0-96,-23 0 64,24 24-64,0-24-64,-1 0-32,24 0 64,2 0-129,-2 0 33,1 0 128,-1 0 0,24 0 96,-23 0 0,24 0-31,-25-24 63,24 24-96,1 0 0,0 0 0,-1-25-32,24 25 32,-24 0 64,25-24-32,0 24 96,-1 0-32,0-24 0,0 24-32,24 0 0,-23-24-63,23 24 31,1 0-64,-1-24 0,0 24 0,1 0 32,23-25-32,-24 25 0,0-24 0,24 24 0,24-24 0,-23 24 0,-1-24 0,23 24 0,-23 0 0,1-24-32,-1 24 0,24-25-129,-24 25 33,24-24 96,-24 24 0,25-24 32,-2 24 0,1 0 0,-23-24 0,23 24 64,-25 0 128,2-24 1,-1 24 95,-23 0 96,-1-25 225,-1 25-225,2-24 257,-25 24 31,25-24-383,-49 24 63,25-24-64,-25 24-95,1-24-65,-25 24-64,1 0-160,-24 0-545,-1-25-1857,-23 25-6535</inkml:trace>
</inkml:ink>
</file>

<file path=ppt/ink/ink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8.0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68 337 9961,'-46'-116'544,"22"46"674,24 46 191,0-22-672,0 23-129,0-1-352,24 24-159,22-23-1,1 23-96,0 0 0,24 0 0,0 0 32,0 0-64,0 23 64,-24 1 0,0-24 192,-23 23-96,0 0 0,-24 0 32,0 1 0,0 22 33,-24-22-1,-23 22-64,0-22 0,-1 22-64,1 1-64,0-24-160,23 24-481,1-24-768,23 0-1153,0 1-2403</inkml:trace>
</inkml:ink>
</file>

<file path=ppt/ink/ink1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3:00.6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1192-6 3939,'24'0'1794,"-24"0"-96,-24 0 928,24 0-1249,0 24-416,-23-24-96,23 0-288,-25 24-33,25-24-63,-23 0 95,23 24-159,-24-24-33,0 0-96,24 0-96,-24 24 1,0-24 31,24 0 0,-47 24-64,23-24 32,0 24 32,-24 0 65,25 0-33,-25 0-64,0-24 32,0 23-63,1 1 31,-1-24-96,0 24 96,25 0-32,-25 0 32,24 0-96,0-24 65,-24 24-97,24-24 0,1 24-32,23-24 64,-24 0-64,24 24-32,-24-24 0,24 0 32,-24 0-64,24 0 96,0 0-32,-24 0-32,24 0 0,0 0 64,0 0 0,-23 0-224,23 0 224,23 0-64,-23-24-64,24 24 64,-24-24 64,24 0-96,0 24 32,0-24-32,-1 0 64,-23 24 96,24-24-256,1 0 128,-25 24-64,0 0 160,0 0-128,0 0-32,0 0 128,0 0-32,0 0-96,-25 24 128,1 0-96,1 0 32,-1 0 64,24 0-96,-24 0 64,0 0 128,0-24-128,24 24 32,-23 0 64,23-24-96,0 24 64,0 0 1,23-24 63,1 0-32,0 0 32,0 0 64,23-24 32,2 24-159,-26-24-1,25 24-96,-25-24-32,25 24 32,-48 0-321,24 0-704,-24 0-1601,0 0-7656</inkml:trace>
  <inkml:trace contextRef="#ctx0" brushRef="#br0" timeOffset="10531">1503 1143 4772,'47'0'2530,"-24"0"-640,-23 0 1345,25-24-1409,-25 24-545,24 0 0,-24-24-224,0 24-480,0 0-321,0 0-32,0 0-63,-24 24 95,-1-24-64,2 24-96,-1-1 0,-23 1 0,-1-24 32,0 48-64,-23-24 129,23 0-97,-24 0-32,-23 0-64,23 24 96,1-24-64,-24 0 0,-1-1 0,24 1-64,-23 0 96,23 0 0,1 0-64,-1 0 96,25 0-128,-1 0 64,1-24 32,-2 24-32,2-24 32,24 0 0,-2 0 0,1 24 0,1-24-64,23 0 33,0 0-33,-24 0 0,24 0 0,0 0 0,0 0 96,0 0-160,0 0 96,0 0 0,-24 0-64,24 0 32,0 0 32,0 0 0,0 0-96,0 0 0,0-24 160,24 24-128,0 0 64,-1-24-96,26 0 96,-26 24-32,24-24 0,2 0 64,-26 24-128,1-24 96,0 24-128,0-24 160,0 24-32,-24 0-96,0 0 128,0 0-64,0 0-32,0 0 32,-24 0 32,0 24 0,0-24-64,0 24 64,1 0 0,-2 0 0,-22-24-32,23 24-32,1 0 96,-2-24-96,25 24 192,-24-24-64,24 0 96,0 24 0,24-24-64,1 0 97,-2 0-33,24 0-96,-23 0 32,24 0-64,0-24 128,0 24-32,-1 0-31,-22 0-1,22-24-96,-23 24 0,-24 0 0,23 0-64,-23 0-385,0 0-1697,0 0-5157</inkml:trace>
  <inkml:trace contextRef="#ctx0" brushRef="#br0" timeOffset="22629">2193 808 8359,'25'-24'2595,"-25"24"-930,0 0 289,0 0-32,0 24-705,0 0-288,-25-1-224,25 1-97,-23 0-95,23 24-33,-24-24 1,24 0-1,-23 0-127,23 0 223,23-24-159,1-24-97,24 0-160,23-48-32,48-47-160,48-1-609,48-47-1184,23-1-3428</inkml:trace>
</inkml:ink>
</file>

<file path=ppt/ink/ink1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25.0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19881 2789 9801,'-49'-23'1409,"26"-1"-320,-1 24 128,0-24-768,0 0 31,-23 24 129,-25-24-161,25 24-31,-25-24-129,-24 24 0,1 0 193,-24 0 95,0 0-95,-24 0-129,0-23-64,0 23-160,0 0-32,0 0-32,24 0-64,0 0 0,0 0 65,23 0-130,-23 0-159,24 0 160,-1 0-128,1 0 96,-24 0-64,-1 23 160,1-23 0,0 0-32,0 24-64,0 0-97,-24 0 129,24 0 32,0 0-64,24-1 0,-24 1 32,0 0 64,23 0-32,1 0 64,-25 0 64,25 23 64,23-23-32,-22 0-128,22 24 65,0-25-65,25 25 0,-2-24 0,2 24-65,0-25 65,22 25 0,2 0 0,-1-1 0,24 1 0,0 0 33,24 23-33,24-23-65,-1-24 1,0 24-160,25-1 96,24-23-96,-1 0 0,1 0-1,23-24 33,0 0-160,24 0 0,23 0 255,1-24 97,0 24 0,24-24 65,0 0-33,-1 0-64,0 1 64,1-1-32,-24 0 0,24 0-32,-24 24-65,23-24 65,-23 24 0,0-24 64,0 1 129,-24 23 127,-1-24 32,2 0-96,-1 0 1,-24 24-33,0-24-160,0-24 32,0 25-64,0-1-32,0 0-32,1 0-32,-25 0 64,0-23 64,1 23 160,-1-24 480,0 0 129,-47 1-160,24-25-65,-48 25-351,-24-25 63,-49 1-224,-21-1 64,-26 1-128,-23 23 128,-24 0-320,0 1-1249,-24 23-2755</inkml:trace>
  <inkml:trace contextRef="#ctx0" brushRef="#br0" timeOffset="1331">17974 3791 1217,'24'0'6182,"-24"-24"-5286,23 24 930,-23 0-288,-23-24-802,23 24-127,-24 0-321,-1 0 96,2 0 225,-24 0-32,-25 0-97,24 0-96,-47-24-63,0 24 31,-25 0-160,1 0-96,-23 0-32,-2 0 64,1-24-63,0 24 63,24 0-32,-24 0-64,0 0 0,0 0 0,1 0-32,-2 24 0,25-24 0,0 0 0,0 24 0,-1-24 64,1 0-64,24 0 32,-24 0-32,23 24 32,-23-24-32,24 0 0,0 0 32,0 0-32,-24 24 32,23-24-64,1 0 32,-24 23-32,47-23 32,-24 24 0,2 0 0,-2-24 0,24 24-32,1 0 64,23 0-64,1-1 32,-1 1 64,1 0 0,23-24 0,-24 24 32,24 0-32,1-24-64,-2 24 0,25-1 96,-24-23-96,1 24 32,-1 0-128,0 0 192,24 24-32,0-25-32,-24 25 33,24-24-33,24 24 0,-24-25 32,48 25-96,-1-24-64,1 24-161,48-25 257,-1 1-32,24 0-64,0 0 128,24-24 0,23 0-64,-22 24 64,22-24 0,2 0-64,22 0 64,1 24-96,0-24 128,-1 0-64,24 0 32,-23-24-64,24 24 64,-24 0-64,-25 0 64,1 0 160,0-24 1,0 24 159,-24 0 64,-1-24 1,1 0-97,-23 0-128,-1 1 65,-24-1-65,0-24 64,-23 0-192,24 1 96,-49-1 64,25-23-63,-49 23 127,25-24-96,-48 1 0,0-24-96,-24 23-32,-23 1-64,-49-1 0,1 1-192,-24 47-288,-48-24-673,-47 48-1314,-1 0-7046</inkml:trace>
  <inkml:trace contextRef="#ctx0" brushRef="#br0" timeOffset="3837">7989 1716 8744,'-49'-24'2306,"2"24"-2626,0 0 320,-1 0 352,0 24 193,-23 0 255,-1 0 257,1 0 289,-25 23-129,1-23-288,-1 24-225,26 0-127,-26 23-161,24-23-224,-23 23 1,24 1-193,-1-1 64,25 1-32,-1 0 32,48 23-64,23-23 0,25-1-32,23 1-193,49-1-159,-1 1-257,1-25 97,22-23 224,1 24 192,24-48 128,23 0 0,1 0 32,24-48 128,-24 24 64,-1 1-160,-23-25-32,-24 24 0,-1-24 0,-46 1 96,-1 23 257,1-24 63,-25 1 32,-23 23-95,-24-48 31,-24 25-256,0-25-32,0-23-63,-24-1-33,-24 0 0,-23 1-32,-48 0 32,-24 23 96,-24 25-96,-24-1-32,-47 48-353,-24 24-1504,-25 0-2788</inkml:trace>
  <inkml:trace contextRef="#ctx0" brushRef="#br0" timeOffset="47600">2769 1049 1217,'-24'-24'2082,"1"0"320,-25 24-32,24-24-192,-23 0-672,-1 1-257,-23 23-288,22-24-257,-22 0-191,0 0-65,-25 24 97,1-24-1,0 24-95,-24 0-161,-25 0-64,2 24 32,-1 0 129,-1 0-129,1 0 0,24 23-160,-23-23-128,23 24 225,-1-1-225,25 1 32,0 24 160,-1-25 32,1 25 0,24-1-224,22 1 160,2-1-64,-1 1-64,24-24 288,1 23-544,-1-23 224,24-1 96,0 1-64,24 0 0,23-1-32,-22 1 160,22 0-160,1-1 160,23 1-160,24 0 193,25-24-225,-1-1 128,23 1-32,26 1 128,-2-25-32,1 0-64,0 24 256,0-24 161,-1-24 63,25-1-223,0-22 63,-1-1 0,-22-24-288,22 1 97,-23-24-129,0 23-32,-48 1 160,0-25-128,0 1-897,-23-24 1986,-25 23-1089,-48-23-32,-23 24 64,-23-24-96,-24 23-96,-49-23 192,1 48-32,-1-1 32,-47 24-128,-48 48-64,-23 0-1633,-72 72-1442,-47-1-5253</inkml:trace>
  <inkml:trace contextRef="#ctx0" brushRef="#br0" timeOffset="106072">12206 4434 1345,'0'-24'3972,"0"0"-2691,-23 1 961,-1 23-416,0-24-545,0 24-609,-24-24-319,25 24-161,-25 0 0,0-24-160,1 24 32,-1 0-64,-48-24 32,26 24-64,-26 0-32,1 0-32,-24 0 96,23 0 0,-23 0-32,23 0 64,-23 0-32,0 0 32,0 0 160,0 0 33,0 0 127,0 0-32,0 0-96,0 0-31,0 0-65,0 0-32,-1 0 64,25 0-32,-1 24-96,1-24 32,23 0 32,1 24 64,-1-24 97,1 0-33,0 24-64,22-24 0,-21 24 0,-2-1 0,0 1 33,1 24-33,-1-24 32,1 23-64,23-23-64,-24 0 0,1 24 32,-1 0 32,25 0 65,-25-1-1,1 1-128,23 24 96,1-25 64,-1 1-96,24 23 97,-23-23-193,22 24 64,2-25-64,23 1 96,-24-24-96,24 24-256,24-1 512,-1 1-160,26 0-128,-2-1 96,48-23-96,1 0 32,46 0-32,1 0 64,25-1-32,-2 1-32,25-24 64,0 0-96,23 0 32,-24 0 32,25 0 32,-24 0 0,23-24 0,1 24 1,0-23-98,-1 23 1,-24-48-128,1 24 224,-24-24-32,0 1-128,-25 23 160,2-48-64,-25 25 225,-24-25 95,0 1-32,-23-25 97,0 1-1,-48 0-64,-24-1-128,0 1 33,-72 23-193,1 0-32,-49 25-417,-23 23-1184,-23 24-2563,-25 0-11819</inkml:trace>
  <inkml:trace contextRef="#ctx0" brushRef="#br0" timeOffset="121386">17974 310 13516,'190'-96'128,"-118"25"-320,-25 23 256,1 24 96,-48-23 353,0 23-129,-23 24 1,-26 0-161,-46 0-160,-48 24 32,1 0-96,-49 23 192,-24 1 161,24 0-1,1-1 481,23-23 192,24 24-257,71-24-127,49-24-385,23 0 65,48 0-225,46-24-96,50 24 32,-1-24 32,23 24-64,-22 0 96,-25 0 384,-72 24-127,-23 0-193,-48 23 0,-47 1 96,-24 0-64,-24-1-160,-25 1 32,49 0 0,24-1-64,23 25 32,48-24 1,24-25-66,47 25 98,24-24-33,1 24-64,-1-25 224,-23 1 224,-72 0 65,-24 24 159,-47-24-191,-25 23-161,24 1-256,-23 23-288,48-23-1282,23 0-4003</inkml:trace>
  <inkml:trace contextRef="#ctx0" brushRef="#br0" timeOffset="191041">5438 214 13100,'0'0'1665,"-23"0"-63,-1 0-129,0 0-864,-24 24-97,-24 24-319,2 0-33,-26 23-128,1-23 0,-1 23 32,-23 1-96,0 23 160,0-23-128,0-1 128,0 25-64,0-25 0,23 1-32,1-25-32,24 1 32,22-24 0,26 0-32,-1-24 32,24 0-64,24-24-160,-1 0-32,26-24 288,-2 1-96,0-1 0,1 0 96,-24 24-32,-24 1 288,0 23 257,0 0-385,-47 23 32,-1 25-32,0-24-31,-24 24-65,25-1-32,-25 25 128,1-25 64,23 1 32,1 0 193,47-1-33,0 1-63,0-24-33,24 0 96,23-24-95,25 0-193,23-24-32,1 0-32,23-24-672,0 25-1570,0-25-2851</inkml:trace>
</inkml:ink>
</file>

<file path=ppt/ink/ink1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23.5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2171 95 12619,'96'-48'577,"-72"24"1025,0 0-129,-24 24-192,0 0-96,0 0-480,-24 24-161,-24 0-63,-24 24-257,-24-24 32,0 47-128,1 1 65,-50 0-161,1 47 64,-23-23-32,-25 23-32,0 1 0,0 23-96,0-23 32,1-1 0,46-23 32,26-1 288,23-47-544,24 0 224,48-24 64,24-24 160,24-24-128,24 0-256,0-24 448,48-23-256,-24-1-705,24 0 1538,-24 24-865,-25 1 64,-22-1-128,-1 24 32,-24 0 128,-24 24-128,-1 0 64,-22 24 32,-25 24 0,24-24 192,-24 23-31,0 1-1,24 24 128,0-24 257,0-1-449,24 1 288,0 0 65,0 0-65,24 0-32,24-24-63,0-1 31,24-23-64,24 0-256,24-23 128,0-25-256,24 24-448,-1-24-802,1 0-1472,-23 24-8393</inkml:trace>
</inkml:ink>
</file>

<file path=ppt/ink/ink1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0:48.3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49 8872,'-48'0'1377,"48"24"-736,0-24-353,-24 0-192,24 0-64,0 24 64,0-24-64,0 0-32,24 0 32,0 0 0,0 0 0,0 0 65,24 0 191,23-24 0,-23 24 64,47-24 33,-23 24 31,24-25 97,-1 25 31,1 0-159,23 0-65,-24 0-128,24 0-96,2 0-32,-2 0 0,0 0-64,1 25 64,-1-25-32,0 0 0,0 0 32,1 24 32,-1-24 1,0 0 31,0 0-64,2 24 64,-2-24-32,0 25 0,1-25-32,-1 24 0,-24 0 0,25-24 32,-1 0 64,-24 25-31,25-25 31,-1 0 0,25 24-96,-25-24-32,0 0 0,25 25 0,-25-25 0,24 0 0,-23 24 0,23-24 96,0 0 96,0 0 33,-23 0 31,23 0 0,1 0-96,-2 0-95,2-24-1,-25 24-192,48 0 192,-24 0-96,1 0-32,-1 0 64,-23 0-96,22-25 32,2 25 64,-25-24-32,24 24 32,-23-25 0,23 25-96,-23-24 32,-1 24 32,0-24 96,0 24-128,-23-25 32,24 25 0,-25-24-32,1 24 64,-26-24-64,2 24 64,0 0-32,0-25 0,-25 25 32,1 0-32,-24-24-32,0 24-32,-24 0 96,0 0 32,-24 0-32,24 0-64,-47 0 32,22 24 0,-22-24 0,-25 0 0,0 0 0,0 0-64,-23 25 64,-1-25-64,1 0-33,-24 24 97,0-24 32,0 0-32,-1 24 97,-23-24-194,-1 0 65,-23 0 32,24 25-32,-24-25-96,24 0 224,-24 0-128,-24 0 160,0 0-192,0 0 96,0 0 65,0 0-33,-25 0-64,25 24-32,-23-24 128,-1 0-160,24 0 96,-24 24-64,24-24 64,0 0-64,-24 0 0,1 0 96,23 0-64,0 0 0,-25 0 32,25 0-64,0-24 32,0 24 32,-23 0-64,46 0 32,-46 0-64,23 24 96,0-24 32,24 0-96,-1 0 0,1 0 32,24 0 32,0 0 0,23 0-64,1 0 64,-1 0-64,25 0 64,24 0-32,-1 0 0,24 0-32,1-24 32,23 24 0,24 0 0,0-24 32,24 24-32,23-25-64,48 25 64,1-24 0,24 24 0,-1 0 0,0-24-32,25 24-97,23 0 258,-1-25-129,25 25 32,-23 0-96,23 0 96,0 25-32,24-25 96,-24 0-96,24 24 64,23-24-64,-22 24 32,22-24-32,1 25 0,24-25 32,-1 24 0,0-24-32,1 24-32,0-24 64,0 0-64,-1 0 0,0 25 128,1-25-160,-24 0 128,23 0-64,-23 0-32,1 0 64,-26 0-64,-23 0 32,24 0 0,-24 0-32,-24-25 0,0 25 64,-24-24-32,1 24-32,-25 0-64,0-24 192,-24-1-96,1 25 0,-24-24 0,0 24 0,-24 0 0,-25-24 0,1 24 32,-48 0 32,1-25-160,-25 25 128,-24 0-32,-24 0-64,1 25 96,-48-25-32,-1 0-96,-23 0 160,1 24-128,-50-24 192,2 0-192,-26 24 64,2-24 32,-48 25 64,23-25 0,-47 24 0,-25-24 0,2 24-32,-2 1 64,-23-1 32,-1-24 1,-23 25-33,24-1 64,-24 0-96,0 25 0,49-25-32,-2 25-32,25-24-96,47 0-320,24-1-962,48 0-2401,25-24-11019</inkml:trace>
</inkml:ink>
</file>

<file path=ppt/ink/ink1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48.5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73 262 1185,'-25'-48'3235,"25"24"-353,-23 0-415,23 0-289,0 0-513,23-24 33,-23 25 96,0-1-321,0 24-256,0-24-128,0 24-224,0 0-384,0 0-385,0 0 0,25 24 96,-25 0-32,-25 23-64,25-23 32,0 24-96,0 0 32,0 0-32,0-24 32,0-1-64,0 1 65,0-24-65,0 0 192,0 0-128,0-24 128,0 1-160,0-1 0,0 0 32,0 0-32,0-24-64,-23 24 32,23-24 0,0 24 0,-25 1-64,25-1 128,0 24 32,0 0 32,0 24 64,0-1 33,25 1-1,-2 24-32,2-24-96,-25 0-96,24 24 64,-24 0-64,0-25 64,0 1-192,0 0-64,-24-24 32,24 0-96,-25 0 256,25-24-97,0 0 97,0 1-64,0-25 64,0 0 97,0 0-130,0 0 33,25 1 65,-25 23 63,24 24 96,-24 0-128,0 24-64,0-1 32,0 25-32,0-24-96,0 24-641,24 0-1088,0-24-1699,24 0-8615</inkml:trace>
</inkml:ink>
</file>

<file path=ppt/ink/ink1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49.3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95 10185,'0'-48'3588,"0"24"-1571,0 24 770,0 0-481,0 0-1505,0 24 32,-23 0-96,23 0-161,23-1-288,-23 25-192,0-25-32,0 1 33,0-24-129,-23 24-161,23-24 33,0 0 128,0 0-160,0-24 128,0 0 64,0 1-32,0-1-32,0 0 160,0 1-64,0-25-32,0 24 64,0 1-64,0 23 128,-24 0 64,24 23-64,0 1-96,0 24 33,0-25 31,0 1-96,0 0 64,24-1-32,-24 1-160,0-24-161,0 0-415,0 0-578,0 0-1056,-24 0-3940</inkml:trace>
</inkml:ink>
</file>

<file path=ppt/ink/ink1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50.3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157 1882 9064,'0'0'4324,"0"0"-3139,0 0 1986,0 0-1281,0 0-609,24-24-64,-24 1-192,23-1-224,-23 0-64,0-24-289,24 1-31,-24-25-161,-24 1-96,24-1-64,-23-23-96,23 23 0,-24-23-256,0 0-64,0 23 95,0 24-95,24 24-417,0 24-1345,24 24-992,0-24-8650</inkml:trace>
  <inkml:trace contextRef="#ctx0" brushRef="#br0" timeOffset="471">-10 261 12972,'0'-48'1313,"23"24"513,1 0 384,1 1-993,-2-1-608,1 0 95,0 24-255,0-24-65,23 24-128,-23 0-160,1 0-64,-25 24-64,23 0 32,-23 0 32,-23-1 0,-26 1 0,2 0 33,-1 0-65,1 24 32,22-25 96,25-23-96,0 24-32,25 0 64,-2-24-32,25 0-32,0 24-32,-1-24-32,1 0 32,-24 0 32,-24 24-32,0-24 32,-24 24-96,1 0 192,-2 0-192,1-24 128,-23 24 0,-1-24 0,1 0 0,22 24-257,1-24-255,1 23-353,23-23-480,0 0-929,0 0-1057,23 0-6951</inkml:trace>
  <inkml:trace contextRef="#ctx0" brushRef="#br0" timeOffset="906">514 237 9769,'25'-48'1858,"-25"1"191,24 23 97,23 0-1217,-22 24-32,22-24-64,-24 24-64,26 0-289,-26 0 1,-23 0 63,24 24-31,-24 0-1,-24 0-31,1-24 95,-1 23-192,-1 1 1,2 0-33,-1 0-160,1 0 33,-2 0-161,25-1 192,25-23-192,22 24 96,25-24-288,-1 0-545,0-24-576,-22 24 320,22-23 321,-23-1 383,-25 0 193,2 24 0,-25-24 129,-25 24 191,2-24 416,-25 24-127,24 0-129,0 24-95,24-24-65,-23 24-96,23 0 32,23-24-127,1 0-97,0 0 160,24 0-320,0 0-417,23 0-128,-23 0 449,23-24 64,-46 24 128,-2-24 160,1 0 0,-24 0 256,0 1-63,-24 23-97,-24-24 0,1 24-96,23-24 0,-24 24-96,1 0 96,23 0-96,24 24 64,-25-24-96,25 24 32,25-24-320,-1 0-449,-24 23-800,47-23-1058,-23 24-2914</inkml:trace>
  <inkml:trace contextRef="#ctx0" brushRef="#br0" timeOffset="1464">1517 165 12523,'0'-23'2467,"0"-1"-161,0 24 192,0-24-1249,0 24 33,0 0-321,-24 0-513,24 0-160,24 24-96,-24 0-128,0-1 1,0 1-290,24 0-351,0-24 159,24 24 65,-24-48 192,-1 24 128,1-24 32,0 0 128,0 1 224,-24-1-31,0 0-1,-24-24-160,24 24-96,-24 24-32,0-23-32,-23 23-352,22 23-737,2-23-1538,-25 24-7750</inkml:trace>
  <inkml:trace contextRef="#ctx0" brushRef="#br0" timeOffset="2434">1613 4100 448,'0'0'2498,"0"0"833,0 0-768,0 0-866,0 0-864,0 0-641,-25 0-224,25 0-352,0-24-128,0 24-65,0 0-384,0 0 449,0 0 384,0 0 352,0 0 32,0 0 64,0 0 33,0 0-225,0-24-192,0 24-673,0 0-320,0-24-737,0 24-1313,-23 0 130</inkml:trace>
  <inkml:trace contextRef="#ctx0" brushRef="#br0" timeOffset="2695">1565 3742 32,'0'-48'2402,"0"1"-128,0 23-737,0-24-480,0 24-96,0-23-128,0 23-128,0-24-33,0 24-191,0-23 31,23-1 65,-23 0-225,0 1 1,0-1-257,0 0-32,0-23-64,0 23 0,0 0 0,0 25 0,0-25 32,0 0 96,-23 0 0,23 0-32,-24 25 128,24-25 1,0 0-1,0 24 32,0-23-160,-24-1-32,24 0-32,0 25 0,24-25 0,-24 0-32,0 0 0,24-23-32,-24 23 32,-24-23 32,24 23 160,-24 0 577,24 1 64,0 47-225,0-24-223,24 24-193,-24 24-192,0-24 32,0 0-128,0 0-481,0 24-1280,24-24-4742</inkml:trace>
  <inkml:trace contextRef="#ctx0" brushRef="#br0" timeOffset="3521">1517 1429 5349,'-24'-47'4836,"24"47"-3138,0 0 704,0-24-768,24 24-802,0 0-127,0-24-225,-1 24-287,26 0-1,-26 0-128,25 0 0,-24 0-32,-24 24-32,0 0 32,0-24 32,-24 24 288,0-1 33,0-23-1,1 24-192,-26 0-64,26-24 1,23 24-65,0-24-96,0 0 96,0 24-32,23-24-64,-23 24 32,25-24-96,-1 0-33,-1 23 65,-23-23 0,0 24 64,0-24-64,0 24 128,0-24-64,-23 24 0,23 0 64,0-24-96,-24 24 32,-1-1 0,25-23-128,-23 24 64,-1-24-224,0 0-225,0 24-608,0-24-1185,1 0-2434</inkml:trace>
  <inkml:trace contextRef="#ctx0" brushRef="#br0" timeOffset="3984">1899 1453 9961,'0'-47'1569,"0"23"257,24 24 256,0-24-1121,24 0-64,-1 24-160,-23 0-385,24 0-192,-48 0-64,24 24 289,-24 0 415,-24 0 65,0-1-64,24 1-64,-24 0-289,0 0-64,0-24-224,1 24 33,-2 0-65,2-1-160,23 1 128,23-24 0,2 24-352,-2-24-385,25 0-704,-24 0-193,24-24-255,0 24 640,-25-24 800,25 1 353,-24-1 321,0 24 479,-24-24 129,0 24-160,0 0-289,0 0-191,0 0-225,-24 0-64,24 24 96,-24-24 32,24 24-160,0-1 96,24-23-128,-24 24-224,24 0-385,-24-24-128,24 0 193,-24 0 544,23-24 0,25 0 64,-24 24 0,-24-23 288,24-1 32,-24 24 64,-24-24-223,24 24-129,-24-24 32,24 24-32,0-24 64,-23 24-96,23 0-160,-25 24 64,25-24-577,-23 0-768,23 24-1442,0-24-9865</inkml:trace>
  <inkml:trace contextRef="#ctx0" brushRef="#br0" timeOffset="4578">2639 1477 1153,'-24'0'14189,"24"0"-13004,-24 0 1249,24 0-1537,0 0-352,0 24-97,0 0-352,0 0 0,0-24 1,0 23-65,24-23-32,0 24-193,0-24 65,0 0 64,-1-24-32,26 1-64,-26-1 160,1 0 32,0 0-128,0 0 288,-24 0-128,0 1-96,0-1 0,0 24 32,-24-24-288,0 24-97,0 0-63,1 0-481,23 24-768,-25-24-1699</inkml:trace>
  <inkml:trace contextRef="#ctx0" brushRef="#br0" timeOffset="5107">2209 1930 10185,'-23'0'3043,"23"0"-2146,23 0 1729,1 0-1441,24-24-576,0 24-64,0-24-289,23 24-256,-23-24-96,-1 24-1025,1 0-1954,-24 0-4548</inkml:trace>
  <inkml:trace contextRef="#ctx0" brushRef="#br0" timeOffset="5324">2424 1763 11915,'0'0'1954,"-24"-24"1217,24 24-929,0 0-1153,0 0-320,0 0-65,0 24 97,0 0-96,24 0-193,-24 0-224,0-1-127,24 25-65,-24-24 0,0 24-385,0-1-896,0 1-1473,0 0-5510</inkml:trace>
  <inkml:trace contextRef="#ctx0" brushRef="#br0" timeOffset="6027">2138 2335 13773,'0'-24'2210,"0"24"416,0 0-480,0 0-1473,0 0 31,0 24-127,0 0-225,0 24-31,0-1-161,-24 1-160,24 24-288,0-25-834,-24 1-543,24 0-1826,0-1-4133</inkml:trace>
  <inkml:trace contextRef="#ctx0" brushRef="#br0" timeOffset="6237">2400 2526 12299,'-23'-24'2178,"-2"24"-224,25 0 192,-23 0-1377,23 0-321,-24 24 1,24 0-353,0 23 32,24-23-96,-1 0-32,-23 0-160,25-24-481,-2 0-320,1 0-288,24 0 64,-24 0 480,-1-24 321,26 0 256,-49-23 96,23 23 160,-23 0 128,0 0 161,-23 0-33,-2 24-128,25-24-128,-24 24-64,1 0-64,-1 0 0,0 0-64,24 0-704,0 24-1122,0-24-7303</inkml:trace>
  <inkml:trace contextRef="#ctx0" brushRef="#br0" timeOffset="6563">2663 2478 15951,'0'-24'1473,"24"24"1089,23 0-672,-22 0-1025,-2 24-352,1 0-289,0 0-192,0 0 64,-24 23 32,-24-23-128,24 24 64,-48-24 0,25 0 0,-2-1 32,-22-23-96,23 24-288,24-24-449,-24-24-960,48 1-1154,-24-25-2754</inkml:trace>
  <inkml:trace contextRef="#ctx0" brushRef="#br0" timeOffset="6775">2759 2383 15310,'23'-48'1858,"1"48"192,24-24-1089,-1 0-545,2 24-320,-26 0-704,24 0-2884,-22 0-12267</inkml:trace>
  <inkml:trace contextRef="#ctx0" brushRef="#br0" timeOffset="6926">3164 2550 18865,'0'0'1698,"24"0"672,-24 0-1249,0 24-480,0-24-129,0 23-255,0 1-129,0 0-32,23-24-32,-23 0-96,25 0-32,-1 0 64,-24 0-96,23-24 160,-23 0-64,0 1 0,0-25 0,-23 48-192,-1-24-609,-1 0-673,2 24-1312,23-24-7144</inkml:trace>
</inkml:ink>
</file>

<file path=ppt/ink/ink1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58.6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3431 616 10153,'24'-47'192,"-24"23"-1185,-24-24 1282,1 25-97,-1-1 32,0-24 609,-24 24 0,1 0 95,-25-23-63,-23 23-288,-1 0 95,1 0 257,-24 24 32,0-24-224,-2 24-96,-45-23-321,22 23-160,-47 0-96,1 23 64,0-23-160,22 48 0,-23-24 64,49 23 32,-2 1-96,1 0 96,48 23 0,23-23 0,0 0 0,1 23 65,46 0-161,-22-23 64,47 23-64,-23 1 192,46-25-320,1 24 192,24 1 32,23-1 32,24 1 0,1-1-64,23 0-64,25-23-32,-25-1 32,48-23-64,-24 0-97,24-24 129,0-24 64,23 0 0,-22-23 32,23-1 65,0-23-65,0 23 256,-49-23-96,2 23 64,-1-23-96,-48 23 65,1-23 127,-24 0-32,-25-1-320,1 1 641,-24-24-449,-1 24-64,-23-1-64,-23 1-64,-1-1 32,-24 1 96,-48 23-96,1 0-32,-48 25 32,-1-1-32,-22 0 32,-48 0 0,-2 24 97,1 0-33,-23 0-128,24 24 96,-1 0-64,0 23 0,0 1 0,24 0 192,1 23 32,23 1-96,-1 23 64,26 0-95,46 24-130,1-24 130,47 0 31,24 0-449,24-23 257,48 23 160,23 0-224,24-24 32,49 25-96,-1-25-32,48-23-96,23-1-1,26-23 97,21-24 128,2 0 64,24-48 0,-26 1 32,2-25 160,-25 1 160,-23-24 33,-24 24-1,0-1-224,-47-23-64,-25 0 32,-24 0 0,-48 0-384,-23-24 801,-48 24-449,-46-24-32,-26 23-64,-24 25 64,-46-1-96,-25 1 224,0 23-96,-24 24-96,-24 1 96,1 23-32,0 0-64,-2 23 64,26 25-32,-24 0 0,23 23-32,24 24 32,0 1-32,24-1 32,1 24-32,45 0 64,26 24-192,0-25 288,71-22-288,0 23 224,48-24 32,24 24-160,48-24 0,23-24-64,23 24 128,49-47-193,24-1 33,48-23 64,-25-24-32,25-24 64,-1 1 0,-23-25 64,-1-23 0,-24-1 32,-23-23 128,-23 24 32,-1-24 32,-48 0 33,0-1-161,-47-23 128,-25-23-128,-47-1-384,-47 0 928,-48-23-608,-73 46-224,-23-22-480,-70 46-417,-74 25-1089,-47 47-2115,-47 24-9351</inkml:trace>
</inkml:ink>
</file>

<file path=ppt/ink/ink1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45.1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11370,'25'24'1314,"-25"-24"255,0 0-384,0 0-736,0 0-193,0 0-256,0 0-609,0 0-1249,0 0-6566</inkml:trace>
</inkml:ink>
</file>

<file path=ppt/ink/ink1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20.3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190 240 8007,'-23'-24'449,"-1"24"223,0-24 545,24 24 65,0 24 31,-24-24-288,24 24-32,0 0-32,0-1-193,0 1-287,24 0-225,24 0-64,-1 0 32,24-24-128,1 0-31,22 0-65,-22-48-32,23 24 32,-48-23-33,0-1 1,1 24 64,-24 0-32,0-24 97,-24 24 159,23 1-64,-23-1 96,-23 0-288,23 0 32,-24 24 0,0 0-32,-24 0-160,24 0 128,-23 0 64,-24 48 32,-1-1 32,-22 1 0,-1 24 33,-24-1 63,48 1 192,0 23-32,47-23 65,0-24-1,24 0-256,24-1 1,23 1 31,25-24-32,23 0-32,-24 0-352,24-24-321,-1 0-320,-22-24-896,-1 0-2756</inkml:trace>
  <inkml:trace contextRef="#ctx0" brushRef="#br0" timeOffset="493">974 717 13837,'47'-24'1633,"-47"24"1,0 0-609,24 0-641,-24 24 257,0 0-641,0 0 544,0 24-159,0 23 191,0 1-192,0-1-95,0 1 31,0 0-128,-24-25-64,0 25-64,24-1-192,0-23-192,0 0-321,0-24-480,0-24-576,24 0-1090,0-24-3811</inkml:trace>
  <inkml:trace contextRef="#ctx0" brushRef="#br0" timeOffset="739">1164 789 12908,'-47'-96'1025,"22"72"544,1-23-320,24-1-480,-23 24-192,23-24-449,23 24-64,1-23-96,24 47 64,-1-24-192,1 24 64,-1 24 96,1-1 0,-24 25 128,-24 0 352,0 0 385,-24-24 0,1 23-129,-26 1-255,2-24-161,0 0-192,0-24 129,-2 0-193,26 0-833,-1-24-1217,24 0-3331</inkml:trace>
</inkml:ink>
</file>

<file path=ppt/ink/ink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8.3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50 3683,'0'0'6566,"0"0"-4772,0 0-129,0 0-896,-24 0-32,1 24 160,23 0-64,-24-1-257,0 1 129,24 23-353,-24 0-96,24-23-128,0 0-31,0-1-33,24 1 64,0-24 32,23 0-160,2 0-160,-2-24 96,0-23-257,1 23 193,-24-23 96,0 0 64,-24 0-64,0 23 96,-24 0-64,0 1 32,-24-1-64,24 24 0,1 0 64,-1 0-160,24 0 32,0 0-1089,0 0-1185,0 0-2275</inkml:trace>
</inkml:ink>
</file>

<file path=ppt/ink/ink1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40.2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142 310 7110,'0'0'2595,"0"0"-641,0 0 160,-24 0-577,24 0-288,0 0-288,0 0-256,0 0-225,0 0-256,0 0 1,24-23-97,0 23-64,0 0 32,0-24-160,0 24 0,0 0-385,24-24-608,-48 24-1377,24 0-4068</inkml:trace>
  <inkml:trace contextRef="#ctx0" brushRef="#br0" timeOffset="326">46 71 10537,'-24'0'1314,"24"0"415,0 0-287,-23 0-65,23 0-256,23 0-769,25-24-255,0 24-33,24-24-161,0 1-927,-24 23-1923</inkml:trace>
</inkml:ink>
</file>

<file path=ppt/ink/ink1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41.1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287 238 8263,'-24'23'1153,"24"1"-224,-24-24 128,0 24 96,24-1-512,0 1-321,24-24 97,24 0 448,-1-24-97,1 1-159,0-1-193,23-23-31,-23 23 31,-24-23-128,23 23-32,-23 0 65,1 1-1,-25-1-32,23 0-63,-46 24-65,23-24-64,-25 1-96,1 23 0,-23 0-64,23 23 32,-24-23 32,1 24-32,-1 0 0,1 23 64,-25-23-32,24 23 32,0 1 0,-24-1-32,25 0 96,24 24 64,-2-23-96,1-1 128,24 0-160,24-23 96,1 0-96,22 23 161,1-47-33,-1 24-32,1-24-32,0 0-64,24 0 64,-25 0-32,1-24-64,-1 24-96,-23 0-32,-24 0-192,24 0-865,0 0-2019,-24 0-3714</inkml:trace>
  <inkml:trace contextRef="#ctx0" brushRef="#br0" timeOffset="521">1050 593 12940,'0'0'1089,"0"0"833,-24 0-1058,0 0-159,1 0-96,23 23-193,-25 1-256,2 0 0,23-1-416,0-23 544,0 24-224,0 0 33,23-24-33,2 0 32,-2 0 32,1 0-96,24 0-64,-24-24-64,-1 24 96,1-24 64,1 1-64,-25 23 64,0-24 96,0 0-96,0 24 96,0-23-96,-25-1 32,1 24 97,1-24-161,-1 24 32,0-23 0,24 23-160,-24 0-289,24 23-1024,-24-23-1538,24 24-3811</inkml:trace>
  <inkml:trace contextRef="#ctx0" brushRef="#br0" timeOffset="1217">1694 545 9705,'-23'0'1793,"23"0"866,-25 0-705,25 0-353,0 0-576,25 0-704,-2 0-225,1 0-64,23 0 64,-22 0-32,22 0-64,25 0 32,-25 0-192,1-23-929,0 23-1890,-24 0-9225</inkml:trace>
</inkml:ink>
</file>

<file path=ppt/ink/ink1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43.0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153 408 10345,'24'-95'2242,"-24"71"-672,0 0-481,0 0-224,0 24-449,0 24-416,0-24-32,-24 24 64,24 0 32,-24 24 0,24-1-32,0 25 0,-24-1 0,0-23 0,0 0-64,1-1 64,23-23-64,-24-24-32,24 0-64,0 0-224,24-24-257,-1-23 353,-23-1 224,24 0 64,0 1 320,-24-25 353,24 25-64,-24-1 31,0 0 129,0 24-160,0 0-129,0 24-224,24 0-159,-24 0-258,0 0 65,24 24 64,-1 0 0,24 0 0,2 24 32,-2-24-128,25-1-192,-25 1-64,0 0-33,1 0 65,-24 0 32,0 0 288,-1-24-160,-23 23 256,-23 1-224,-1 0 192,0 0 96,-47 0-64,23 0 256,-47-1-192,24 1 129,-24-24-257,23 24 64,24-24-96,25 24 32,-1-24-353,24 0 321,0 0-992,47-24-930,1 0-1698</inkml:trace>
  <inkml:trace contextRef="#ctx0" brushRef="#br0" timeOffset="609">1009 170 10826,'-47'24'1025,"22"-24"-32,25 0-32,-23 24-129,23-24 65,0 23-96,23-23 32,26 0-193,21-23-415,2-1-97,-1 0-64,1 0-64,-25 24 32,0-24-32,2-23 64,-49 23-352,0 0 1216,0 0-1600,-24 24 1152,-24 0-512,1 0 32,-1 0-64,0 0 64,1 48 288,0-1-288,-2 1 321,2 0-65,0-1 32,-1 1-64,0 24 129,25-25-97,23 25-192,0-24 0,47-1 128,25-23-160,22-24-1057,26 0-1409,22-24-5061</inkml:trace>
  <inkml:trace contextRef="#ctx0" brushRef="#br0" timeOffset="1246">1627 551 9833,'0'-23'128,"0"23"897,0 0 512,0-24-31,0 24-97,0 0-800,0 0-1,0 24 33,25 23-97,-25-23-255,0 48-129,0-25-128,0 1 96,0 23-96,-25-23 32,25 0-192,0 23-449,-23-47-480,23 24-512,0-24-417,0-24-1633</inkml:trace>
  <inkml:trace contextRef="#ctx0" brushRef="#br0" timeOffset="1485">1652 575 11370,'-48'-119'1346,"48"71"63,0 1-352,0 23-256,23 0-321,2 0-256,-1 24-96,23 0 33,0 24-129,-22 0 32,22 0-64,-24 0 192,-23 23 0,0 1 0,0-24-32,-47 23 65,-1 1-225,1-24-64,-24 0-33,23 0-319,0-1-609,25-23-320,23 0-1378</inkml:trace>
  <inkml:trace contextRef="#ctx0" brushRef="#br0" timeOffset="1775">2032 575 9737,'-24'0'2402,"24"-24"-1793,0 1 544,0 23-577,0-24-31,24 24-225,-24 0 160,23 0 225,-23 0-96,25 24 95,-25-1-191,0 1 31,0 0-95,-25 24 31,2-24-159,-1-24-65,24 23 0,-23-23-64,23-23 193,0 23-225,23-48-160,1 24 0,-1 0-64,26-23-417,-2 23-832,1 0-1281,-24 0-2403</inkml:trace>
  <inkml:trace contextRef="#ctx0" brushRef="#br0" timeOffset="2238">2460 289 13708,'0'-24'161,"0"24"639,0 0-800,0 0-128,0 24-1473,0 0-6567</inkml:trace>
  <inkml:trace contextRef="#ctx0" brushRef="#br0" timeOffset="2377">2532 528 11851,'23'23'1441,"1"-23"0,-24 0 225,24 0-865,0 0-65,-24 0-383,0 0-385,24 0 64,-24 0 64,0 0-64,0 0 224,24-23-128,-24 23-128,0-24 32,0 24-96,23 0 64,-23 0-128,24 0 128,-1 0 32,2 24-32,-1-24-128,-1 0-128,25 23-32,-25-23-193,2 0 1,-2-23 191,1 23 161,-24 0 192,24 0 32,-24-24 385,0 24-33,0 0-31,0 0-321,0 0-96,23 0 0,2 0-353,-2 0-1184,1 0-1698,23 0-6694</inkml:trace>
  <inkml:trace contextRef="#ctx0" brushRef="#br0" timeOffset="2717">3317 480 13869,'0'0'1761,"-24"0"353,0 0-1601,24-24-97,-24 24-63,1 24-257,23-24-96,-24 24 0,24 0-64,0-24-129,0 23-383,0 1-385,0-24 224,0 24 481,0-24 320,24 0 32,-24-24-64,0 24 0,23-24 64,-23 1 193,24 23 31,-24-24-32,24 24-32,0-24-128,0 24-31,-24 0-33,24 0-64,-1 24 96,1-24-160,-1 0-32,2 0-545,-1 24-448,-1-24-64,1 0 288,-1 0 32,1-24 97,-24 24 639,25-24 290,-2 24 447,-23 0-63,0 0-161,24 0-31,0 0-257,-1 0-64,1 0-64,0 0-160,24 0-225,-25 0-127,26 0 320,-26 0 127,1 0 226,-24 24 639,23-24-63,-23 0 64,0 24-225,0-1-223,24-23-129,-24 48-64,24-24 0,0 24-128,0-1 96,-24 1-128,23 23 32,-23 1-64,0-1 0,-23 1 96,-25-1 33,0-23-97,-22 0 256,21-24 256,2-24 289,23 0 128,24-72-353,24 1-95,0-1-65,23-47-95,1 24-193,-1-25-192,25 25-289,-1 0-319,-24 47-610,2 48-1504,-26 0-10026</inkml:trace>
</inkml:ink>
</file>

<file path=ppt/ink/ink1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58.1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829 95 8071,'25'0'1121,"-1"0"1057,-1-24-192,-23 0-480,0 24-225,25-24-352,-25 24-32,0 0-161,0 0-95,-25-24-257,2 24 65,-1 0 31,-24 24 33,-24 0-1,0 0-64,25 24 1,-49-25-161,24 25 0,1-24-31,-1 0-225,0 23 32,0 1-64,25 0 32,-1-1-64,48-23 32,0 24-64,0-24 128,48 0-224,-1-1-225,25 1-416,0 0 65,0-24 255,-25 24 225,25 0 96,-48 0 160,24 24-64,-24 0 128,0-1 64,-24-23 128,0 24-31,0-24 223,-24 23-128,24 1-96,-24-24 1,0 23-65,0-23-64,-24-24 0,0 24-32,1 0 32,-25 0-96,23 0 256,-21-1-768,21 1 992,1 0-640,1-24 192,23 0-32,0 0-64,24 0-320,0-24-641,0 24-673,0 0-2274,0-24-11210</inkml:trace>
  <inkml:trace contextRef="#ctx0" brushRef="#br0" timeOffset="1071">1069 1096 1121,'-24'-23'9128,"24"23"-6661,-24 0-225,0 0-705,0 23-384,0 1-224,1 0-352,-2 24-97,-22-24 257,22 23-1090,2 1 1282,-1 0-1025,0-1 288,24-23-256,0 0 64,0 0 64,24 0-640,0-24-161,24 0-224,-24 0 32,24-24 673,-1 0 160,-23 0 96,-24 24 32,24 0 96,-24 0 160,0 0 193,0 24-33,-24-24-63,24 24-1,0-24-32,0 24-352,0-24 97,24 24-1,0-24-160,0 0-609,0 0-64,0-24 129,-1 0 447,-23 24 161,24-24 33,-24 0 127,0 0 192,0 24 96,-24-24-127,24 1-129,-23 23-96,-1 0 0,0 0-96,0 0 0,0 0-96,24 23 0,-24 1-385,24-24-928,0 24-1730,0-24-8936</inkml:trace>
  <inkml:trace contextRef="#ctx0" brushRef="#br0" timeOffset="1570">1212 1382 10986,'0'0'2594,"24"0"-736,-24 0 256,0 24-897,24-24-160,-24 0-512,0 24-129,0-24-224,0 24-96,-24 0 1,24-24-33,0 0-64,0 0 32,0 0-96,24-24 32,-24 0-97,24 0 129,0 0-64,0 24 32,0-23 32,0-1 32,-24 24 225,23 0-33,-23 0 32,0 0 32,0 24-63,0-24-33,0 23-32,0-23 32,0 24-288,0 0-64,0-24-961,0 0-993,25 0-2178</inkml:trace>
  <inkml:trace contextRef="#ctx0" brushRef="#br0" timeOffset="1890">1714 1239 13004,'0'24'2851,"0"-24"-737,-23 0-929,-1 0 352,-1 0-1088,2 24 768,23 0-961,-24 0 128,24 0-160,-24-1-191,24-23 63,0 24-96,0 0-32,24-24 96,0 0-160,-24 0-65,23 24 65,-23-24 32,25 0-32,-25 0 96,0 0 64,-25 24-96,2-24 96,-1 24-160,0-24 96,0 24-96,24-24-609,0 0-608,24 0-384,0-24-1603,0 24-7206</inkml:trace>
  <inkml:trace contextRef="#ctx0" brushRef="#br0" timeOffset="2164">1834 1454 13132,'0'0'2755,"-24"0"31,24 0-1473,-24 0-159,24 0-162,-24 24-255,24-24-385,0 24-191,0-24-1,24 24 0,0-24-576,0 0-353,0 0-384,0 0 288,-1-24 160,-23 24 577,25-24 96,-25 0 320,0 0 321,-25 0 128,2 24-225,-1-24-288,0 24-64,0 0-95,0 0-97,24 0-97,0 0 65,0 24-704,0 0-1058,0-24-2530</inkml:trace>
  <inkml:trace contextRef="#ctx0" brushRef="#br0" timeOffset="2491">2097 1025 16271,'0'-48'1217,"24"24"1378,-24 24-1282,0 0-545,0 24-127,0 0-385,23 24-160,-46 23-64,23-23-160,0 23-384,0 1-801,0-1-2051,0-23-7366</inkml:trace>
  <inkml:trace contextRef="#ctx0" brushRef="#br0" timeOffset="2658">2241 1549 14253,'23'0'3235,"-23"-23"-929,0 23-352,0 0-897,0 0-320,0 0-577,0 0-128,0 23-160,0-23-321,0 0-1472,0 0-2243,0 0-10282</inkml:trace>
  <inkml:trace contextRef="#ctx0" brushRef="#br0" timeOffset="2823">2288 1144 15662,'24'-71'1506,"-24"47"800,0 24-1313,0-24-705,24 24-480,-24 24-1474,24-24-2562</inkml:trace>
  <inkml:trace contextRef="#ctx0" brushRef="#br0" timeOffset="2999">2814 1192 15726,'48'-48'1890,"-24"48"384,0 0-1089,-24 0-864,0 0 63,-24 24-192,24 24-96,-24-25 65,0 25-642,0-24 962,0 24-706,0-48 33,1 23 160,-2 1 0,25-24 64,-23-24 64,23 24-32,-24-23 64,24 23-128,0 0 129,-24 0-1,0-24 96,-23 24-64,-2 24 128,1-1 1,1 1 31,23 0-96,0 24-96,0-24-64,24 23 32,24-23-192,0-24-833,0 0-928,48 0-2243,0-24-8008</inkml:trace>
  <inkml:trace contextRef="#ctx0" brushRef="#br0" timeOffset="3316">2982 1382 17264,'24'-23'1313,"-24"23"449,-24 0-1282,24 0 481,0 0-64,-25 23-288,25 1-289,0 0-192,0-24-64,0 24-192,25-24-32,-25 0-96,24 0-193,-1-24-224,1 24 321,1-24 64,-2 0 96,-23 24 224,0 0-32,0-23 160,0 23 96,0 0-128,0 23 225,-23-23-65,23 24-128,0-24-192,0 24 0,23-24-192,-23 24-769,24-24-1345,0-24-2179</inkml:trace>
  <inkml:trace contextRef="#ctx0" brushRef="#br0" timeOffset="3671">3436 787 6277,'0'0'10891,"23"0"-9386,-23 23-352,-23-23-320,23 24 480,0 24-512,-24 0-288,24-1-321,-24 25-128,24-25-160,-24 25-481,0-1-192,1 1-1345,-26-24-1185,26-1-3171</inkml:trace>
  <inkml:trace contextRef="#ctx0" brushRef="#br0" timeOffset="3860">3197 1335 17616,'23'-48'897,"-23"24"0,25 0-929,-25 1 608,23-1-480,1 24-288,1 24-1441,-2-24-3588</inkml:trace>
  <inkml:trace contextRef="#ctx0" brushRef="#br0" timeOffset="4040">3580 1430 14733,'47'24'2467,"-47"-24"-129,24 0-1505,-24 0-673,0 0-256,0 0-449,0 0-384,0 24-480,-24-24-1089,24 0-3524</inkml:trace>
</inkml:ink>
</file>

<file path=ppt/ink/ink1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25.1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935 417 6277,'-48'0'1986,"1"0"0,0 0 288,-2 0-480,2 0-545,-25 24-320,1 0-256,0 0-193,-25 0 1,25 0-161,-1 0-128,25 0-64,-25 24 32,25-24-31,23 0-65,1 24-32,-1-24 0,24 0 0,24 0 0,-1 0 64,1-24-64,23 24 192,2-24-288,-2 24 128,25-24-96,-25 24-96,25 0-64,-25 0 64,0 24 96,1 0-97,-24-1 97,-24 1 0,0 24 0,0-24 32,-24 0 0,1 24 64,-2-48 33,-22 24 63,0-24-128,-2 0 640,2 0-1729,0-24 2018,-25 24-1794,25-24 1762,22-24-1057,-22 24 160,23-24-768,24 0 2145,-23 24-2658,23 0 1921,0 0-768,-24 0-448,24 0-577,24 0-609,-1 0-352,1 0-4260</inkml:trace>
  <inkml:trace contextRef="#ctx0" brushRef="#br0" timeOffset="1022">840 1424 2786,'0'0'2050,"0"0"-320,-24 0-417,24 0-64,-23 0-256,-2 24-128,1-24 0,-23 24-65,-1 0 322,24 0-1154,-23-24 1441,23 24-1601,-24 0 1153,25-24-801,23 24 64,0-24-96,0 0-64,0 24 32,23-24 0,2 0 0,-2 24-64,-23-24 32,24 24 1,0-24-65,-1 24-32,1-24 32,-24 24 0,25-24-33,-25 24 66,0 0-33,0-24 32,0 24 32,-25-24 32,25 24 96,-24-24 64,1 24-96,-25-24-32,25 0-32,-2 24-31,2-24-1,23 0 128,-24-24-160,24 24-64,-24 0 32,24 0-353,0 0-832,0 0-1409,24 0-3652</inkml:trace>
  <inkml:trace contextRef="#ctx0" brushRef="#br0" timeOffset="1645">1340 1328 6374,'-24'24'960,"24"-24"-95,0-24 993,0 24-929,0 0 32,0 24-192,0-24-97,0 0 33,0 0-97,24 0-63,-24 0-161,23 0-192,1 0-95,0-24-33,0 24-385,0 0-1120,0 0-2114</inkml:trace>
  <inkml:trace contextRef="#ctx0" brushRef="#br0" timeOffset="1905">1268 1064 9480,'0'0'2147,"24"-23"-866,-24 23 256,24 0-95,0 0-546,-1-24-511,1 24-257,24 0-64,-24 0-448,23 0-1762,0 0-4869</inkml:trace>
  <inkml:trace contextRef="#ctx0" brushRef="#br0" timeOffset="2434">2339 1184 5893,'0'0'1313,"0"0"-63,-24 0 255,24 0-993,0 0 161,0 24-64,0-24-97,0 0-31,24 0-225,0 0-96,24 24-64,-1-24-32,25 0 0,-1 0 0,48 0-32,-24-24 0,24 24 0,0-24-32,1 24 128,-1-24 353,23 24 95,-23-24-255,1 24-33,-1-24-32,-1 0 97,1 0 191,0 24-256,0-23 97,-23-1 63,-1 0 65,-24 24-65,1-24-128,-25 24-63,1-24-161,-1 24 0,-23 0-192,0 0-64,-1 0-769,2 0-1089,-1 0-1922</inkml:trace>
  <inkml:trace contextRef="#ctx0" brushRef="#br0" timeOffset="3187">2458 201 4932,'-47'0'481,"23"0"896,-24 0 801,1 24-576,-1 0-321,25 0-96,-25 0 128,0 0-128,25 0-352,23 0-128,-25 0-129,25 0-95,-24 0-161,24 0-96,0 0-128,0 0 96,24 0-63,1 0-290,22 0-607,25 0-1186,-1-24-1762</inkml:trace>
  <inkml:trace contextRef="#ctx0" brushRef="#br0" timeOffset="3434">2934 513 8936,'24'0'1473,"-24"0"-1056,0 24 832,0-24-480,-24 24 31,1 0-255,-1 24-65,0-24 161,0 24-161,0 0-191,-23-24-33,23 0-96,-24 0-32,25 0-32,-25 0-64,24-24 96,0 0-95,24-24-66,-24 24-191,24-24-128,0 0-129,0-24 33,0 48 160,24-24 64,-24 24 192,0-24 256,0 24 64,0 24 96,24-24 97,0 0-1,-24 24 1,24 0-33,0-24-31,-24 24-161,23-24-64,1 24-32,0-24 0,-24 0-448,24 0-1634,0 0-4612</inkml:trace>
  <inkml:trace contextRef="#ctx0" brushRef="#br0" timeOffset="4260">3696 153 7591,'-23'0'640,"23"0"-576,0 0 961,0 24 353,-25 0-97,25 24-737,0-24-255,-24 24-1,24 24-64,-23-24-160,-1 0 128,0 24-128,1-24 0,-2 24-96,2-24-32,-1 0-64,24 0-256,0-24-577,0 0-1409,0-24-4036</inkml:trace>
  <inkml:trace contextRef="#ctx0" brushRef="#br0" timeOffset="4535">4101 57 4163,'23'-48'7399,"-23"24"-7206,0 24-1,0 0-32,0 0-64,0 0 128,0 24 65,-23 0 607,-1 0 33,24 24-352,-24 0-1,0 24-95,0-24 31,1 0-95,23 0-161,-24 24-96,0-24-64,0 0-64,0-24 32,1 24-64,23-24-64,-24 0-96,24 0-192,-24 0-737,24-24-993,0 0-1442</inkml:trace>
  <inkml:trace contextRef="#ctx0" brushRef="#br0" timeOffset="4847">3601 489 11434,'0'0'2178,"0"0"-160,23-24-384,1 24-609,24-24-353,-1 24-607,25-24 63,-24 24-545,-1-24-2401,-23 24-4421</inkml:trace>
  <inkml:trace contextRef="#ctx0" brushRef="#br0" timeOffset="5316">2625 825 3971,'0'0'1570,"24"-24"448,-24 24 576,0 0-544,0 0-480,-24 0-449,24 0-289,0 0-191,24 24-353,-24-24-192,24 24-32,-24 0 0,23 0-160,-23 24-384,24-24-897,-24 0-2243</inkml:trace>
</inkml:ink>
</file>

<file path=ppt/ink/ink1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7:11.0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3177 4900,'0'-192'64,"0"120"1698,0-23-865,0-1 640,0 25-160,0-1-480,0 1-32,0-25-256,0 24-225,0-23-64,0 23-127,24 1-65,-1-25-96,1 25 32,0-1 0,0 0-32,0 1 0,-1 23 0,25-24 32,-24 1 64,0 23-64,-1 0-64,2 0 32,-1 1 64,-1 23 32,1 0-64,-24 0 97,23 0-33,-23 24-96,0-24-32,25 24 0,-1 0-32,-1 0-128,1 24-65,0-24 1,24 0 96,-25 24 96,1 0 0,24-24 32,-24 24 0,23 0 0,-22-24 0,22 23 32,0-23-32,25 0 32,0 0-32,-1 0 32,24 0-32,1 0 0,23 0-32,0 0 0,0-23 32,0 23 0,0 0 0,25 0 0,-25 0-32,24-24 32,-1 24 0,2 0 32,-1 0-32,23-24 0,2 24 0,-2 0 0,-23 0-32,24-24 32,-1 24-64,-22 0 64,46 0 0,-23 0-32,24 0 64,-24 0-32,0 0-32,-1 0 32,2 0 32,22 0-32,-23-24 0,23 24 32,-23 0 0,-1 0 0,25-24-32,-23 24 0,-2-24 0,25 0-32,-25 1 0,25-1 0,-24 0 32,24 0 0,-24 0 0,23 0-64,1-24-160,0 25-65,-1-1-63,1-24 192,0 24 64,23 0 32,-24-24 32,1 25 64,24-25-32,-1-1-192,1 2-129,-25-1-223,24 0-97,1 24-256,-24-23 225,0-1 351,-1 24 129,1-24 192,-24 24 64,-1-23 64,2 23-96,-25-24 0,-1 24-64,1 0-96,-24 0 0,0 0 64,1 0 64,-25 1-480,0 23 1312,-23-24-1280,-1 24 1217,-23 0-257,-1-24 193,-22 24-97,-1 0 1,-1 24-32,1 0 31,-1-1 161,-23 1-1218,25 0 1538,-25 24-1185,24 0 96,-1 0 32,1-1 0,24 25 0,-24 23-32,23 1 33,-23-1-33,24 2 0,-1 22-33,-22-24 130,-2 25-33,1-1 64,0 1-32,-1-25-32,2 24-64,-2 25 128,1-25-32,0 24-64,-1-23 0,2-1 0,-1 1-32,-1-25-64,1 24 0,0-23-32,0-1-32,0 25 64,-1-25 32,1-23 32,-24 24 0,0-24-96,0-1-193,-24 1 1,-23-24-32,-1 0 160,1 23 96,-25-47 32,-24 24 32,-23 0-32,-24-25 64,-23 1 0,-25 0-32,0 0 32,-47-24-32,-24 24 32,-24-24-64,-24 24 96,-24-24-128,1 24 128,-49-24-64,2 24 0,-26-24 0,2 0 96,-50 23 96,26-23 0,-25 0-96,0 24 0,0-24-64,-24 24-32,1-24-96,23 24 64,-24 0 0,25-24 32,-1 24 128,24-24 193,23 0 159,2 0-63,22 0 31,24 0 32,25 0 161,24 0-161,46 0-63,1 0-257,48 0-160,46 0 128,25-24-64,24 24-96,24 0-64,-1 0-64,2 0-321,46 0-415,0 24-706,0-24-1024,25-24-9001</inkml:trace>
  <inkml:trace contextRef="#ctx0" brushRef="#br0" timeOffset="58384">8466 5278 8391,'-48'-24'1442,"48"24"448,-24 0-129,24 24-608,-24-24 32,24 0-31,0 0-65,24 0-385,24 0-383,-1-24-129,2 24-224,21 0 128,26-24-32,-1 24 0,1-24-64,47 24 256,-1-24-64,2 24 129,22 0-193,2 0 64,22 0 0,1 0 32,23 0-63,1 0-33,23 0 32,0-23 288,0 23-95,1 0 255,-1 0-63,25-24-1,-25 0-63,0 24-97,-24-24-32,1 24 1,0-24-1,-49 24 64,1-24-63,-48 0-161,-23 0-96,-25 24-64,-48 0-32,2 0 64,-25-23-288,0 23-481,0 0-1056,-25 0-2019,2 0-7815</inkml:trace>
  <inkml:trace contextRef="#ctx0" brushRef="#br0" timeOffset="198940">3199 8670 11979,'0'-24'1409,"0"24"449,0 0-192,24 0-1090,0 0-192,-24 0-127,24 0-97,-1 0-288,1 0 320,0 0-256,24 24 96,24-24 416,22 0-95,25-24-225,1 0-96,47 24 160,-25-24-64,49-24 0,0 24 0,-1 1 0,25-1 225,-1 0-257,25 0 32,-1 0 0,-24 0-96,49 0 160,-25 0-128,1 1 32,-1-1 129,-24 0 63,25 0 32,-25 0-31,-23 0-97,-1 24-64,-23-24-128,-24 24 0,-24-24-192,0 24-161,-47 0-159,-25 0-97,2 0-512,-26 24-737,-23-24-2754</inkml:trace>
  <inkml:trace contextRef="#ctx0" brushRef="#br0" timeOffset="257964">11802 10461 13068,'-71'0'1409,"71"24"97,0-24-33,0 0-768,23 0-257,25 0-160,0-24 161,24 0-1,23 0 1,24 24-321,24-24 224,0 24-256,24-23 225,23 23-161,1-24-64,23 24 224,25-24-64,22 0 321,2 0 63,-1 0 33,24 0 160,48-24-193,-25 24-351,1-24-129,-48 24-96,-71 1-32,-72-1-64,0 24 0,-71 24-96,-24-24-353,-24 0-512,0 0-736,-24 23-1218,-24-23-7623</inkml:trace>
</inkml:ink>
</file>

<file path=ppt/ink/ink1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50.4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1360 12716,'23'0'640,"-23"0"385,-23 0 545,23 24-353,-24-1-449,-1 25-287,2 0-129,-1 0-31,0 23-97,-24-23-128,25 24 32,23-24 0,-24 23-96,24-47 0,-24 24 32,1-24 0,23-24 0,0 0 97,0-24-194,23 0-255,1 0-320,0-24-33,-1 1 257,2-1 127,-25-24 97,23 24 128,-23-23 32,0 23 128,0 0 321,0 0 320,-23 1 63,23 23-31,0 24-224,0 0-289,23 0-192,-23 24 32,24-24 64,0 24-96,-1-1 0,26-23-31,21 24-1,-21 0-64,21 24-161,2-24 97,-24 24-32,-24-1-64,0 1 256,-1 0-192,-23-24 96,0 24 0,-23-25-32,-25 1 64,-23 0 32,-1-24-96,1 24 128,-24-24-96,-1 0 128,24 0-64,1 0-96,48 0 193,-2 0-97,25 0-32,0-24-321,48 24-479,23-24-770,1 0-1985,24 1-7496</inkml:trace>
  <inkml:trace contextRef="#ctx0" brushRef="#br0" timeOffset="608">1001 1336 14509,'-48'-24'1089,"48"24"641,0 0-385,0 24-640,0 0-97,0 0-191,24-1-65,0-23-160,0 0-192,24 24 96,-1-24-448,-23-24-256,24 24-129,-1-23 128,-23-25 289,24 24 224,-24 0 32,-24-24 32,0 24 0,0 24 64,-24-23 32,-24 23-32,24 0 96,-23 0 0,22 23-32,-22 1 192,0 0 385,22 24-32,-22 0-33,-1-1 1,24 1 128,-23 24-129,23-24 1,24 23-33,-24 1-127,24-24-33,24-1-224,0 1 0,23 0 1,1-24-129,48-24-769,-25 0-1185,24 0-2370,1-48-10474</inkml:trace>
  <inkml:trace contextRef="#ctx0" brushRef="#br0" timeOffset="1310">1525 2100 8327,'0'-48'4421,"0"24"-2404,0 24 642,0 0-1154,0 0-928,0 24 64,0 0-1,0 24-127,0 0-321,0-1-64,0 25-64,-24 0 96,24 0-288,-24 0 32,24-1-288,-23 1-193,23-48-320,0 0-736,23-24-1058,1-24-3395</inkml:trace>
  <inkml:trace contextRef="#ctx0" brushRef="#br0" timeOffset="1534">1644 2076 9416,'-24'-71'2146,"24"23"-128,-23 24-160,46 0-417,-23 0-608,24 24-192,0-24-97,0 24-159,23 0-257,-23 0-32,1 0-160,22 24 224,-47-24 160,23 48 97,-46-24-1,23 24-96,-47-25-95,-2 1-129,26 0 96,-25 0-224,24-24 0,0 0-609,1 0-864,23-24-2051,23 0-8327</inkml:trace>
  <inkml:trace contextRef="#ctx0" brushRef="#br0" timeOffset="1798">1978 1933 10730,'23'24'3139,"-23"-24"-1121,25 0 384,-25 24-1153,0 0-352,0-1-385,0-23-287,0 24-161,0 0-64,0-24 64,0 0-32,0 0-64,23 0 96,-23 0-128,0 0 32,0-24 0,24 0-129,-24-23-447,24 23-609,24 0-1666,-25 24-3747</inkml:trace>
  <inkml:trace contextRef="#ctx0" brushRef="#br0" timeOffset="2019">2335 2005 14573,'0'23'1730,"0"-23"832,0 0-1280,0 0-578,0 0-512,0-23-160,-24 23-448,24 0-897,0 0-1730,0 0-3587</inkml:trace>
  <inkml:trace contextRef="#ctx0" brushRef="#br0" timeOffset="2164">2288 1861 8263,'23'0'-929,"-23"24"225,24-24-1506</inkml:trace>
  <inkml:trace contextRef="#ctx0" brushRef="#br0" timeOffset="2266">2502 2028 14285,'24'0'2370,"-1"-23"33,1 23-546,-24-24-1056,24 24-128,0-24-385,0 24-192,-1 0-32,1 0-128,0 0 96,-24 0-224,24 24-481,24-24-512,-25 24-224,25-1-961,0-23-193,-1 0 65,25 0-1442,-25 0-993</inkml:trace>
  <inkml:trace contextRef="#ctx0" brushRef="#br0" timeOffset="2418">3073 2028 1601,'144'-47'5990,"-121"23"-1890,-23 24-737,0-24-769,-23 0-704,23 24-577,-25 0-480,1 0-224,1 0-257,-1 0-128,1 24 64,-2-24-95,25 24-33,-24 0-128,24 0 96,0-1-128,0-23-64,24 24-192,-24-24-321,25 0-224,-2 0-416,24-24-192,-23 24 160,1-23 608,-2-1 353,1 24 288,-24-24 160,0 24 224,0 0 385,0 0-289,0 0 1,-24 24-97,24-24-127,0 0-161,0 24 0,24-24-96,-24 0-225,24 0-639,0 0-1250,0 0-2050</inkml:trace>
  <inkml:trace contextRef="#ctx0" brushRef="#br0" timeOffset="2758">3455 1957 4996,'24'0'4292,"-1"24"-1441,-23-24-225,24 0-1248,0 24-321,0-24-545,0 23-95,-24-23-65,23 0 0,1 0-95,-24 0-257,24 0 96,-24 0-64,0 0 384,24 0 417,-24 0 96,0-23-32,0 23-257,24 0-287,-24 0-193,23-24-64,1 24-160,24 0-577,-1 0-864,2 0-1314,-2-24-6918</inkml:trace>
  <inkml:trace contextRef="#ctx0" brushRef="#br0" timeOffset="3866">4312 2028 11434,'0'-23'1922,"24"23"-1313,-1-24 864,-23 24-768,25 0-513,22 0-128,-23 0-544,24 0-1186,-24-24-3107</inkml:trace>
  <inkml:trace contextRef="#ctx0" brushRef="#br0" timeOffset="4069">4289 1718 12299,'-24'0'2050,"-1"0"160,25 0 192,25 0-832,22-24-641,0 0-513,49 0-256,-1 0-160,24 1-1505,-23-25-8681</inkml:trace>
  <inkml:trace contextRef="#ctx0" brushRef="#br0" timeOffset="6279">6360 1121 6662,'-23'0'2210,"-1"-24"-1153,1 24 929,-26 0-385,26 0-255,-25 0-386,25 0-351,-25 24-64,0-24 31,0 24-224,-23 0 65,-1 23 63,-23 1-159,24 0 31,-24 0-96,23-1-32,1 25-31,47-24-65,-24 0 64,48 23-64,0-23 32,24 0-64,24 0 96,-1-25-95,25 1-65,-1-24 32,24 24-32,-47-24 32,23 24 0,-22-24 192,-2 0 64,0 0-128,-22 0-95,-2 0 191,-23 0-288,24 0 160,-24 0-64,0 0-128,0 0 32,0 0-96,0 0-769,24 0-1377,-1-24-2755</inkml:trace>
  <inkml:trace contextRef="#ctx0" brushRef="#br0" timeOffset="6830">6599 2005 9673,'0'23'2626,"0"-23"-416,-24-23 0,0 23-704,1 0-257,-1 0-256,-24 23-192,24-23-129,-23 24-95,22-24-1,-22 24-319,24 0-65,-1 0 0,24 0-32,0 0-128,0 0 64,0-1 0,0 1 0,24 0-32,-1 0 65,1 0-97,-1 0 64,26-24-32,-2 24 32,1-24-288,23 0-737,-23 0-1409,-1-24-3332</inkml:trace>
  <inkml:trace contextRef="#ctx0" brushRef="#br0" timeOffset="7352">7290 954 13388,'-24'-48'673,"24"24"896,0 24 97,0 0-193,24 0-352,-24 24 0,-24 24-256,24 23-224,0 1-97,-24 24-223,1-1-97,-2 1 64,1-1-192,24-23-96,-23-1 64,23-23-96,23 0-320,1-24-289,24-24-416,0 0-736,0 0-1795,-1-24-2273</inkml:trace>
  <inkml:trace contextRef="#ctx0" brushRef="#br0" timeOffset="7555">7576 1551 8584,'0'-24'3555,"0"24"-448,0 0-1057,0 24-705,0-24-192,0 24-416,0 0-161,0-1-287,0 25-193,24-24-64,-1 0-160,1-24-321,0 24-448,0-24 97,0 0 287,23-24 257,-23 0 224,-24 0 32,24 0 256,-24-23 225,0 23-129,0-24-224,-24 0 0,24 0-32,-24 24 129,0-23 159,-23 47 64,23-24-223,0 48-97,-23-24-128,23 47 64,-1-23-64,2 0 32,23 0-385,0 0-800,0 24-1089,0-24-2883</inkml:trace>
  <inkml:trace contextRef="#ctx0" brushRef="#br0" timeOffset="7915">8148 1527 13612,'94'-48'4357,"-69"0"-2308,-1 24-95,-24 1-1025,0 23-576,-24 0-193,-1 0-96,-22 23 32,24 25 64,-26-24-224,26 24 128,-1 0-64,24-1 0,0 1-192,0-24-161,24-24 129,24 0 32,-24 0 192,23-24-128,1 0 96,-24-23 0,-1-1 0,1 24 96,-24 0 96,23 0-64,-23 0 321,0 24-193,0 0 0,0 0-128,-23 24 64,23 0-64,0 0-64,23 24 32,-23-1 32,25 1-63,-1 24 127,-24-1-32,23 1-64,-23 24-96,0-1 96,0 1-32,0-1 0,-23 1-96,-1-24 128,-1 0-128,2-1 224,-24-47-192,-2 0 64,2-24 0,0 0 0,-1-48 0,24 0 0,0 1-96,24-49 128,0 0-64,0 1-96,24-1 192,0 24-128,24 1 0,-1-1 0,0 24 32,25 24-32,-25-23-192,2 47-673,22-24-1601,-23 0-6887</inkml:trace>
  <inkml:trace contextRef="#ctx0" brushRef="#br0" timeOffset="9249">9243 548 11883,'24'-72'672,"-24"48"1218,0 0 160,24 0-288,-24 24-481,0 0-672,0 24 31,0 0-63,0 24-193,0 24-160,-24-25-96,0 25-64,24 0 65,-23 23-97,-2-23 0,2 0 0,23-25-32,-24 1-64,24 0-129,0-24 33,0 0-256,0-1-193,24-23-255,-24-23-129,23-1-673,2 0-288,-25-24-128,23-24-256,-23 1 1729,0-1 513,0-23 96,0 23 321,0-24 319,-23 25 513,23-1 193,23 0 223,1 25 65,0 23-417,24 0-288,-25 24-353,25 0-127,-25 0-161,26 24-96,-26 0 128,-23 23-256,0-23 65,0 24-65,-23 0-64,-1-24 32,-24 24 0,24-25-128,-23 1-449,22 0-864,25-24-2211,0 24-8359</inkml:trace>
  <inkml:trace contextRef="#ctx0" brushRef="#br0" timeOffset="9747">9601 882 8584,'-49'24'5861,"49"0"-4676,-23 0 481,23 0-673,0 0-513,0-1-223,0 1-129,23 0-32,2-24-32,-1 0-96,23 0-96,-23 0 96,0-24 0,23 0 64,-47 1 0,24-25 64,-24 24 416,-24 0 1,24 0-225,-23 0-128,-25 0-128,24 24-32,0 0 0,1 0-224,-1 0-449,24 0-608,0 24-1185,24 0-1570</inkml:trace>
  <inkml:trace contextRef="#ctx0" brushRef="#br0" timeOffset="10429">10173 739 3042,'-25'0'9001,"25"0"-7143,0 0 832,0 0-1441,25-24-480,22 24-256,1 0-289,23 0-160,1 0-32,-25-24-32,1 24-288,-1 0-641,-23 0-865,0 24-864,-24-24-3268</inkml:trace>
  <inkml:trace contextRef="#ctx0" brushRef="#br0" timeOffset="10646">10387 596 11242,'0'-24'2915,"0"24"-673,0 0-352,0 0-929,0 0-193,0 24-191,0-1-32,0 1-257,0 24-96,0 0-64,0 0-64,-25-1-64,2 1-32,-1 0-256,24-24-833,0 0-897,0 0-2114</inkml:trace>
  <inkml:trace contextRef="#ctx0" brushRef="#br0" timeOffset="10921">11053 428 10217,'24'-24'1057,"1"24"1698,-25 0-481,0 0-865,23 24-31,-46 0-418,23 0 130,-25 0-482,1 24-288,1-24-256,-1 23 129,1-23-193,-2 24 0,1-24-225,1-24-383,23 24-609,0-24-801,0 0-1762,23-24-6085</inkml:trace>
  <inkml:trace contextRef="#ctx0" brushRef="#br0" timeOffset="11117">11077 476 12107,'0'-48'2819,"0"24"-129,0 24-960,0 0-545,0 0-544,0 0-161,0 24-128,25 0-192,-2 0-95,1 0-226,23 0-351,-22 24-193,22-24-320,-23-1-96,-1 1 128,2 0 481,-25 0 352,-25 0 96,2-24 128,-1 24 96,-23 0 160,-1-24 96,0 24-31,0-24 159,-23 0-159,23 23-33,1-23-288,-1 0 0,24-23-64,24 23-96,24 0-577,0 0-1376,23-24-3493</inkml:trace>
  <inkml:trace contextRef="#ctx0" brushRef="#br0" timeOffset="11479">11625 476 13388,'24'-24'2146,"-24"24"160,24 0-1217,-24 0-384,0 24 256,0 0-224,0 0-225,0 24-127,0-24-97,0 23-128,-24 1-96,24 24-96,-24-25 128,24 1-96,-23-24 0,23 0-544,0 0-513,0 0-1282,23-24-2113</inkml:trace>
  <inkml:trace contextRef="#ctx0" brushRef="#br0" timeOffset="11711">11816 357 3267,'-24'-144'10602,"0"97"-8681,24-25 161,-24 24-1089,24 24-96,0 1-384,0 23-353,24 0-128,0 0 0,24 0-64,-1 23-32,1 1-32,0 0 64,-1 24 0,1 0 0,-24-24 0,-1 23 96,-23 1 128,0 0 192,-23 0-160,-25-25-31,-23 25-193,23 0-32,-24-24 0,25 0-417,-1 0-736,-23 0-2466</inkml:trace>
  <inkml:trace contextRef="#ctx0" brushRef="#br0" timeOffset="12161">8910 1694 12427,'0'0'2114,"23"0"96,26-24-512,21 0-993,50 0-257,-1 1-288,48-25-96,23 24 257,1-24-1,23 24 128,1 0 65,-1 0-1,0 24 1,-23-23-97,-1-1-31,-23 24-33,0 0 160,-25 0-159,-22 0 95,-25 24-96,-23-24-95,-25 0-65,-23 0-160,-24 23-32,0-23 0,0 24-320,-48-24-1090,25 0-1472,-25 0-3685</inkml:trace>
</inkml:ink>
</file>

<file path=ppt/ink/ink1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7:03.1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191 122 13516,'0'-24'1314,"0"24"575,0-24-319,0 24-705,0 24 31,0 0-95,0-1-256,0 25 63,0 22-319,0-22-1,-23 23 0,23 24-96,-24-25-96,-24 1 97,24 24-97,1-24 0,-1-24-96,-1 0-32,25-23 224,0-1-288,25 1-64,-25-24-513,24 0-704,-1 0-1282,-23-24-2786</inkml:trace>
  <inkml:trace contextRef="#ctx0" brushRef="#br0" timeOffset="304">191 216 12748,'-23'-71'928,"23"24"226,0 0-322,0 23 1,23 1 0,2 23-321,22 0-127,25 0 63,-1 0-224,1 47 161,-24-24 63,23 25 1,-23-1 127,-24 0 1,-1-23-1,-46 23-191,-1-23-1,-24 23-224,1-47-32,-25 24 32,0-24-288,1 0 0,23 0-705,1-24-1024,23 24-2051,24 0-9897</inkml:trace>
  <inkml:trace contextRef="#ctx0" brushRef="#br0" timeOffset="659">597 902 17040,'0'23'1697,"-24"-23"577,24 0-800,-23 24-738,23-24-127,0 47-161,0-23-95,0 0-129,23-1-96,1 1-64,24-24-352,-1 0 288,25-24-288,-24 1-65,0-1 193,-25 0 96,1 1 96,-24-1-32,-24-23 0,-23 23 32,-1 1-128,-23 23-384,23 0-1026,-24 0-2241,1 0-11083</inkml:trace>
</inkml:ink>
</file>

<file path=ppt/ink/ink1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22.4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1684 358 9801,'-119'-95'192,"48"47"32,0 1 1153,-1 23-31,2-24-449,-1 24-1,-1 24-95,-23-23 64,1 46-192,-25 1-225,1 0 65,-1 24 31,1 23-192,22 0-63,-22 1-33,22 23-32,26 1-32,22-1 97,25 24-129,-1 0 32,48 0-64,23 0-96,24-24 128,24 1-256,0-1 256,48-24-320,22-23 64,1 0 0,24-25 128,24-46-128,-1-1 160,-24-24-64,1-23-32,-47-1 64,-1 1-32,-47-24 288,-24-24-32,-24-24 97,-47 0 63,0 0-128,-47-24 257,-48 48-289,0 0 161,-47 0-225,0 47-160,-25 25-128,-45 23-1250,-2 24-1985,-23 0-9705</inkml:trace>
</inkml:ink>
</file>

<file path=ppt/ink/ink1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7:29.5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546 143 9064,'0'-24'1922,"24"0"-769,-24 24 641,0 0-353,0 0-1153,0 24 193,-24 0-97,0 0-224,0 24-96,0 1 0,0 23-96,0-24-224,1-24-192,-26 24 63,26-24 1,23-24 160,0 24-32,0-24-289,0 0 225,23-24-1,2 24 65,-1-48 256,-1 24 224,-23-24 257,0 0 288,0 0 95,0-1 1,24 25 0,-24-24 224,0 24 0,-24 0-256,24 24-353,0 0-320,0 0-127,24 24 127,0 0-128,24 0-64,-24 0-32,23 25-225,25-25-159,-48 0-65,24 0 289,-24 0 32,-1 0 192,-23-24-32,25 24 128,-25 0-128,0-24 96,-25 24 64,25-24 0,-47 0 97,23 24-289,0-24 160,-23 0-96,-2 24 64,2-24-32,23 0-64,-24 0-161,24 0-127,24 0-384,24 0-1443,24 0-2241</inkml:trace>
  <inkml:trace contextRef="#ctx0" brushRef="#br0" timeOffset="565">1215 95 12299,'-48'0'609,"48"0"-1,-24 24 449,24 0-384,0 0-97,0-24-95,24 24-97,0-24-95,24 0-161,-24 0-32,23-24-32,1 24-64,0-24 64,0 0-32,-25 0-32,2 0 32,-1 0 32,-24 0 320,0 24-31,0-24-257,-24 24 64,-1 0-32,2 0 192,-25 24 225,0 0 96,-24 0-65,25 24-31,-1 0-161,24 0 225,0 1-161,0-1 0,0 0 1,24 0-257,48-24-96,-24 24 96,48-48-256,-1 24-288,1-24-193,0 0-223,0-24-674,-25 24-1088,1-24-2499</inkml:trace>
  <inkml:trace contextRef="#ctx0" brushRef="#br0" timeOffset="1029">44 841 160,'-48'48'13677,"48"-48"-11820,25 0 738,22 0-609,25-24-833,47 24-384,25 0-65,23-24-159,0 0-65,24 0-224,0 0 1,-24 24-97,1-24-96,-25 24-32,-23 0 32,-49-24-96,-23 24-288,0 24-257,-48-24-832,0 0-1026,-48 24-3106</inkml:trace>
</inkml:ink>
</file>

<file path=ppt/ink/ink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8.7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24 11530,'-48'23'1089,"1"-23"1122,23 0-1122,24 0-449,-24 24-31,24-24-97,0 0-63,0 0-129,0 0-64,24 0-32,24 0-95,-1 0-97,1-24-417,-24 24-480,23-23-928,1 23-1474,0-24-3588</inkml:trace>
</inkml:ink>
</file>

<file path=ppt/ink/ink1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45.9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77 13484,'0'0'801,"0"0"1217,0-23-352,24 23-770,-24 0-63,24 0-128,0 0-161,0 0-255,-1 0-33,1 0-192,0 0-32,0 23-32,-24 1 96,0-24-160,0 24 128,0-24-128,-24 23 32,0 1 128,0-1-96,1-23-32,-1 24 32,24-1-32,0 1 0,0-24 64,0 23-64,24-23 32,23 0-64,-23 24 160,24-24-32,-1 0 0,-22 0-128,-2 0 96,-23 0 0,0 23 0,0 0-64,-23 1 0,-2 23 32,-22-24-64,23 1-96,-24-24-96,24 23-321,1-23-800,-1 0-1954,0 24-6855</inkml:trace>
  <inkml:trace contextRef="#ctx0" brushRef="#br0" timeOffset="427">499 101 11242,'48'-24'4100,"-25"1"-3331,2 23 1441,-2-24-801,25 1-704,23 23 96,1 0-353,-24 0-416,0 23 128,-48-23-32,0 47 65,0-23 415,-25 0 1,2 23-1,-49-24-31,24 24-97,-23 0 65,23-23-65,25 22-127,-25-22-161,48-1-64,23-23-128,25 0-449,48-23-511,23-1-706,0-22-1025,24-1-1441,-23 23-7879</inkml:trace>
  <inkml:trace contextRef="#ctx0" brushRef="#br0" timeOffset="681">1620 54 14765,'-24'0'2499,"0"0"-1538,1 0 800,-1 0-543,-1 0-65,2 23-64,-1 1-417,0 0-287,24-1-65,-23 1-256,23-1 64,0 1-352,-25-1-160,50 1 223,-25-24 65,23 23-224,25-23 96,-25-23 32,2-1 32,22 1 95,-23-1 1,-24 1 0,24-1-128,-24-23 32,-24 23 128,0 24 32,1-23-64,-1 23 128,-1 0-256,2 23-545,-25 1-800,48 0-1250,-23-24-3619</inkml:trace>
  <inkml:trace contextRef="#ctx0" brushRef="#br0" timeOffset="1045">2121 54 12587,'24'0'7111,"-48"0"-6534,0 0 1056,0 0-416,1 0-640,-1 0-225,-1 0 65,2 47-257,23-23-96,0 23-64,0-24 0,23 24-96,2-23-96,-1-24-1,23 0 33,25 0 224,-25-24-64,1-23 96,-24 24-96,-24-24 0,0 23-64,-24 0-128,-24 1-609,1-1-480,-25 24-1409,1 0-11051</inkml:trace>
</inkml:ink>
</file>

<file path=ppt/ink/ink1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00.1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48 359 2274,'47'24'2690,"-23"-24"-288,-24 0 962,23 0-642,-23 25-448,0-25-448,0 24-481,24-24-192,-1 0-160,1 0-352,1-24-257,-2 24-223,1 0 31,0-25-256,23 25-64,-24-24-513,25 24-608,-24-24-1346,-24 24-2850</inkml:trace>
  <inkml:trace contextRef="#ctx0" brushRef="#br0" timeOffset="274">0 141 13708,'0'0'2114,"24"0"-512,0-24 416,23 0-545,0 24-640,24-24-352,-23 0-193,23-1-192,-24 25-769,1-24-1921,0 24-11724</inkml:trace>
</inkml:ink>
</file>

<file path=ppt/ink/ink1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04.0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203 673 5317,'0'-24'736,"-25"24"1090,2 24 320,23-24-929,-24 24-192,-1-24-192,2 24-225,-1 0-31,-1 0-161,2 0 1,23 24-1,-24-24-224,48 0-63,-24 0-33,23-24-64,26 24-96,-26-24-289,26 0-351,-26-24-33,25 0 256,-24 0 321,1 0 160,-2 0-32,1-24 64,-24 24-32,0 0 0,0 0 0,-24 0 0,1 24 0,-2-24 32,1 0 32,1 24 32,-2 0 161,2 0 127,-1 24-128,-24 0-64,24 0-95,-1 0-65,25-24-64,0 24-289,0-24-544,0 24-1377,25-24-5829</inkml:trace>
  <inkml:trace contextRef="#ctx0" brushRef="#br0" timeOffset="435">490 697 11434,'0'24'993,"0"-24"865,0 0-353,0 0-768,0 24-481,0-24-95,24 24-129,-24-24-289,0 24-832,0-24-833,0 0-1825</inkml:trace>
  <inkml:trace contextRef="#ctx0" brushRef="#br0" timeOffset="668">634 480 7975,'24'-24'609,"0"0"832,-24 0 321,47 0-962,-22 0-319,-1 24 63,24-24 193,-24 24 128,-1 0-96,2 0-289,-2 24-160,-23 0-31,24-24-97,-24 24-32,-24 0-64,24 0 32,-23 25-32,-2-25 0,2 0-64,-26 0 0,49 0-96,-23 0-160,23-24 64,0 0-128,23 0-1,2 0-95,22-24-128,1 24 159,1 0 33,-26 0 224,1 0 32,0 24 128,-24 0 96,0-24 192,0 24 225,0 0-65,-24 0-63,-23 24-193,22-24-96,-22 24-96,-1-24 32,24 0-96,-1-24-224,25 0-513,0 0-1056,0 0-2788</inkml:trace>
  <inkml:trace contextRef="#ctx0" brushRef="#br0" timeOffset="1108">1257 553 11723,'24'-24'2242,"-24"24"-897,24-24 641,-24 24-833,0 0-512,0 24-161,-24 0-256,24 0 0,0 0 33,-24 0-33,24 0-192,24 0 96,0 0 32,0 0-96,0 0 0,0 0-32,0-24 32,-24 24-64,0 0 32,0 24-32,0-24-128,-24 0-64,0 0-416,0 0-962,-24-24-1505,24 0-4676</inkml:trace>
  <inkml:trace contextRef="#ctx0" brushRef="#br0" timeOffset="1412">1353 432 13965,'96'-72'1153,"-24"48"608,0-24-255,23 0-865,2 24-289,-25 0-256,23 0-1089,-47 0-3299</inkml:trace>
  <inkml:trace contextRef="#ctx0" brushRef="#br0" timeOffset="4048">2599 96 11210,'24'-72'160,"-24"72"929,0-24 545,24 24-225,-24 24-288,-24 0-224,24 0-96,-24 48-64,0 0-353,-24 24-32,1 0-63,22 1-33,-22-25-128,22 24-96,2-24-32,23-24-224,0 0-417,23-24-576,2 0-929,-2-24-513,26-24-6021</inkml:trace>
</inkml:ink>
</file>

<file path=ppt/ink/ink1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32.9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143 146 7142,'-47'-23'1954,"23"23"-480,0 0 928,24 0-961,-24 0-320,0 0-352,24 0-353,0 0-159,0 0-161,0 0 64,0 23 32,24-23-64,0 0-96,24 0 0,-1 0 32,1 0-32,-24 0-32,23 0 0,-23 0 32,-1 0-64,-23 24 32,0-24 96,0 23-64,-23 0 64,23 1-96,-24-24 33,1 23 31,-1 0-64,0 1 32,0-24-32,0 23-32,24-23-32,0 0-257,0 0 193,24 0-96,0 0-32,0 0-1,0 0 65,-1 24 96,1-24 0,-1 0 64,2 23-32,-25-23 64,0 23 32,0 1 32,-25-1 64,25-23 0,-23 23 0,-1 1-32,1-1-96,-25 1 33,24-1-33,-23 0-129,23-23-31,0 0 64,24 0-32,-24 0-160,24 0-385,0 0-672,0-23-1474,24 0-5733</inkml:trace>
  <inkml:trace contextRef="#ctx0" brushRef="#br0" timeOffset="595">643 193 4292,'0'-23'1505,"0"23"481,0 0 576,24 0-1345,-24 0 33,23 0-225,-23 0-321,25 0-95,-25 0-353,0 0-160,24 0-64,-24 23 64,0-23 0,23 23 0,-23-23 129,0 24 223,-23-24-64,23 23-63,-24 0-65,-1 1-96,2-1 32,-1 1-64,1-1 33,-1 0-65,-1 1-32,25-24 64,-23 23-128,23 0 64,0 1-128,0-24-96,23 23-353,26-23-704,-2 0-929,1-23-3235</inkml:trace>
  <inkml:trace contextRef="#ctx0" brushRef="#br0" timeOffset="936">1000 380 9384,'0'-23'737,"0"23"1281,0 0-577,0 23-191,0-23-322,0 23-447,0 1-161,0-24-192,0 23-32,0-23-96,0 0 96,24 23-96,0-23-128,-24 0-224,23-23-128,2 23-97,-1 0 0,-1-23 65,1 23 352,-24-24 96,23 1 96,-23 0 0,0-1 64,-23 1 32,23 23 64,-24 0 161,1 0-97,-1 0-64,-1 0-96,2 0-64,-1 23-64,24-23-352,-24 24-769,24-1-1954</inkml:trace>
  <inkml:trace contextRef="#ctx0" brushRef="#br0" timeOffset="1319">1405 333 13548,'0'-23'1153,"0"23"641,0 0-705,0 0-416,-24 0-129,1 0-191,23 23-161,-25 1-96,25-1-96,-24 0 96,24 1-160,0-1-160,0 0-225,0 1-255,24-24-289,1 23-289,-2-23 514,1 0 351,0-23 193,-1-1 192,-23 1 128,24 0 192,-24-1 289,0 1-64,0 0 31,0-1-352,0 24-160,0-23-64,-24 23-192,24 0-224,0 0-321,-23 0-224,23 23-1025,0-23-1249,0 24-3427</inkml:trace>
  <inkml:trace contextRef="#ctx0" brushRef="#br0" timeOffset="1724">1833 357 14253,'24'-24'1666,"0"24"800,0-23-1153,23 23-448,-23-24-385,24 24-319,-1 0-97,-23 0-96,0 0-321,0 0-704,-24 0-480,24 0-513,-24 0-513,0 0-3138</inkml:trace>
  <inkml:trace contextRef="#ctx0" brushRef="#br0" timeOffset="1920">2119 193 5445,'-24'-47'5989,"24"47"-4579,0 0 896,0 0-288,0 0-641,0 0-480,0 24-64,0-1-193,0 0-255,24 1-161,-24 22-64,0-22 32,0 46-96,0-23-480,-24 23-1410,0 23-4035</inkml:trace>
  <inkml:trace contextRef="#ctx0" brushRef="#br0" timeOffset="3194">2048 333 6598,'0'0'2915,"0"0"-2179,0-23 1090,23 23-545,-23 0-320,24 0-128,24 0-385,-1-24-159,25 24-97,-1-23-160,1 23-321,-25 0-2017,0 0-5285</inkml:trace>
  <inkml:trace contextRef="#ctx0" brushRef="#br0" timeOffset="3499">2929 146 9160,'23'0'2082,"1"0"-384,-24 0 416,0 0-1025,0 24-449,-24-1-287,1 24-193,-1-1-96,-1 1-256,-22 0-673,23 0-865,-24-1-2049</inkml:trace>
  <inkml:trace contextRef="#ctx0" brushRef="#br0" timeOffset="3861">3285 193 9064,'0'-23'2082,"0"23"320,-24 0-704,24 0-609,-23 23-64,-1 0-416,0 1-33,1 22-192,23-22-31,-25 23-33,2-1-32,23-22-160,0-1-63,23 0-65,2-23 0,22 0-193,0-23-255,1 0-97,-24-1-31,0-22 576,-1 22-32,1 1 64,-24-1-64,0 24 32,0-23-64,-24 0 32,1 23-417,-25-24 1,24 24 160,0 0-321,1 24-928,-1-24-1538,24 23-5670</inkml:trace>
  <inkml:trace contextRef="#ctx0" brushRef="#br0" timeOffset="4289">3666 193 12299,'0'0'1345,"-24"0"801,24 0-224,-23 23-544,23 1-482,0-24-383,0 23-161,23 0-63,-23 1-193,24-24-32,0 23-32,0 1 32,-24-1-64,24 0-96,-24 1 128,0-1-32,0 0-96,0 1 96,-24-24-32,0 23-225,0-23-607,0 24-610,1-24-1216,-1-24-2339</inkml:trace>
  <inkml:trace contextRef="#ctx0" brushRef="#br0" timeOffset="4557">3595 146 15470,'47'-46'2370,"1"22"-1120,-24 1 383,23-1-768,1 1-385,0 23-448,-1 0-1121,1 0-1921,-24 23-8361</inkml:trace>
  <inkml:trace contextRef="#ctx0" brushRef="#br0" timeOffset="4796">4166 240 13260,'0'0'1121,"0"0"705,-24 0-64,1 23-609,23 0-449,-24 24-447,24-23-65,-24 22-128,24-22 0,0 22-417,0-46 33,24 24-96,23-24-129,-23-24 65,24 24 31,-1-46 321,-23 22 128,-1 1 0,2-24 385,-25 24 191,0-24-63,0 24-161,-25-1-288,2 1-32,-1 23-320,1 0-705,-25 0-2723</inkml:trace>
</inkml:ink>
</file>

<file path=ppt/ink/ink1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07.6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290 111 5669,'-47'24'5829,"47"0"-5668,0-24 1312,0 24 257,0 24-994,23-24-512,1 24-63,0 1-1,24-49 32,0 24-32,-1-24-64,25-24 0,0-1 0,-25 1-64,2 0 65,-1-24-130,-25 24 98,-23-24-33,0 24-32,0 0 0,-23 0 0,-2 0 0,2 0 0,-26 0 0,2 24-161,24-24 33,-2 24 32,-22 24 0,-2 0 0,-22 24 192,23-24 288,-24 48 193,1-24 64,-1 24-65,25 1 1,-2-1 127,26 0-223,23-24-65,0 0 33,23-24-161,26 0 160,22-24-159,0 0 31,1-24-192,48 0-128,-24 0-673,-24 24-736,-2-24-1153,2 0-2179</inkml:trace>
  <inkml:trace contextRef="#ctx0" brushRef="#br0" timeOffset="420">840 544 12619,'0'24'1025,"0"-24"961,24 0 256,-24 0-1377,0 0-32,0 24-192,0 0-193,24 0 0,-24 0-255,23 24-1,-23 0-192,25 24 192,-25-24-96,0 24-32,0-24-32,0 25 32,-25-25-160,25 0-256,0-24-193,0 0-255,0-24-418,0 0 161,25-24-224,-25 0 320,0 0 161,23-24-386,-23-1-319,0-23-1154,0 0-704,-23 0 2178,-2 0 1570,2 0 1344,-1 0 1570,0 24-736,24 0-706,0 0-415,0 24-289,24 0-480,0 24-225,-24 0-96,23 0-95,25 0-482,1 0 578,-26 0-289,1 24 0,0 0 64,-24 24 32,-24-24 32,0 24-96,1-24 0,-26 24 1,1-24-162,25 0-543,-25-24-1090,24 0-1697,24-24-10922</inkml:trace>
</inkml:ink>
</file>

<file path=ppt/ink/ink1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08.5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24 262 2562,'23'24'13036,"-23"-24"-12779,24 0 2273,-1 0-768,-23 0-609,24 0-577,24 0-255,-24 0-225,23 0-160,-23 0-97,-24 0-735,23 0-834,-23 0-1729,0 0-8553</inkml:trace>
  <inkml:trace contextRef="#ctx0" brushRef="#br0" timeOffset="231">0 92 14669,'47'-25'513,"0"25"1377,-23-24-513,24 24-929,-1-24-287,-23 24-161,23-25-1218,-23 25-5380</inkml:trace>
</inkml:ink>
</file>

<file path=ppt/ink/ink1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09.6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213 263 10473,'-24'-23'1057,"-1"-1"-960,25 24 1216,-23 24 224,-1-1-544,1 25-160,-1 0 32,-1-1-385,25 25-95,-23-25-161,23 25-96,23-25-32,2-23 32,-1 0-64,23-24-160,1 0-256,-1-24-225,-23-24-127,24 25-161,-1-25 416,-23 0 289,-24 1 128,0 23 32,-24 0 96,1 0 96,-1 1 129,-24 23-65,1-24-160,-2 24-64,2 0 32,0 0-32,22 24-64,2-1 64,-1-23-64,24 24-96,0-24-897,24 0-2755</inkml:trace>
  <inkml:trace contextRef="#ctx0" brushRef="#br0" timeOffset="384">737 454 11627,'71'0'2017,"-46"0"-1728,-25 0 1088,0 0-865,23 0-287,-23 24-193,0-24-609,0 23-1985</inkml:trace>
  <inkml:trace contextRef="#ctx0" brushRef="#br0" timeOffset="578">1500 216 3619,'24'-24'9000,"-48"0"-8968,0 1 833,0-1 449,0 0-642,-23 0-63,-1 0-289,24 1-64,-23-1 97,22 24-33,-22 0 32,0 24 33,22-24-161,-22 23 32,23 25 32,0-24 1,24 23 95,0 1-192,0-1-64,24-23-64,0 24 64,0-24-224,24-1-64,23-23-96,-23-23-64,23 23-33,-47-48 225,24 24-288,-25-23 576,1 23-192,-24-24 256,24 1 225,-24 23 63,0 24 33,0-24-33,0 24 33,0 0-97,0 0-448,0 0 128,0 24 128,0 0-95,0 0 31,0 23 0,0 1-32,-24 23 32,0 0-64,1 1 129,-1 23-1,0 0 96,-24-23-32,25 23-191,-26 0 63,26-24-96,-1 1-32,24-25-32,-24-23-512,1 24-1026,23-48-2754,0 0-10858</inkml:trace>
  <inkml:trace contextRef="#ctx0" brushRef="#br0" timeOffset="5844">1929 716 17840,'0'0'737,"0"0"1729,0-24-544,0 24-737,24 0-288,-1 24-448,2-24-257,22-24-32,25 24-64,23 0-288,0-24-961,-23 24-2114,23-24-7848</inkml:trace>
</inkml:ink>
</file>

<file path=ppt/ink/ink1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16.0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239 6 2370,'-71'23'10570,"47"1"-9962,-24-1 2019,24 1-673,0 23-1122,0-1-63,0 1-513,24 0-95,0 0-97,0-23-32,24-1-32,0 0-160,24-23-65,0-23-95,-1 0-96,1-24-33,-24 23 321,24-23 128,-48 0-32,24 1 192,-24-1 128,-24 23 193,0-23-257,-24 24-128,0 23-32,25 0 96,-1 0 33,-1 0-97,2 23-64,-1 1-96,24-1-609,0 24-1345,0-23-2818</inkml:trace>
</inkml:ink>
</file>

<file path=ppt/ink/ink1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16.3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0 340 15022,'48'0'2370,"-24"0"-2210,-24 0 1153,0 0-1056,24 24-225,-24 0-801,0-24-1922,0 0-5380</inkml:trace>
  <inkml:trace contextRef="#ctx0" brushRef="#br0" timeOffset="152">451 291 14765,'-24'0'2691,"24"0"-769,-23 0 32,-1 25-1025,24-25-225,-23 24-223,23 0-225,0 0-160,0 24 32,0-23-32,23-1 0,1 0-192,23 0-160,1-24-160,0-24-65,-1 0 129,-24 0 32,25-1 191,-25-23 129,-23 24 0,0 0 32,0-25 32,0 25 33,-23 0-33,-1 0 32,0 24-96,1 0 0,-24 0 0,23 24-32,0 0-32,0 0-449,0 25-1313,24-25-1601,0 0-6983</inkml:trace>
  <inkml:trace contextRef="#ctx0" brushRef="#br0" timeOffset="521">997 219 15822,'0'0'577,"-23"24"2050,23-24-1218,0 24-256,0-24-96,0 24-160,0 1-128,23 23-1,1-24-223,23 0-321,0-24 32,25 24-160,-1-24-64,0-24-320,24 0-513,-24 0-768,1 0-1250,-25 0-2370</inkml:trace>
  <inkml:trace contextRef="#ctx0" brushRef="#br0" timeOffset="782">1377 50 14765,'-23'48'1378,"-2"0"832,25 1 320,-24-1-992,1 25-225,-1-1-608,0 25-161,-23-25-352,24 25-32,-26 0-63,26-25-354,-1-23-800,24-1-1249,24-24-1185,-1-48-9481</inkml:trace>
  <inkml:trace contextRef="#ctx0" brushRef="#br0" timeOffset="1028">1828 74 3010,'24'-24'7816,"-1"-1"-7528,-23 25 2274,47-24-992,-23 24-161,0 0-352,0 0-32,0 0 32,0 24-32,-24 1-64,0-1-288,0 0-97,-24 0-63,0 0-97,0 25-63,-24-25-193,25 24 128,-24-24-96,23 25-64,24-25-96,0-24 32,0 24 0,24 0-32,-1-24-96,24 24-96,1 1 32,24-25 128,-25 24-96,-24 0 96,1 0 0,-24 0-32,0 0 128,-24 25 96,-23-25 64,0 0 33,-1 25-161,0-49-64,1 24-128,0 0-385,23-24-479,1 0-994,23 0-1730,0 0-8519</inkml:trace>
</inkml:ink>
</file>

<file path=ppt/ink/ink1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17.8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45 455 14637,'0'0'1570,"24"0"63,0-24 802,0 24-1346,0-24-224,24 24-417,0 0-352,0 0-96,0-24-192,-1 24-801,2 0-1409,-25-25-3172</inkml:trace>
  <inkml:trace contextRef="#ctx0" brushRef="#br0" timeOffset="232">21 19 17712,'-24'24'3780,"24"-48"-3300,24 24 1218,0 0-897,24 0-481,0-25-224,0 25-640,0 0-2051,0 0-10922</inkml:trace>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8:02.5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1690 3363,'0'0'640,"0"0"-159,0 0 31,-25 0-480,25 0-96,0 0-416,0 0 191,0 0 161,-23 0 128,23 0 225,0 0 31,0 0 64,0 0-64,0-24 225,-24 24 576,24 0-64,0 0-32,0 0 32,0 0-65,0 0-223,0 0-192,0 24-129,0-24-320,0-24 32,0 24 0,0 0 96,0 0 65,0 0-33,0 0-96,0 0 32,0 0 0,0 0 32,0 0 1,0 0-1,-24 0 32,24 0 192,0 0-31,0 0-161,-24 0-64,24 0-32,0 0-64,0 0-32,-25-24-32,25 24 32,-23 0 0,23 0 0,-25 0 65,25 0 63,-24 0-32,24 0-64,0 0 32,0 0 0,0 0 0,0 0-32,-23 0-96,23 0 32,0 0-64,0 0 32,23 0 64,-23 0-32,0 0 32,0 0-32,24 0 32,-24 24-32,25-24 0,-25 0 64,23 0-32,-23 0 0,25 0 0,-25 24-32,24-24 32,-24 0 0,24 0-32,-24 0-32,24 0 32,-24 0 32,0 0 32,0 24-64,0-24 0,0 0 33,0 0 31,0 0 32,0 0-32,0 24-32,0-24 32,0 0 0,-24 0-32,24 0 0,0 0-32,-24 0 64,24 0 32,-24-24-32,24 24 32,-25 0 64,25 0 1,0 0 31,-23 0 32,23 0 96,0 0-96,0 0-159,0 0-65,0 0-65,0 0 33,0 24 64,23-24 33,-23 0-1,25 0-32,-25 0 64,24 0 0,0 24 0,0-24-64,-24 0 64,23 0 0,2 23-64,-1-23-32,-24 0 32,24 0-64,-24 0 96,0 0-64,0 0 0,0 0 64,0 0-32,0 0 0,0 0-96,-24 0-64,24 0-64,-24 0 256,-1-23-128,25 23 128,-23 0-32,23 0 0,-24 0 0,0-24-64,24 24 64,-24 0-32,-1 0 0,25 0 96,0 0-32,0 0 32,0 0-128,0 0 0,25 0 160,-1 0-96,0 24 129,0-24-129,24 0 96,-24 23-64,0-23 0,23 0 0,-22 24 0,-1-24-32,0 0 32,0 0-32,-24 0 0,24 24-96,-24-24 224,0 0 161,-24 0-129,24 0-32,-24 0-128,-24-24-64,23 24 32,-22-24 0,-1 24 0,0-23-64,0 23 32,-1-24-32,1 0 32,1 24-64,22-24-65,2 24 161,23 0 0,0 0 0,0 0-160,0 0-160,23 0 224,2 0 96,-2 24 0,26-24 0,-1 24-64,0 0 192,-1-24-96,2 23-32,-1 1 96,0-24-96,0 24 32,0-24-64,0 24 128,0-24-160,-24 0 96,-24 24-32,24-24-32,-24 0 64,0 0 64,-24 0-64,0 0 0,0-24 0,0 24 32,-24-24-96,0 24 128,0-24-32,23 24 1,2 0-65,-1-24-65,24 24 65,0 0-160,0 0 32,0 0-96,24 0 288,-24 24-192,23-24 128,2 0 0,23 24 0,-24-24 0,0 0 32,24 24 64,-24-24-224,0 0 128,0 24 0,0-24-64,0 0 96,-24 0-64,0 0 32,0 24-64,0-24 192,0-24-128,-24 24 128,-24 0 0,24-24-128,-24 24 224,0-24-160,-24 0 97,24 24-1,-24-24-160,0 1 96,24-1-96,0 0 0,-1 24-32,26 0-32,-2-24 224,2 24-128,-2 0 64,25 0-96,0 0-96,25 0 64,23 24 32,-1-24 32,1 24 0,25 0-64,-1-1 64,0 1 0,0 0 0,0 0 128,0-24-32,0 24-96,-23 0 96,-1-24-96,-1 24 97,1-24-97,-23 24-32,-25-24 32,23 0 32,-23 0-64,0 0 128,-23 0 32,23 0-96,-25 0-32,2-24 0,-26 24 0,26 0-32,-2-24 0,2 24 32,23 0-64,0 0 0,0 0-96,0 0-801,23 0-672,2 0-1410,-2 0-5766</inkml:trace>
  <inkml:trace contextRef="#ctx0" brushRef="#br0" timeOffset="2542">1102 1977 1057,'0'0'1473,"25"0"-416,-25 0 320,0 0-320,24 0-416,-24 0-65,0 0-287,0 0 63,0 24 160,0-24 770,24 0 191,-24 0 129,0 0-385,0 0-288,24 0-1,-24 0-287,0 0-321,24 0 33,0 24-129,-24-24-32,24 0 0,0 0 0,0 24-159,24-24 127,-24 24 224,0-24 193,24 0-129,-24 23 0,0-23 161,1 0-97,-25 0-223,23 0-193,-23 0 64,0 0-32,0 0 64,0 0-160,-23 0-160,23 0-448,0 0-930,0 0-1120,0 0-3908,0 0-289,0 24 4901</inkml:trace>
  <inkml:trace contextRef="#ctx0" brushRef="#br0" timeOffset="20203">719 1905 1633,'0'-24'3331,"0"24"-1089,0 0-512,0 0-577,0 0 128,0 0-288,0 0-224,0 0-128,0 0-33,0 24-191,0-24-129,-25 24-32,25-24-96,-24 24-96,24-24 0,0 0-32,-24 0 96,24 0 1,0 0-129,0 0 0,24-24 0,-24 0 32,24 0-32,-24 24 0,25-24 0,-25 0 0,23 24 32,-23 0 32,0 0-32,0 0 96,0 0 192,0 0-64,0 24-31,0-24 31,-23 24-96,23 0-64,-25 0-32,25-24 64,-24 24 96,24-24-31,0 0 95,-24 0-128,24 0 0,0 0-96,0-24-96,24 0 128,-24 24-256,24-24 224,-24 0-64,25 24 0,-25-24 0,23 24 32,-23-24-64,0 24 64,0 0 32,0 0 161,0 24-65,0-24 0,0 24 64,-23-24-192,23 24 0,0-24 32,-25 24-96,25 0 96,-24-24 0,24 0-96,-24 24 32,24-24 32,0-24 64,0 24-160,0 0 0,0-24 128,0 24-128,24-24-32,-24 0 96,24 24 0,-24-24 0,25 24-32,-25 0 64,0 0 128,23 0 33,-23 0 191,0 24-160,0-24 0,-23 24-96,23 0-64,-25-24 1,25 24-33,-24 0 0,24-24-32,0 0 0,-24 0 32,24 0-64,0-24 32,0 0 0,24 0 0,-24 24-96,0-24 96,24 0 0,1 24 32,-25 0 32,0 0 96,23 0 64,-23 0-64,0 24 0,0-24-32,0 0-192,0 0-704,0 0-1314,0 0-2883,0-24-9223</inkml:trace>
  <inkml:trace contextRef="#ctx0" brushRef="#br0" timeOffset="21296">1944-9 6374,'0'-24'1185,"0"24"1601,0 0-1056,0 0-193,-25 24-287,25-24-290,-23 24-31,-2 0-160,2-1-64,-1 1-33,-1 0-127,2 24-225,-2-24 1,2 24-1,-26 0 32,26 0-384,-26 24 64,1 0-32,-24 0 32,24-1 0,0 25 64,0-24-224,24-1 192,-24 1-64,24 0 0,-24 0 0,0 0 0,24-25-32,-24 25 64,23 0 0,2-24 32,-1 0-32,-1-1 32,25 1-64,-23-24 0,23 0 0,-25 24-64,25-24 32,0-24-64,-24 24 96,24 0-128,-23-24-64,23 24 160,-25-24-64,25 24 0,0-24 96,0 0 0,0 0 32,0 0-96,0-24 64,0 24 32,0-24 32,0-24-32,0 24 32,0 0-32,0-24-32,25 24 160,-25 0-128,0 0 0,0 24 192,0-23-128,0 23 65,0-24-1,0 24 32,0 0 224,0 0-159,-25 0-65,25 24-96,-23-1 96,23 1-192,-25 0 64,25 24-32,-24-24-32,1 24 32,23-24 0,-25 24-32,25 0 128,-23-25-128,23 1-64,-25 24 96,25-24-32,0-24 32,0 0-32,0 0 64,25 0 32,-25-24 33,23 0-33,2 0 32,-2 0-32,-23 1 32,24-1-64,1 24-32,-25-24-32,23 0 32,2 24 64,-25-24-64,23 0 0,-23 0-32,24 0 0,1 0 64,-2 0-32,2 0 32,-25 0 0,24 0 33,-24 24-1,0 0 128,0 0-160,-24 24 0,24 0-32,-25 0-32,2 0-32,23 0 32,-25-24 64,1 48-128,24-24 96,-23 0-64,-2 0-32,2 24 160,-2-25-160,1 1-96,1 24 224,23-48-128,-25 24 96,25-24-64,0 24-64,0-48 0,25 24 160,-25-24-96,23 0 128,26 0-288,-26-23-1122,25 23-3042,-24-24-10666</inkml:trace>
  <inkml:trace contextRef="#ctx0" brushRef="#br0" timeOffset="34542">646 2001 4964,'-24'-24'3812,"24"0"-1634,0 24-833,0-24-416,0 24-192,0 0-321,0 0-320,0 0-64,0 0-64,0 0 32,0 0 0,0 0 64,0 0 32,0 0 0,0 0-128,0 0 64,0 0-96,0 24 32,0-24-64,0 24 64,0-24 32,0 24 0,0 0 32,0 0-32,0 0 96,0-1 129,0 1 127,0 0 160,0-24-255,0 24 63,0 0-32,0-24-64,0 24 193,0 0-129,0-24-64,0 24 33,0 0-225,0-24-32,0 24 0,0 0 32,0 0 0,0-24 64,0 24-128,0-1 96,0 1 32,0 0 160,0 0-64,0 0 0,0 0-192,0 0-32,0 0 129,0 0-33,0 24-64,0 0 0,0-25-64,0 26 128,0 23-64,0-24 0,0 23-32,0-23-65,0 24 97,0 0-224,0-1 64,0-23 192,0 24-64,0 0 128,0-24-96,0 23 96,0 1 0,0-24-96,0 48 32,0-48-96,0 23-192,0 25 512,0-24-256,0 0-64,-24-1 64,24 1 0,0 0-32,0 0-32,0-1 64,0-23 32,0 24 32,0 0-448,0 0 672,0-1-256,0 1-32,0 0 32,0-24 160,0 24-95,0-1 31,0 2 64,0-26-96,0 25 192,0 0-224,0 0 128,0 0-95,0-1-1,0 1-64,24 0-32,-48-24-32,24 47-32,0-47 32,0 24 32,0 24-97,0-48-31,0 47 64,0-47 96,0 24-32,0 0-32,0-1 64,0 1-32,0-24 64,0 0 0,0 24-32,0-25-96,0 1 160,0 24 1,0-24-129,0 0 64,0 0 0,0-1-64,0 1 96,0 0-128,0 0 64,0-24 0,0 24-32,0 0 32,0-24 32,0 23 0,0-23-96,0 24 64,0-23 32,0 23-64,0-25-65,0 1-127,0 0-64,0 24 32,0-24 128,0 0 128,0 0-129,0 24 258,0-24-33,0 0-32,0 0 64,0 23-64,0-23-160,0 0 160,0 24-64,0-24-128,0 0 96,0 24 32,0-24-128,0 0 160,0 23-96,0-23 32,0 0 64,0 0-64,0 0 128,0 24-96,0-24 64,0 0 64,0 0-96,0 0 64,0 0-160,0 0 96,0 23-64,0-23-32,0 0-32,0 0 0,0 0 160,0 0-128,0 0 64,0 0 0,0 24 0,0-48-32,0 24 64,0 0-32,0-1 0,0 1-257,0-24 578,0 24-321,0 0 32,0-24-32,0 24 0,0-24 32,0 24-32,0-24-32,0 0-32,0 0 0,0 0 64,0 0-32,0 0-97,0 0 129,0 0 0,0 0-32,0 0 193,0 0-97,0 24 32,0-24 64,0 0-160,0 24 0,0-24-32,0 0-64,0 0-225,0 0-992,0-24-3107,0 0-7848</inkml:trace>
  <inkml:trace contextRef="#ctx0" brushRef="#br0" timeOffset="37237">550 8868 4131,'0'0'1890,"0"0"-32,0 0 352,0 0-865,0 0 33,0 0-321,0 0-353,0 0-191,0 0-193,-24 0-224,24 0 0,0 0 0,0 0-32,0 0-32,-24 0-32,24 0 0,0-23 129,-24-1 127,24 0-64,0 0-64,0 0 64,0 24-64,-24-24 33,24 0-1,0 24-64,0 0 64,0-24 0,0 24 0,0 0 97,-24 0-97,24 0 32,0 24-64,0-24 0,0 0 96,0 24 65,0-24-129,0 24 32,0 0-64,24 24-64,-24-24-128,24 23 128,-24 1-224,24 0 0,-24 0-257,24 0 1,-24-24 0,24 0 31,-24-24 129,24 0 96,-24-24 160,24-24 0,0 0 32,-24-24 0,24 24 32,0-23 96,-24 23-96,24-24 64,1 24 161,-25-24-129,23 48 32,-23 1-32,25-1-64,-25 24-160,0 0 64,0 0 0,0 24-96,0-1 96,0 25-64,-25-24 0,25 0 160,0 24-128,0-24 32,0 0 0,-23 0 0,23 0-32,0-24-64,0 24 256,-25-24-288,25 24 192,0-24-96,-24 23 32,24-23 32,-24 0-32,24-23 0,-24-1 96,24 0-64,-24 24 0,0-48 0,0 24 0,0 0-128,24 0 96,-24 24 0,24-24 64,0 0-128,0 24 96,0 0 32,0 0 32,0 0 0,0 0-32,0 0-32,0 24 161,0 0-225,24 0 64,-24 24 32,24 0-128,-24-24-257,0 23 610,0-23-482,0-24 161,0 24-64,0-24 64,0 0 96,0 0-32,0 0-96,0-24 96,0 0-128,0 1-224,0-1-801,0 0-2242,0 24-8360</inkml:trace>
</inkml:ink>
</file>

<file path=ppt/ink/ink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9.0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48 5252,'0'0'4485,"0"0"-4389,24-25 32,-1 25-128,1-26-481,23 26-2337</inkml:trace>
</inkml:ink>
</file>

<file path=ppt/ink/ink2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19.8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215 355 11050,'-25'0'320,"1"24"449,1 0 1377,-2-1-705,1 1-288,1 0-320,-25 0-160,48 23-97,-24-23-255,24-1-161,0 1 128,0 0-256,24-24 0,24 0-128,-1 0-384,1-24-321,1 0-352,-2 1-160,1-1 608,-1 0 353,-47 24 256,25-23 96,-50-1 192,2 0 160,-1 24 257,-24-24-33,24 1-352,-24 23-31,24-24-129,-24 24-32,24 0 0,-23 0-64,47 0-225,-24 24-736,24-1-2146</inkml:trace>
  <inkml:trace contextRef="#ctx0" brushRef="#br0" timeOffset="363">525 592 10025,'48'0'6694,"-25"0"-6437,-23 24 896,25-24-769,-25 0-224,0 24-544,0-24-1410,0 0-2242</inkml:trace>
  <inkml:trace contextRef="#ctx0" brushRef="#br0" timeOffset="529">1219 498 13356,'0'0'705,"-24"23"-97,-1-23 1474,2 24-640,-1 0-225,0-1-160,0 1-64,0 24-289,1-25-223,23 1-161,0 24-128,23-48-31,1 23-1,24-23-128,-1 0-160,2 0-97,-1 0-159,-1-23 192,1-1-64,-24 0 95,-1 0 97,-23 1 0,0-25 64,0 24 32,-47 1-32,23-25-32,-24 1 64,25-1 32,-25 1-32,24-24 1,-1 0-1,25 0-129,0 23 1,25 1 0,-1-1-64,24 25 128,-1 23-32,25 0 64,-24 0 609,-24 23-161,24 1-128,-48 23 129,0 1-129,-25-1-32,-22 1-95,-1-1-33,0 1-32,24-25-320,0 25-1154,1-48-1280,23 0-2947</inkml:trace>
  <inkml:trace contextRef="#ctx0" brushRef="#br0" timeOffset="1081">2103 142 9737,'0'-24'2146,"0"24"1729,0 0-1729,0 0-1281,0 0-288,-23 0-129,-2 0 33,2 0 63,23 0-223,-24 24 31,0-24 32,24 0 65,0 0 127,-24 0 1,24 0 63,0 0-95,0 0-321,0-24-96,0 24-96,24 0 32,-24 0-96,0 0 32,0 0 0,0 0-64,0 0 96,24 24-32,-24-24 0,0 0 32,24 0 32,-1 0-64,-23 0-32,25 0 64,22-24-32,-22 24-96,22 0 128,-23 0-32,24 0 0,-25 0-32,-23 0-32,0 0 0,0 0 32,-23 0 32,-1 24 0,0-24 32,-24 24 32,0-24-64,1 0 0,-1 23 0,0-23 0,0 0 0,24 0 32,0 0-32,0 0 64,1 0-32,23-23 32,0 23 32,0 0 161,0 0-65,0 0-96,0 23-64,-25-23 96,25 0 32,-24 24 0,1-24 65,-1 24 63,24-1-64,-24 1 0,24 0-128,-24-24 65,24 24-65,0-1 32,24-23-32,0 24 32,0-24-64,23 24 0,1-24-96,24 0-96,-24 0 0,0 23 64,0-23 0,-1 24 32,-22 0 0,-2 0 0,1-1 32,0 1 0,-24 0-32,0-1 96,0 1-96,0 0 96,-24 0-64,0-1 32,1 1 0,-2 0-32,-22 0 32,-1-24-32,0 23-353,24-23-319,0 0-513,24 0-1154,0-47-2625,48 23-7592</inkml:trace>
</inkml:ink>
</file>

<file path=ppt/ink/ink2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21.7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4 11402,'-24'0'737,"24"0"128,-24 0 2114,24 0-1314,0 0-127,-24 0-161,24 24 160,0-24-191,24 24-514,0-24-255,0 0-225,23 0-31,1 0-225,23-24-288,-23 24 480,24 0-288,-25-24 64,-24 24-32,26 0-32,-49 0 128,23 0-32,-23 24 32,0 0-32,-23 0 0,23-1 1,-24 1-65,24 0 0,-25 23 96,2 1 128,-1-1 64,1 25-31,-25 23-97,0 0-32,-23 0-64,-1 24-576,1-1-962,0 25-1985,0-1-6919</inkml:trace>
</inkml:ink>
</file>

<file path=ppt/ink/ink2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39.0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-1 120 12363,'0'-48'1345,"24"48"-1152,-24-24 1504,23 0-287,26 24-449,-26-24-321,24 24-288,2 0-63,-26 0-321,1 0 256,0 24-96,-1-24 64,-23 24-128,0 0 96,-23 0 97,-1 0-161,0 0 160,-24 0-192,24-24 32,1 24-160,-1-24 128,1 24-96,23-24 64,23 0-32,1 0-32,-1 24-128,26-24-96,-2 0 128,-23 24 128,-1-24-64,2 24 32,-25 0 224,0 0-288,-25 0 160,2 0-64,-1 0 32,-23 0 0,22 1-32,-22-25-96,23 24-161,1 0-607,-2-24-1026,25 0-1217</inkml:trace>
  <inkml:trace contextRef="#ctx0" brushRef="#br0" timeOffset="420">547 144 13260,'24'-24'1666,"-24"0"-609,24 24 800,-1-24-736,1 24-320,24-24-416,-24 24-193,-1 0-160,1 0 64,0 24-96,-24 0-64,0 0 32,0 0 128,0 0-256,-24 0 768,0 0-191,1 24 31,-25 0 33,24-24-321,0 0 128,1 0-64,-1 0 0,24 0-127,24-24-1,-1 0 96,25 0-224,0 0-641,23 0-1024,0-24-2788,1 24-11210</inkml:trace>
  <inkml:trace contextRef="#ctx0" brushRef="#br0" timeOffset="878">1286 120 11723,'-25'0'1793,"1"-24"193,24 24 224,-23 24-1057,-1-24-288,0 24-352,0 24-225,24-24 32,-24 24-160,24 0 1,0 0-290,0-24-63,24 0-192,0-24 96,24 0-97,-1-48 257,1 24-96,-1 0 256,-23-24-192,1 24 480,-25 0-160,0 0 64,0 0-63,-25 0-161,1 0 128,24 24-160,-23 0 64,-1 0-64,1 24 32,-2 0-353,25 0-992,0 0-2146,0 0-9994</inkml:trace>
  <inkml:trace contextRef="#ctx0" brushRef="#br0" timeOffset="1240">1666 240 13356,'0'0'3652,"0"0"-3332,0 24 929,-23-24-480,-2 24-449,2 0 0,23 0-223,-24 0-162,24 0 97,0 24-256,24-23 64,-1-1-288,2-24-449,22 0-96,0 0 256,-22-24 321,22-1 352,0 1 0,-22 0 128,-1 0 480,-24 0 449,0-24 32,-24 24-288,-24 24-257,24-24-352,-23 24-96,22 0-96,-22 0-1249,23 24-3299</inkml:trace>
</inkml:ink>
</file>

<file path=ppt/ink/ink2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01.3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 25 13773,'0'-25'1857,"0"25"-1152,0 0 96,0 0-577,30 0-672,-30 25-2179,0-25-8487</inkml:trace>
</inkml:ink>
</file>

<file path=ppt/ink/ink2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7:30.9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13463 1765 11787,'0'-48'2690,"0"48"-704,0-24 0,0 24-705,0 0-800,0 24 383,0 0-223,-24 24-64,24-24-257,-24 23-192,0 1 64,24 0-160,-24-24-32,24 23-448,0-23-769,0-24-1218,0 0-2209</inkml:trace>
  <inkml:trace contextRef="#ctx0" brushRef="#br0" timeOffset="224">13844 1717 13965,'24'0'2722,"-24"0"-1697,47 0 1153,-23 0-704,24-24-770,23 24-159,-23 0-385,0 0-64,0 0-448,-24 0-705,-1 0-865,-23 0-1858,0 0-8231</inkml:trace>
  <inkml:trace contextRef="#ctx0" brushRef="#br0" timeOffset="413">13987 1598 10634,'0'0'4067,"24"0"-2081,-24 24 769,0 0-993,24 0-769,-24 23-193,-24 1-351,0 0-161,0-1-192,0 1-224,0 0-609,1-24-640,23-1-1185,23 1-2916</inkml:trace>
  <inkml:trace contextRef="#ctx0" brushRef="#br0" timeOffset="630">14606 1526 13452,'-23'0'2018,"23"0"-1537,23 0 1633,1 24-1121,1-24-321,-2 0-416,1 24-224,23-24-96,-22 24-256,-2-24 32,1-24 0,-24 24-193,24 0 353,-24-24 96,-24 0 32,24 24 64,-24-23-64,24-1 96,-23 24 32,-2-24 128,25 24-159,-47 0-33,23 24 160,-24 0 384,24-1 193,-23 25 32,23 0-257,-24-24-127,25 23-257,23-23-128,0 24 32,23-24-640,1 0-481,24 23-577,-1-23-1248,2 0-2403</inkml:trace>
  <inkml:trace contextRef="#ctx0" brushRef="#br0" timeOffset="934">14916 1908 5060,'24'24'8648,"-24"-24"-6245,0 0 383,-24 0-1120,24 24-737,-23 0-289,23-1-95,0-23-321,0 24-64,23 0-96,25 0-128,0-24-192,-1 0-128,1 0-65,0-24 33,-25 24 384,1-48 32,1 25 64,-25-1 352,0-24-95,-25 24-65,1-23-64,-23 23-96,23 0 0,-24 24-32,48 0-64,-23 24-256,23-24-1185,0 0-3588</inkml:trace>
  <inkml:trace contextRef="#ctx0" brushRef="#br0" timeOffset="4693">15679 954 10217,'24'0'2691,"0"0"-2083,-1 0 257,1 0-64,24-24-673,-24 24-320,-1 0-641,1 0-1473,0-24-3139</inkml:trace>
  <inkml:trace contextRef="#ctx0" brushRef="#br0" timeOffset="4853">15798 763 10153,'-24'0'2947,"24"0"-1378,0 0 834,0 0-994,24 0-608,24 0-289,-1 0-800,1 0-513,24 0-3427</inkml:trace>
  <inkml:trace contextRef="#ctx0" brushRef="#br0" timeOffset="5091">17061 238 4356,'0'0'9385,"0"0"-8457,0 0 322,0 24 287,0 0-1024,-24 0-353,24 24-128,-24 0-224,0-1-481,1 1-512,-1 0-385,0-24 33,24-1-577,0-23-1762</inkml:trace>
  <inkml:trace contextRef="#ctx0" brushRef="#br0" timeOffset="5243">17037 382 2978,'0'-72'7047,"0"48"-4549,0-24 33,0 48 95,0-24-768,24 24-673,-24 0-672,0 0 31,0 24-288,0 0-63,47 0-1,2 0-160,-2 0-256,0 0-449,-22 0 32,22 0-191,-23 0-1,-1-1 256,-23 1 289,0-24 224,-23 0 64,23 24 64,-24-24 160,0 0 225,1 24-1,-2-24 64,-22-24-159,23 24 31,-24 0-96,1 24-127,-1-24 31,0 0-128,25 24-32,-1 0-128,0-24 0,24 0-641,24 0-800,23 0-2243,1 0-11465</inkml:trace>
  <inkml:trace contextRef="#ctx0" brushRef="#br0" timeOffset="5657">17776 214 9384,'23'-24'2082,"-23"24"545,0-23 352,24 23-1602,-24 0-352,0 0-256,0 23-161,0 1-159,-24 0-97,24 0-256,0 24 32,-23-24-96,-1 24-64,1 0-320,-2-25-129,1 1-608,24 0-1121,24 0-1922</inkml:trace>
  <inkml:trace contextRef="#ctx0" brushRef="#br0" timeOffset="5910">18205 47 12940,'0'-23'1505,"0"-1"1538,24 24-897,-24 0-1249,0 24-353,0-24-191,0 47-129,0-23 0,-24 24-128,24-24-96,-24 23 64,0 25-224,0-24 32,24-24-128,0 24 64,0-24-449,0-1-544,0 1-737,0-24-1313,0 24-8232</inkml:trace>
  <inkml:trace contextRef="#ctx0" brushRef="#br0" timeOffset="6163">17776 334 15374,'23'-24'2114,"1"24"609,24 0-802,0-24-1024,23 24-512,1-24-257,-1 24-160,-23 0-993,0 0-1634,-1 0-4868</inkml:trace>
  <inkml:trace contextRef="#ctx0" brushRef="#br0" timeOffset="6482">16679 906 12523,'49'0'2435,"-2"0"-1186,1 0 1025,23-23-1089,48 23-544,0-24-161,48 24-192,24-24 1,23 0-65,1 24-128,-25-24-96,1 0-96,-24 24-897,-25 0-2242,-46-23-10378</inkml:trace>
  <inkml:trace contextRef="#ctx0" brushRef="#br0" timeOffset="7633">17180 1407 8039,'48'-47'2498,"-25"47"-576,2-24 481,-2 24-578,1 0-640,-24 0-192,24 0-128,-24 0-128,0 47-97,0-23-255,-24 24-193,0 23-32,1 1-96,-2 0-256,2-1-320,-1-23-706,0 23-1088,24-23-2626</inkml:trace>
  <inkml:trace contextRef="#ctx0" brushRef="#br0" timeOffset="7930">17848 1240 13644,'0'0'801,"23"-24"1249,-23 24-128,24 24-897,-24-24-384,0 48 31,0-24-127,-24 47-353,24-23 0,-48 24-192,24-1 96,1 1-416,-1-25-97,1 25-255,-2-24-161,25-1-704,-24-23-1538,24 0-4901</inkml:trace>
  <inkml:trace contextRef="#ctx0" brushRef="#br0" timeOffset="8198">17347 1598 13036,'23'0'3651,"2"-24"-2017,22 24 448,25-24-1025,23 24-705,0-24-192,0 24-384,1 0-2723,-24 0-14637</inkml:trace>
  <inkml:trace contextRef="#ctx0" brushRef="#br0" timeOffset="180138">143 3936 12235,'23'-24'1057,"-23"0"320,0 24 513,24-24-929,-24 24-192,0 24-97,0-24-287,0 24-1,-24 23-224,24 1-32,-23 0-96,-1 23 33,0-23-1,0 24-96,0-25-32,0 1 192,24 0-513,-23-24 97,23-1-513,0-23-864,23 0-1602</inkml:trace>
  <inkml:trace contextRef="#ctx0" brushRef="#br0" timeOffset="180405">476 4150 10634,'0'0'1921,"0"0"-671,24 0 1376,-1 24-1056,-23-24-289,49 0-160,-26 0-192,25-24-193,0 24-191,-1 0-97,1-24-127,0 24-257,0-23 0,-1-1-32,0 24-224,-22-24-225,-2 24-448,1 0-512,-24 0-1602,0 0-3363</inkml:trace>
  <inkml:trace contextRef="#ctx0" brushRef="#br0" timeOffset="180674">738 3912 14381,'0'-24'769,"0"24"1345,0 0-96,25 24-897,-25 0-32,23-1-449,-23 1-159,0 24-161,0 0-128,-23-1-63,-2 1-97,25 0 32,-24 0 32,24-25-96,0 25 32,-23-24 64,23 0-256,0 0 0,0-24-193,23 23-255,-23-23-738,24 0-1985,1-23-10570</inkml:trace>
  <inkml:trace contextRef="#ctx0" brushRef="#br0" timeOffset="181542">1524 3864 32,'-23'0'7623,"-1"0"-7399,24 0 1153,-23 24 321,23-24-385,-25 48 0,1-25-416,1 25-224,23-24-289,0 24-256,0-24-96,23-1-160,1 1-192,24-24-64,-24-24 191,23 1 193,-22-1 0,-2 0 64,-23 0 129,0 0 223,0 0 161,0 0 63,-23 1-223,-2-1-33,1 0-192,1 24 0,-24-24 0,22 24-95,25 24-65,-24 0-64,24-24-32,0 24-641,0-1-1249,0 1-2786</inkml:trace>
  <inkml:trace contextRef="#ctx0" brushRef="#br0" timeOffset="181897">2025 3888 14573,'48'0'1794,"-25"0"-1666,-23 0 801,0 0-417,-23 24-447,23 0-354,-24-1-736,24 1-1633,-24 24-4485</inkml:trace>
  <inkml:trace contextRef="#ctx0" brushRef="#br0" timeOffset="182080">2454 3888 12684,'0'0'3555,"0"0"-2915,0 0 1378,-24 24-704,0-24-770,24 24 1,-23 23-417,23-23 64,0 24-96,-24-24-128,48 0 32,-24-1 64,23 1-128,1-24 0,0 0 0,24 0 32,-25-24-32,1 1 0,0-1 0,0 0 32,-24-24 64,0 24-64,-24-23 64,24 23-32,-48-24 160,25 24-224,-25-23 32,0-1 256,25-24-160,-1 25 0,0-1 0,24 0 0,0 1-96,24 23 64,0 24 64,-1 0 353,25 0-1,-24 0 161,0 24-225,23-1 129,-47 25-161,24-24-192,-24 24-160,-24-1-288,24 1-609,-24-24-673,24 24-1280,-23-25-6247</inkml:trace>
  <inkml:trace contextRef="#ctx0" brushRef="#br0" timeOffset="182522">2812 3745 11627,'0'-24'4195,"0"24"-3330,0 0 1538,24 0-898,-24 24-480,0 0-384,0 0-353,23-1-128,-23 1-128,24 24 32,-1-24-64,-23 0 64,0-1 192,25 1-288,-25 0 64,-25 0 32,25 0-256,-23-24-480,23 24-866,-24-24-1120,1 0-1987</inkml:trace>
  <inkml:trace contextRef="#ctx0" brushRef="#br0" timeOffset="182802">2787 3697 13228,'49'0'2402,"-26"-24"129,24 24-1538,2 0-769,-2 0 0,25 0-192,-25-24-352,1 24-33,23 0 1,-23-23 64,-24-1-353,23 0 65,-47 0 287,25 24 225,-2-24 32,-23 24 32,0-24-96,0 24 0,0 0 0,0 24 64,0-24 128,0 24 128,0 0 257,0 0 288,0 23 159,0-23 225,0 0-63,-23 24-66,-2 0-127,2-1-288,-1 1-257,0 0-192,-24 23-192,48-23-512,-24 0-1890,24-25-8777</inkml:trace>
  <inkml:trace contextRef="#ctx0" brushRef="#br0" timeOffset="183810">3240 3554 9545,'-24'-24'2562,"1"24"-800,-1-24 864,0 24-672,0-23-769,0 23-320,1-24-257,23 24-159,-24 0-97,24 0-31,-25 0-33,25 0 32,0 24-32,0-24-159,0 0 127,0 23 64,25-23-128,22 0 64,1 0-159,0 0-1,-1-23 64,1 23-128,0-24 32,-25 24 128,25 0-64,-24 0 32,0 0-64,-24 0 33,0 0-1,0 24 32,0-24-32,-24 23 0,24-23-192,0 24 32,-24 0 64,24 0 32,-23 0-32,-2 0-32,25-1 64,-23 1-64,-1 24 64,0 0 0,24-24-96,-24 23 96,0 1-32,0 0-32,24-25-96,-23 25 192,23-24-96,0 0 0,-24 0-32,24-24 0,0 24-288,0-24-160,0 0-481,0-24-961,24 24-1377,-24 0-7047</inkml:trace>
  <inkml:trace contextRef="#ctx0" brushRef="#br0" timeOffset="184570">2955 3697 7559,'23'0'1761,"1"0"802,-24-24-1,0 24-1249,23 0-256,-23 0-192,0 0-320,0 0-193,-23 0-96,23 0-63,-24 0-97,1 0 128,-1 0-64,-1 0 64,2 0-128,23 0 257,0 0-1,0-24 32,0 24-95,-24 0-1,24 0-96,0 0 0,0 0-64,0 0 225,-23 0-1,23 24 0,-24 0 97,24 0 63,-25 0-223,25-24 127,0 24-192,0 0 32,0-1-128,0-23 65,0 24-65,25-24-64,-25 24-32,24-24 32,-1 24 0,24-24-224,-22 0 160,-1 24-96,-24-24 64,23 24-64,-23-1 128,0-23-32,0 24-32,-23 0 64,23-24-32,-24 24 0,-1 0 0,2 0-289,-1-24 578,1 24-546,-26-1-159,26-23-193,-1 24-512,0-24-672,24 0-2179,0-24-8520</inkml:trace>
  <inkml:trace contextRef="#ctx0" brushRef="#br0" timeOffset="185475">4741 2552 11050,'0'0'1890,"-24"0"-961,24 0 928,-23 24-447,-1 23-257,1 26-192,-26-26-289,26 49-63,-24-25-289,22 1-96,1-1-127,1 1-33,-1-1-32,24-23 32,0-24-128,24-24-225,23 0-383,1 0-609,-1-48-385,2 24 353,-2 1 896,-24-1 321,1 0 96,1 24 641,-25 0 96,-25 24-33,25 0 97,-24-1-160,24 25 31,-23-24-319,23 0-65,0 23-192,0-47-224,23 24-321,1-24-223,1 0-449,22 0-385,-23-24 1026,0 1 352,0-1 128,-1-24 320,-23 0 385,0 25-1,-23-25-223,23 24-289,-24 0-32,0 24-32,0-24-32,0 24 32,1 24-96,-2-24-64,25 24-64,-24 0-865,24 0-1377,0 0-6726</inkml:trace>
  <inkml:trace contextRef="#ctx0" brushRef="#br0" timeOffset="185997">5266 3173 14669,'0'0'1986,"0"0"-993,0 0 32,-24 23-865,0 1 129,0 24-129,24-24-96,-24 0-64,24-1 32,0-23 0,0 24-32,0-24 64,0 0 160,24 0 64,-24-24 193,24 1-289,0-1 96,-24 0-128,24 24 33,-24-24 95,0 0-32,0 24-64,0 0-192,23 0 161,-23 24-129,25 24 64,-1-24-64,-1-1 0,1 25-96,-1 0-32,2 23 96,-1 25 0,-24-25 64,23 25-128,1-25 192,-24 1-256,0-1 224,-24 1-96,1-1 32,-1-23 64,-24-24 64,1 0 0,-2 0 128,2-48 33,-1 0 31,1-24-128,23-23-96,0-1-192,24-23 160,0 23-96,24 1-192,0-1 192,23 24-96,1 1 160,-1-1-64,2 24-32,21-23-544,2 23-642,0 24-1120,-25-24-6214</inkml:trace>
  <inkml:trace contextRef="#ctx0" brushRef="#br0" timeOffset="186800">6124 3387 8327,'-95'0'1794,"71"0"-288,-1 0 1216,2 0-992,-1 24-769,24-24-513,24 0 0,24 0 1,-1 0-1,25-24-191,47 24 127,24-24-32,23 0 1,1 1 31,24-1-96,-1-24 129,1 24 159,0 0 353,-1 1-160,1-1-33,0 0-95,-25 0-257,2 0-95,-25 24-225,-1-24 0,-46 24-32,-25-24-32,0 24-64,-22 0-321,-26 0-800,-23 0-1057,-23-23-3107</inkml:trace>
  <inkml:trace contextRef="#ctx0" brushRef="#br0" timeOffset="205634">6815 2480 2466,'24'-23'3043,"-24"23"-1794,0 0 1473,23-24-575,-23 24-866,0 0-448,0 0-129,0 24 65,0-24 0,0 0-161,0 23-63,0-23-65,-23 24 1,23 0-97,-24-24-32,24 24 1,-24 0-1,-24 23-32,24-23-31,-24 25-33,25-2-96,-1-23 32,0 24-96,1-24 0,-2 0-64,2-1 32,23 1-32,0 0-64,-24 0 64,24-24 33,0 0-162,0 24-63,0-24-288,0 0-545,24 0-1089,-24-24-2146</inkml:trace>
  <inkml:trace contextRef="#ctx0" brushRef="#br0" timeOffset="206098">7196 2600 6566,'0'-24'1761,"0"24"225,0 0 609,0 0-1090,-24 24-384,24-24-192,0 0-320,-23 23-97,-2-23-31,25 24-161,-24 0 32,24 1 1,-23 22-129,23-23-96,0 0-32,0 0 0,0 0-128,23-24 64,1 24-288,24-24-96,-1 0-129,2 0 321,-2-24-64,1 0 288,-24-24-64,23 24 0,-47 0 96,24 1 32,-24-2 224,0 25-95,0-24 63,0 0-128,-24 1-32,24-1-96,-24 0 32,1 0-96,-1 24 0,0-24-128,0 24-288,-23 0-801,22 24-1346,1 0-3170</inkml:trace>
  <inkml:trace contextRef="#ctx0" brushRef="#br0" timeOffset="207162">7172 3816 9032,'-23'-23'1473,"23"23"-255,0-24 960,0 24-449,23 0-896,-23-24-224,24 24-33,-1 0 1,1 0 63,24 0-127,-24 0-161,0 24 33,-24-24-161,24 24 96,-24-24-128,0 23-32,24 1 1,-24 0-65,0-24-96,-24 24 160,24 0-96,-24-24-32,0 24-32,0-24-32,-24 23 64,24 1 32,1-24-160,23 24 96,-24-24 0,24 24-128,0-24 64,24 0 64,-1 0-32,1 0 0,-24 0 96,25 0-192,-2 24 256,1-24-256,-24 24 224,24 0-128,-24-24 32,0 23 32,0 1-64,-24 0 192,-23 0 32,-2 24-192,2-24 32,-1 23-32,-23-23-64,-1 0 128,25-24 256,-25 0-1024,25-24 1024,23 0-352,24-23-641,0-1-1505,0 0-2722</inkml:trace>
  <inkml:trace contextRef="#ctx0" brushRef="#br0" timeOffset="208083">9532 3196 10570,'-25'0'1985,"25"0"225,0 0-96,0 0-1185,0 0-128,25 0-32,-2 0-161,24 0-255,2 0-161,21-23-64,2 23-64,0-24-96,-25 24-96,-23-24-897,0 24-288,-24 0-321,0 0-512,-24 0-3363</inkml:trace>
  <inkml:trace contextRef="#ctx0" brushRef="#br0" timeOffset="208335">9532 2958 11627,'23'0'1985,"1"0"-832,23-24 865,1 24-416,23-24-641,1 0-128,0 24-545,-25-23-224,1 23-1057,0 0-897,-25 0-1281,25-24-10185</inkml:trace>
  <inkml:trace contextRef="#ctx0" brushRef="#br0" timeOffset="208640">10842 2457 3427,'23'-24'9929,"1"0"-9769,-24 24 705,0 0 929,0 0-961,0 0-33,0 24-31,0 0 0,-24 23-129,1 1-159,-25 0-129,24-1-128,-23 25 1,23 0-97,-24 0-160,24-25 192,-23 25-160,23-25-32,24 1-320,-24 0-481,24-24-609,0 0-1729,24-24-4324</inkml:trace>
  <inkml:trace contextRef="#ctx0" brushRef="#br0" timeOffset="208930">10937 2958 13100,'24'-24'1057,"-1"24"1313,-23 0-544,25 0-801,-25 24-609,0 0-320,0 0-160,0-1-608,0-23-770,0 24-1216,0-24-5670</inkml:trace>
  <inkml:trace contextRef="#ctx0" brushRef="#br0" timeOffset="209147">11318 2671 8872,'24'-48'5253,"0"25"-4260,0-1 672,-1 24 1,1-24-705,1 0-577,-2 24-160,-23 0-127,24 0-1,0 0-32,-1 0-64,-23 24 32,25 0 0,-25 0 96,0-24-32,0 23 0,-25 1-32,25 0 0,-23 1 0,-1-25-32,0 23-64,1 1 64,-2 0-32,25-24 32,0 24-64,25-24 96,-25 0-96,23 24-32,1-24 32,0 0-64,-1 24 32,2-24 64,-25 24 0,0-1-64,0-23 64,0 24 160,0 0-96,-25 0 32,25 0-32,-23 0 0,-25-1 33,25 1-65,-26-24-64,26 24 32,-1-24-161,0 24-543,24-24-706,0 0-1633,0-24-7430</inkml:trace>
  <inkml:trace contextRef="#ctx0" brushRef="#br0" timeOffset="209641">11843 2600 12267,'23'0'1698,"-23"-24"31,0 24 610,0 0-1218,0 0-609,0 0-192,0 0 97,0 0 63,24 0-95,-24 0-161,24 0-64,0 0-128,0 0 128,23 0-128,-22 0 32,22 0-64,-24-24 32,1 24-64,1 0 96,-2 0-32,-23 0-32,24 0 0,-24 0 0,0 0 128,0 24-31,0 0 63,-24-1-96,-24 1 0,24 25 0,1-2-32,-24 1 0,22 0 0,-22-1-32,23 1 32,0 0-64,0-1-352,24 1-673,-24-24-961,24 0-3299</inkml:trace>
  <inkml:trace contextRef="#ctx0" brushRef="#br0" timeOffset="210212">12319 3029 10153,'24'0'3043,"-1"24"-1922,-23-24 641,0 24-449,-23-24-640,-1 24-449,0 0-32,1 0-160,-2-24-64,2 24-64,23-24-833,0-24-1313,0 24-3331</inkml:trace>
  <inkml:trace contextRef="#ctx0" brushRef="#br0" timeOffset="210554">12510 3196 15150,'47'-47'1345,"-23"23"289,0 0-129,24-24-384,-1 1-384,1 23-257,-24-24-255,23 48-97,1-24 160,-48 24 96,24 24 33,-24-24-129,0 48-160,0-1 64,0 1-224,-24 0 160,24 23-640,-48-23-2531,1 24-12620</inkml:trace>
  <inkml:trace contextRef="#ctx0" brushRef="#br0" timeOffset="288877">13486 2815 6085,'0'-48'160,"0"24"-96,0 0 545,0 1 256,0-26-225,0 2 65,-23 23 0,23-24 96,-24 0-129,24 1 65,-24-1-96,0 0-225,0 24-128,1-23 65,-25 23 95,24-24-96,-23 24 33,-1 1-65,0-1-128,-23-24-64,23 24-64,-23 0 0,-1 0-32,0 1-32,2 23 0,-26-24 0,24 0 32,-23 0-32,24 24 0,-1 0 0,-23-24 0,-1 24-32,25 0 96,-1 0-64,1 0 0,0 0 32,-1 24-64,1-24 64,-1 24-64,0-24 64,1 24-32,-24 0 33,-1-1-1,-23 1 0,24-24 32,24 24 256,-25 0 0,25 0-64,23 0-63,-23 0 63,23-1-64,0 1-96,1 0 128,23 0-31,-24 24-33,24-25-64,-23 1 32,-1 24-128,1-24 192,-2 24-128,2-1 32,-1 1-32,24-24 64,-23 23-31,23 1-33,0 0 64,0 0 32,24 0-96,-23 0 96,-1-1-64,0 1 0,24 0-64,-24-1 96,24 25-31,-24-24-65,24-1-64,0 1 192,24 0-128,-24-1 0,24-23 32,0 24 96,23-24 64,1 0-32,23 23-32,-23-23-31,0-24-97,-1 24 32,1 0-32,-1 0-32,2-24 64,-2 23 0,1 1-128,-1 0 224,1-24-160,0 24 64,-1-24-32,1 0 32,23 0-32,-23 0-32,23 0 96,-22 24 32,-2-24 97,25 0-65,-25 0 0,25 0 32,-1 24-96,-23-24-160,24 0 160,-1 0-64,-23 0 32,23 0-64,-23 0 32,-1 0-128,0 0 224,25 0-160,-24 0 32,23 0 64,1 0-64,-1 24 32,1-24-96,-25 0 96,1 0-224,0 0 224,0 0-160,-1 0 160,-23 0-160,48 0 96,-25-24-64,25 24 64,-25-24-64,25 0 64,0 24-32,-2-24-64,-21 24 160,22-24-64,-23 0 32,23 1 32,-23-25-32,-1 24-32,1-24-1,0 25 98,-25-25-97,25 24 96,-24-24-96,23 24 32,-22 1-32,-1-25-1,-1 24 98,1 0-97,-1 0 32,-23-23 0,25-1 0,-25 24 32,0-24-97,0 1 98,0-1-33,-25 0-33,25 1-31,0-1 161,0 0-130,0 1-63,-23-2 192,-1 2-96,1-1-96,-1 24 160,-24 0-32,0-23-96,0 23 64,1 0 0,-1 0-64,1 0 96,-25 24-32,24-24 0,25 0 0,-25 1-32,0-1 32,25 24 32,-26-24-64,2 0 0,24 24 64,-26-24-32,-21 24 0,21-24-64,2 24 64,-25-23 0,1 23 0,-1-24 32,24 24-32,1 0-32,23 0 32,-24-24 0,1 24 32,0 0-32,-2 0 0,2 0 0,-1 0-32,1 0 64,-25-24-32,1 24 0,-1 24 0,0-24-64,1 0 160,0 0-192,0 0 160,-1 0 0,24 24-96,0-24 0,1 0-32,-1 24 160,1-24-96,-2 23 32,-21-23-64,21 24 32,-22 0-32,23-24 96,-23 24-128,23 0 96,1-24-32,-1 24 0,0-24 32,25 23-32,-1 1-32,0 0 64,0 0-128,0 24 192,1-24-96,-26-1 0,26 25 64,-24-24-128,-2 24 32,2-25 64,-1 25 0,24-23-64,1 22 32,-1-23 64,0 0-64,0 0 0,24 0 65,-24 23-65,1 1-33,23-24 130,-24 24-97,24-25 32,0 25-96,-24-24 160,24 24-128,0-24 64,0-1-32,-24 25 0,24-24 32,-24 0-64,24 0 64,0 23 32,0-23-32,0 0 32,0 0-64,0 0 0,24 0 32,-24 23-32,24-23 64,0 0-32,0 0-32,-1 23 64,1-23 32,24 0-192,-1 0 64,-23 0 96,24-24-128,-24 24 160,23 0-128,1-24 64,-1 23-32,25 1 32,0-24 32,23 0-64,0 24 32,-23-24 32,-1 0-32,1 0 0,0 24 0,-25-24 0,25 0 64,-25 0-31,25 0 31,-25 0-32,25 24-32,-25-24 32,25-24-32,0 24-32,-1-24 64,24 24-64,1 0 64,23-24-128,23 0-192,-22 24-1410,22-23-2946,-46-25-8937</inkml:trace>
</inkml:ink>
</file>

<file path=ppt/ink/ink2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9:32.0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598 1167 512</inkml:trace>
  <inkml:trace contextRef="#ctx0" brushRef="#br0" timeOffset="33693">838 45 1729,'0'-24'2851,"0"24"-577,0 0 32,0-24-736,0 24-449,0 0-288,0 0 31,-24 0-127,24 0-160,-24 0-33,24 0-128,-24 0-31,0 0-97,24 0-96,-24 0-96,0 0 97,0 0-1,1 0 64,-2 24-64,-22-24 96,22 24-127,-46-24-1,23 24-96,0 0-64,-24 0 96,25 0-96,-2 0 0,1 0-32,25 0 64,-26-1-64,26 1 64,23 0-64,-24 0 64,-1 0-32,25 0 32,-23-24-64,23 24 96,0-24-32,0 23-32,23-23 0,-23 24 64,25 0-128,-1-24-64,-1 0-32,26 24-97,-1-24 1,-1 0 32,1 24 0,1-24 64,-2 0 96,1 24 32,-24 0-32,0-24 64,0 23 0,-1-23 0,1 24 96,1 0 0,-25 0-32,0-24 32,0 24-96,0 0 32,23 0-32,-23-1 64,0 1-64,-23 0 96,-2 0 0,25 0-32,-24-24 160,1 24-128,-1 0 1,0-1-97,0-23 96,-24 0-32,24 0 32,1 0 96,-2 0-128,1 0 32,1-23-64,-2 23 0,1 0 0,24 0-32,0 0 32,0 0-64,0 0-96,0 0-288,24 23-449,-24-23-993,25 0-1697</inkml:trace>
  <inkml:trace contextRef="#ctx0" brushRef="#br0" timeOffset="34700">790 928 6117,'0'0'1314,"0"0"-546,0 0 1186,-24 0-1153,24 0-353,-24 0 161,24 24-33,-24-24-63,0 24 95,0-24 33,1 0 0,-2 24 95,25 0-159,-24-24-225,1 23-95,23-23-65,0 0-128,0 0 0,0 0-32,0 24 32,23-24-32,-23 0-32,24 24 32,1-24 0,-25 0-96,23 24 32,1-24-32,0 24 0,-24-24 0,24 24 32,-24-24 0,0 24 32,0-1 0,0-23 0,-24 24 32,24-24 64,-24 24 0,0-24 0,24 24 0,-23-24-32,-2 0-96,25 0 96,-24 0-128,1 0-192,23 0-289,-25 0-448,25 0-704,0-24-2275</inkml:trace>
</inkml:ink>
</file>

<file path=ppt/ink/ink2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0:07.2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146 283 11050,'-25'0'1089,"2"0"1025,23 0-64,0 0-961,23 0-448,2 0-129,-25 0 161,23 0-225,2 0-224,0 0-64,-2 0-160,2 0 65,-25 0-418,25 0-319,-25-24-770,0 24-1248,0 0-4485</inkml:trace>
  <inkml:trace contextRef="#ctx0" brushRef="#br0" timeOffset="261">0 94 256,'25'0'10762,"-2"0"-10538,27-23 289,-2-1 576,0 1-897,0 23-801,-23-24-5060</inkml:trace>
</inkml:ink>
</file>

<file path=ppt/ink/ink2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0:14.3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195 598 3171,'0'-23'2178,"0"23"1057,0-24-1089,0 24-641,-24 0-352,24 0-352,-23-24-417,23 24-63,0 24-97,-25-24 0,25 0 0,-23 24 65,-1-1-161,0-23 0,24 24 0,-23-1-96,23 1 0,-24 23-32,24-23-64,0-1-192,0 1-129,24 0-159,-1-24-65,1 0 97,0 0-33,24-24-31,-25 24 255,25-24 257,-48 1 64,23 23 64,-23-24 0,24 1 97,-24-1 127,0 24 64,0-24 65,-24 1-33,1 23-64,-1-24-96,0 1 33,1-1-1,23 0-64,-25 0-64,2 1-96,23 23-32,-24 0-32,24 0-448,-24 23-513,24 1-1025,0-24-4997</inkml:trace>
  <inkml:trace contextRef="#ctx0" brushRef="#br0" timeOffset="508">528 598 10345,'24'24'801,"-48"-24"0,24 0 1185,0 0-1025,0 0-289,0 0-416,0 23-159,0-23-194,0 0-543,0 24-769,0-24-1634</inkml:trace>
  <inkml:trace contextRef="#ctx0" brushRef="#br0" timeOffset="2320">1028 503 4228,'-24'0'2434,"24"-23"673,0 23-705,-24 0-929,24-24-384,0 24-480,0 0-289,0 0-160,0 0-127,0 0-66,0 0 98,0 0-33,0 0 32,0 0-64,0-24 128,0 24 32,0 0 0,0 0-32,0 0 0,0 0-32,-24 24 129,0-24-33,1 24-32,-1-24 32,24 23 64,-24 1-31,24 24-65,-23-25-32,23 1-32,0-1-64,0 1 64,0 0-96,47-1 64,-23-23-32,23 0-64,1-23-96,-1 23-128,1-24 224,0 0 0,-25-23 0,1 24 32,-24-1 0,24 0 32,-24-23-32,0 23 96,0 0-32,-24 1-64,0-1-32,1 24 32,-1-24 32,-24 24-32,24 0 0,24 24-224,-23-24 128,23 24-513,0-1-1057,0 1-1120,0 0-5798</inkml:trace>
  <inkml:trace contextRef="#ctx0" brushRef="#br0" timeOffset="2857">1479 385 11402,'0'-24'481,"0"24"896,0 0 96,0 24-287,0-24-226,-23 24-319,23-1-64,0 1-97,23-24 1,-23 24-193,24-24 64,0 0-160,24 0 1,23 0-129,-23-24-225,23 0-415,-23 1-609,-1-1-1474,-23 0-3234</inkml:trace>
  <inkml:trace contextRef="#ctx0" brushRef="#br0" timeOffset="3101">1788 243 10345,'0'0'2947,"0"0"-1409,0 0-97,-23 24-352,23 0-256,-24-1-417,1 24-224,-1 1-64,0-1-96,-24 24 65,25 0-97,-1-24-449,0 1-448,24-1-1249,24-24-2306</inkml:trace>
  <inkml:trace contextRef="#ctx0" brushRef="#br0" timeOffset="3317">2193 314 13901,'-24'0'480,"1"0"1122,-1 24-1,1-24-672,23 23-320,0 25-257,0-25 0,0 1-128,23 23-31,1-23 63,-1 0-32,1 0 225,24-1-33,-24-23-64,-1 24-63,25-1-1,-48-23-96,23 24-96,-23 0-64,0-1 0,0 1-128,-23-1-352,-25 1-417,25 0-577,-25-24-1344,0 0-2691</inkml:trace>
  <inkml:trace contextRef="#ctx0" brushRef="#br0" timeOffset="3615">2099 338 16976,'47'0'1889,"0"-24"-1664,-23 1 671,47-1-575,0 0-193,25 1-192,-1-1-1378,-24 24-3298</inkml:trace>
  <inkml:trace contextRef="#ctx0" brushRef="#br0" timeOffset="4187">3074 432 6854,'0'24'3331,"-25"-24"-2594,2 0 768,23 24-159,-24-1-610,24 1-287,-24 24-257,1-25-96,-1 24-192,0-23-353,24 23-479,-24-23-194,24-1-1216,0-23-4612</inkml:trace>
  <inkml:trace contextRef="#ctx0" brushRef="#br0" timeOffset="4389">2859 503 8776,'-23'-23'2498,"23"-1"-768,0 24 256,0 0-449,23-24-576,-23 24-160,24 0-64,0 24-321,0-24 0,23 24-224,-23-1-95,23 25-65,-22-24-161,22 23-575,-23 0-1154,23 0-3139</inkml:trace>
  <inkml:trace contextRef="#ctx0" brushRef="#br0" timeOffset="14785">3977 243 7975,'0'-47'2562,"0"24"-1633,0-1 897,-23-23 0,23 23-321,-24 1-159,0-1-97,0 0-288,-23 24 0,-1 0-321,0 0-288,25 0-159,-25 24-65,25 0-64,-25-1 32,24 1-96,0 23 32,24 0 0,-23 0 0,23-23-32,0 23 0,23-23-192,1-1-96,0-23-33,24 0-191,-1 0-33,24-47-127,-23 24 511,-1-25 97,-23 1 32,0 0 64,0 0 64,-24 23 161,0 1 191,24-1 33,-24 24-129,0-24-64,0 24-96,0 24-128,23-24 33,-23 24 95,0 23-96,0-24 96,0 25-128,0-1-32,0 0 32,-23 0-96,-1 24 0,0-24 128,0 24-96,0 1 128,1-2 0,-1 1-31,24-24-97,0-23 96,-24 0-64,24-1-64,0-23-353,24 0-800,-24 0-1826,0 0-9320</inkml:trace>
</inkml:ink>
</file>

<file path=ppt/ink/ink2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06.1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790 108 2466,'0'-24'2082,"-25"0"-449,2 24 1090,23-24-225,-24 24-768,0-24-417,0 24-96,0 0-448,0-24-321,-23 48-255,-1-24-1,24 0-32,-47 48-96,23-48 64,1 48-32,-1-24 64,-23 0 33,23 24 95,0-24 32,0 24-160,1-24 33,23 0-65,24 0-32,0 0 0,0 0-32,24-1-64,23-23 96,-22 24-64,22-24-32,-23 24 32,24-24-32,-1 24-96,25 0 64,-25 0 0,1 0-32,0 24 64,-25-24-64,1 0-32,-24 24 96,0 0 64,-24-24-32,1 24-32,-25 0 0,0 0 32,25-24-64,-26 0 96,2 0 32,0 0-96,-1-24 96,24 24 32,-23-24-160,22 0 32,2-24-96,23 24-288,-24 0-1026,24 0-1472,24 0-8842</inkml:trace>
  <inkml:trace contextRef="#ctx0" brushRef="#br0" timeOffset="587">932 971 8968,'-23'0'1249,"-2"0"577,2 0 192,-1 0-769,24 24-448,-24-24 64,1 24-97,-2-24-159,2 24-97,-1 0-127,0 0-33,24 0-128,-24 0 33,0 0-1,0 0-192,24 0 0,0 0 0,24 0-32,0 0-224,0-24-737,24 24-1730,0-24-7558</inkml:trace>
  <inkml:trace contextRef="#ctx0" brushRef="#br0" timeOffset="920">1599 1115 13805,'24'24'1441,"-24"0"-288,24-24 673,-24 0-961,24 0-673,-1-24-96,1 24-32,1 0-160,-2 0-449,1 0-1344,-1-24-2756</inkml:trace>
  <inkml:trace contextRef="#ctx0" brushRef="#br0" timeOffset="1144">1528 851 16976,'0'0'1025,"0"0"-961,24 0 384,-1 0-160,1 0-224,24-24-544,-1 0-2371</inkml:trace>
  <inkml:trace contextRef="#ctx0" brushRef="#br0" timeOffset="1855">2862 324 2594,'-24'-24'2274,"0"24"-256,24 0 352,-23 0-672,23 0-513,-25 0-352,2-24-129,-1 24-191,0 0-129,-24 0-127,24 24-97,-23-24-32,23 24 0,0 0 0,-23 0 64,23 0 0,24 23 129,-24-23 159,24 0 33,0 0-129,0 0-224,24 0-64,0-24-192,-1 24-1281,25 0-1314,0 0-6726</inkml:trace>
  <inkml:trace contextRef="#ctx0" brushRef="#br0" timeOffset="2179">3100 635 8007,'0'0'1121,"0"0"833,-24 0-256,1 0-1026,23 0-159,-24 24-1,-1-24-31,2 24-33,-1-24-64,1 24-31,-1-24 63,24 24-224,-25-24 1,25 24-161,0-24 64,0 24-96,25-24-64,-25 0-769,24 0-961,-1 24-3299</inkml:trace>
  <inkml:trace contextRef="#ctx0" brushRef="#br0" timeOffset="2767">3648 443 6374,'0'0'640,"0"-24"225,0 24 1185,0 0-609,0 24-768,0 0-225,0 24-127,-24-24-161,24 0-64,0 0 0,-24 24-96,24 0-256,-24 0-1025,24 0-2403</inkml:trace>
  <inkml:trace contextRef="#ctx0" brushRef="#br0" timeOffset="3041">4101 252 3010,'0'0'6054,"23"0"-5477,-23 0 1088,0 24 353,0-24-673,-23 24-256,23 0-96,0 24-320,-25-24-257,2 23-127,23 1-225,-24-24 128,24 0-288,0 0-128,-24 0-1122,24 24-1184,-23-24-6791</inkml:trace>
  <inkml:trace contextRef="#ctx0" brushRef="#br0" timeOffset="3310">3695 563 11050,'24'0'1473,"-24"-24"-95,25 24 351,-2 0-736,1 0-352,-1 0-225,26 0-256,-26 0-128,1 0-736,0 0-2211</inkml:trace>
  <inkml:trace contextRef="#ctx0" brushRef="#br0" timeOffset="3716">2481 1091 7719,'0'24'1633,"-24"0"-640,24-24 673,0 0-705,0 0 96,0 0-32,24 0-192,-1-24-193,25 24-95,0 0-65,24 0-96,-1-24 1,48 24-33,0-24 97,23-24-129,2 24-128,23-24-32,-25 0-160,26 24 0,-2 0-128,-47 0-512,24 24-1122,-48 0-1826</inkml:trace>
  <inkml:trace contextRef="#ctx0" brushRef="#br0" timeOffset="4167">2910 1330 9064,'24'0'1570,"-24"24"-97,0-24 641,0 24-1089,-24 24-416,-1 0-193,2 0-224,-1 0-128,0 0-192,24 0-1057,-23 0-1506,23-24-6790</inkml:trace>
  <inkml:trace contextRef="#ctx0" brushRef="#br0" timeOffset="4374">3076 1618 12427,'24'0'1281,"-1"0"-127,2-24 1120,22 0-1153,1 0-769,23 24-32,1-24-288,-1 0-224,1 0-544,-25 24-1058,1-24-1890</inkml:trace>
  <inkml:trace contextRef="#ctx0" brushRef="#br0" timeOffset="4591">3457 1330 13901,'0'-23'1665,"0"23"-576,0 0 385,0 0-321,0 0-160,0 23-417,0 1-448,0 24 33,0-24-65,-23 24-96,23 0-449,-24 0-864,24 0-32,0 0-2339,-24 0-8263</inkml:trace>
  <inkml:trace contextRef="#ctx0" brushRef="#br0" timeOffset="4853">3863 1330 11018,'23'-23'1473,"-23"23"-384,24 0 289,-24 23-802,24-23-352,-1 0-127,2 0 31,-2 0-128,25-23 64,-25 23 0,2-24 0,-2 24-32,1-24-32,0 24 0,0-24 96,-24 0-96,0 0 0,0 24 0,0-24-96,0 0 64,0 24 0,-24-24 32,0 24 192,0 24 385,-24-24 415,25 48 33,-25-24-32,25 24-192,-25-24-224,0 23-65,0 1-288,24 0-128,1 0 33,-1 0-258,24-24-255,0 24-769,47-24 352,-23-24-1921,24 24-1538,23-24-6983</inkml:trace>
  <inkml:trace contextRef="#ctx0" brushRef="#br0" timeOffset="5192">4244 1546 13100,'23'-24'1826,"-23"24"384,-23 0-385,23 0-800,-24 24-64,24-24-448,-24 24 448,0-24-705,24 24 0,0 0-224,0-24 64,0 24-256,24-24 32,-24 24-416,24-24-33,23 0 225,-23 0 159,0 0-63,0 0 64,23-24 96,-23-24 96,0 24 0,-24 0 128,24 0 32,-24-24 32,0 24-95,-24 24-1,0-24-64,-23 48-32,-1-24-513,24 24-2306,-23 0-9384</inkml:trace>
  <inkml:trace contextRef="#ctx0" brushRef="#br0" timeOffset="5735">5196 419 13292,'0'-23'1089,"-23"-1"833,23 0-192,0 24-673,0-24-321,0 24-127,0 24 63,-24 0-63,24 23-96,-25 25-33,2-24-288,-1 0-128,1 0 32,-1 24-160,-24 0-320,24 0-545,1-24-352,-1 0-801,24-24-1025,24-24-1121,-1 0-4677</inkml:trace>
  <inkml:trace contextRef="#ctx0" brushRef="#br0" timeOffset="5900">4958 971 1825,'143'-72'5830,"-95"24"-3716,-1 24-513,1-24 1,0 24-33,-25 0 65,-23 0-513,24 24-160,-24 24-192,0-24-193,0 24-256,0 0-256,0 24-160,0-24-384,24 0-737,-24 0-1154,24-24-191,0 0-64,0 0 1537,-1 0 1121,1-24 480,0-24 353,-24 24-192,24-24 512,-24 24-481,0 0-159,-24 0 159,0 24-31,0-24-192,1 24-33,-1 0-32,0 0-31,0 0-97,0 24-192,0 0-128,1 0-32,23 0-609,-24 0-1216,24 0-3140</inkml:trace>
  <inkml:trace contextRef="#ctx0" brushRef="#br0" timeOffset="6298">5911 731 15374,'24'-24'1666,"-48"24"31,24-24-384,-24 24-608,1 0-609,-2 0 417,25 24-225,-24-24-128,1 24 32,-1-24-160,24 24 96,0-24-352,-23 0 545,23 0-289,23 0 64,-23 0-96,24 24 0,-1-24 0,-23 24 32,24 0-321,1 0 546,-2 24-193,-23 0-96,24 0-64,0 24 128,-24 0 0,0 0-289,-24 0 514,0-1-225,1-23 0,-2 0 96,-22 0-288,0-24 512,-2 0-192,2 0-128,-25-24 64,49 0-64,-25-24 0,48-24-128,0 0 192,24-24-160,0 1-192,47-1 320,-23 0-320,24 24 0,-2-24-65,2 24-608,-24 0-1313,0 24-4100</inkml:trace>
  <inkml:trace contextRef="#ctx0" brushRef="#br0" timeOffset="7066">6887 252 9480,'49'-24'2435,"-49"24"-385,0-24 288,23 24-1057,-23 24-384,0 24-128,0-24-257,0 24-191,0 0 31,0-1-224,-23 1-160,23 0 160,0-24-192,0 24-641,0-24-864,-24 24-1538,24-24-1954</inkml:trace>
  <inkml:trace contextRef="#ctx0" brushRef="#br0" timeOffset="7283">6912 276 10249,'0'-96'3043,"0"48"-705,24 24-512,-1 0-961,24 0-417,-22 0 33,22 24-193,0-24-32,-22 24-224,22 24-32,-47 0 0,24 0-64,-24 0-160,0 0-128,-24 0-449,1 0-769,-1 0-704,-1 0-3107</inkml:trace>
  <inkml:trace contextRef="#ctx0" brushRef="#br0" timeOffset="7531">7316 515 12203,'-23'24'1890,"23"-24"-32,0 0-193,-24 0-544,24 24-800,0-24-129,0 24-128,0-24 64,24 24-544,23-24-417,-23 0 96,24 24 449,-1-24 160,-23-24 128,24 24 32,-24-48 192,-24 24 96,0-24 0,0 24 65,-24 0-129,0 24 32,0-24-95,-23 24-97,23 0 0,0 0-160,0 0 160,24 24-288,-24 0-417,24 0-896,24-24-1442,0 0-9609</inkml:trace>
  <inkml:trace contextRef="#ctx0" brushRef="#br0" timeOffset="7877">7769 443 10537,'0'24'1154,"0"-24"159,24-24 256,23 24-672,1-24-160,23 24-321,1-23-352,-24 23-544,0-24-1442,-25 0-3683</inkml:trace>
  <inkml:trace contextRef="#ctx0" brushRef="#br0" timeOffset="8080">8007 324 12555,'-23'0'1826,"23"0"-128,0 0-225,0 0-640,0 0-160,0 0-161,0 24-352,-25 0-64,25 23-96,-23-23-64,23 24-384,-24-24-641,24 0-801,0 0-2242</inkml:trace>
  <inkml:trace contextRef="#ctx0" brushRef="#br0" timeOffset="8326">8293 300 11242,'0'0'1762,"0"24"416,24-24-737,-24 24-832,0 0-321,0 23-224,0-23-32,0 24-576,0 0-1602,0-24-2243</inkml:trace>
  <inkml:trace contextRef="#ctx0" brushRef="#br0" timeOffset="8487">8317 419 8872,'0'-71'3107,"0"47"-128,0 24-257,-24 0-1056,24 0-801,0 0-417,0 0-64,24 0-159,0 24-65,0-24-32,-1 24-192,1-24-96,1 24-513,-2-1-224,24-23-288,-23 0 128,-24 24 256,25-24 289,-25 24 63,-25 0 417,1-24 32,1 24 385,-24 0 383,-2-24-31,2 0-96,23 24-481,0-24-128,0 0 0,1 0 64,-1 0-288,24 24-321,0-24-800,0 0-1281,0 0-10122</inkml:trace>
  <inkml:trace contextRef="#ctx0" brushRef="#br0" timeOffset="8827">8746 348 13164,'23'-24'961,"-23"0"640,25 0-127,-2 24-866,-23 0 161,24 0-160,-24 0-225,0 24-32,0 0-95,0 24-257,0-24 96,0 23-64,0-23 0,24 0-128,-24 0-321,0 24-640,0-24-1441,0-24-2018</inkml:trace>
  <inkml:trace contextRef="#ctx0" brushRef="#br0" timeOffset="9051">8960 180 11434,'-23'-48'3043,"-1"0"-993,24 24-384,0 24-994,0-24-319,0 24-193,24 0 705,-1 0-1218,1 0 962,-1 0-1090,26 0 994,-2 24-673,1 0 160,-24 0 32,-1 0-64,-23 24 32,0-24 64,-47 0 32,23 0 96,-24 0 32,-24 0-128,25 0-96,0-24 97,22 24-450,-22-24-1152,23 0-1890,1 0-9706</inkml:trace>
  <inkml:trace contextRef="#ctx0" brushRef="#br0" timeOffset="9537">6983 1067 11434,'-24'0'1698,"1"0"-1154,23 0 321,-24-24 32,24 24-128,0 0 192,0 0-193,24 0-383,-1 0-257,24 0-64,2 0 0,46 0 64,24-24 321,24 0 287,23 0 129,25 0-224,-1 0 127,1 0-479,24 0-161,-24 0-128,-25 24 32,-23 0-256,-1 0-641,-22 0-929,-49 0-1889,1 24-8329</inkml:trace>
  <inkml:trace contextRef="#ctx0" brushRef="#br0" timeOffset="9921">7888 1378 14958,'0'0'1313,"0"0"-416,0 0 384,0 0-416,0 0-481,0 0-64,0 24 97,0 0-161,0 24-128,0 24-32,0 0-64,-23-24-32,-2 24-288,1 0-385,1-24-928,-1 23-1218,1-47-3267</inkml:trace>
  <inkml:trace contextRef="#ctx0" brushRef="#br0" timeOffset="10144">7865 1426 14157,'23'-48'2018,"-23"24"-321,24 0-127,0 1-545,-1-25-417,2 24-383,22 24 63,1 0-192,0 0-64,-1 0-32,-23 24-64,0 0 96,0 0-32,-24-1 96,0 25-128,-48-24 32,0 0 32,1 24-96,-25-24 32,25 24-352,-1-24-417,0 0-929,25 24-1793,23-48-8264</inkml:trace>
  <inkml:trace contextRef="#ctx0" brushRef="#br0" timeOffset="10420">8341 1714 15438,'0'48'3011,"-24"-24"-2146,0 0 768,0 0-832,1 0-577,-1 24-128,24-48 33,0 23-97,24 1 64,-1-24-96,1 0-193,0 0 33,24 0 160,-1-24-96,-22 1 160,-2-1-32,-23 0 160,0 0 1,-23-24-129,-2 24-64,-22 0-321,-1 0-928,0 24-1313,25-24-4965</inkml:trace>
  <inkml:trace contextRef="#ctx0" brushRef="#br0" timeOffset="10987">9985 1043 13164,'0'24'2755,"0"-24"-1218,23 0-64,1 0-768,0-24-577,24 24-576,-24-24-1250,23 24-1473,-23 0-3555</inkml:trace>
  <inkml:trace contextRef="#ctx0" brushRef="#br0" timeOffset="11159">10056 803 15470,'-48'-24'2466,"48"48"-1537,-23-24 481,23 0-578,23 0-767,1 24-194,24-24-2113,23 0-8840</inkml:trace>
</inkml:ink>
</file>

<file path=ppt/ink/ink2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25.9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195 1096 11210,'0'-47'993,"0"23"0,0 24 192,-23 0-224,23 24-320,-24 0 159,-1 23-31,2-23-352,-24 24-257,23-1-96,-1 1-32,25-24-64,0 24-32,0-25-96,25-23-289,-1 0-159,23 0-385,1-23-673,23-1-544,-47 0 1249,24 0 993,-25-24 416,-23 25 609,0-1 193,0 0-354,-23 0-255,-1 0-128,-24 0-65,24 1-64,1 23 33,-1-24-129,-1 24-64,2 24-160,23-24 32,-24 23-96,24 1-32,-23-24-320,23 24-1121,0 0-1730</inkml:trace>
  <inkml:trace contextRef="#ctx0" brushRef="#br0" timeOffset="410">481 1144 14285,'23'0'2050,"-23"0"-449,25 24-191,-25-24-1026,0 24-384,0-24-288,0 24-1121,0-24-2147</inkml:trace>
  <inkml:trace contextRef="#ctx0" brushRef="#br0" timeOffset="607">767 763 11498,'47'-24'1410,"-23"0"-545,0 24 1537,24-24-641,-1 24-928,-23 0 160,0 0-448,0 24-129,-24 0-32,0-24-191,-24 24 95,0 23-160,24-23-96,-47 0 0,23 0 320,0 0-1088,0 0 1344,0-1-832,0 1 320,1-24-192,23 0 96,0 24 0,23-24 96,1 0-160,0 24 32,24-24 0,-24 24 96,-1-24-160,-23 24 128,24-1-96,-24-23 160,0 24-224,-24 0 128,1 0 64,23 0 0,-24 0-96,0-1 32,0 1 32,0 0-96,24 0 32,-24-24-224,1 0-641,23 24-1409,-24-24-3780</inkml:trace>
  <inkml:trace contextRef="#ctx0" brushRef="#br0" timeOffset="1055">1291 906 15054,'0'-24'1505,"0"24"-128,0 0 577,-24 0-448,24 0-1602,0 24 1377,24 0-897,-24-1 97,23 1-65,1 0-64,24 0-95,-24 0 63,23-24-64,25 24-160,-25-1 0,1 1-32,-24-24-64,0 48 97,-24-48-33,0 24-160,-24 0-97,-24 23-159,-23-23-289,23 0-576,-23 0-96,-1-24-1025,25 0-2114</inkml:trace>
  <inkml:trace contextRef="#ctx0" brushRef="#br0" timeOffset="1361">1457 739 18289,'72'-24'2114,"-48"0"-1185,23-23 993,25 23-1250,-25 0-576,25 0-288,-1 24-1474,1-24-1537,-25 0-11370</inkml:trace>
  <inkml:trace contextRef="#ctx0" brushRef="#br0" timeOffset="1831">2410 715 8776,'0'0'1858,"0"24"-898,-24 0 1315,0 0-962,0 23-416,-23 1-257,-1 0-127,0-1-577,1 1 96,-1 0-192,1-25-577,23 25-1281,-24-48-3876</inkml:trace>
  <inkml:trace contextRef="#ctx0" brushRef="#br0" timeOffset="2040">2005 858 12299,'0'-48'2370,"0"48"-63,24-23-161,0 23-769,-1 23-448,25-23-257,-24 24-159,0 0-193,23 24-160,-23-24 1,-24 23-418,24 1 1,-24-24-353,0 23-351,0-47-1571,0 24-7046</inkml:trace>
  <inkml:trace contextRef="#ctx0" brushRef="#br0" timeOffset="2424">3172 620 9320,'23'-72'3428,"-46"25"-1859,-1 23 609,1 0-608,-26 0-770,26 24-127,-25 0-289,0 0 193,25 24-161,-25 0-31,24 23-1,0-23-192,0 24-32,1-24-128,23 23-32,0-23 64,23 0-64,25-24-128,-24 0-96,47-24-64,-23 0 64,0 1-97,-1-1 225,1-24 32,-24 24 96,-1 0 128,1 24 97,-24-23-1,0 23 32,0 0-128,0 23 64,0 1 65,0 0-1,0 24-160,0-1-96,0 1 32,-24 24 32,1-25-96,-1 25 321,1-1-546,-2-23 257,-22 23 321,23-23-33,0 0 0,0-1-159,24-23-33,0 0-288,0 0-801,0-24-1346,24 0-2497</inkml:trace>
  <inkml:trace contextRef="#ctx0" brushRef="#br0" timeOffset="3823">838 1955 12011,'24'0'1089,"-24"0"993,0 0-96,0 0-897,0 0-96,0 24-128,-24 24-225,24-1-255,-24 1-129,1 24 0,-1-25-320,24 25 128,-24-25-32,0 1-352,0 0-577,1-24-673,23 23-1505,0-47-8808</inkml:trace>
  <inkml:trace contextRef="#ctx0" brushRef="#br0" timeOffset="4127">1243 2337 12844,'-24'23'2210,"24"1"416,0-24-576,24 0-865,0-24-512,0 24-64,23-23-289,25-1 32,-1 24-256,1-24-160,-1 0-416,-23 24-705,23 0-705,-47 0-1601,0 0-4389</inkml:trace>
  <inkml:trace contextRef="#ctx0" brushRef="#br0" timeOffset="4358">1576 2074 12299,'0'-23'2787,"-23"-1"-897,23 24 416,0 0-1121,0 0-128,0 0-192,0 24-193,23-1-223,-23 25-129,0 0-320,0-1 128,-23 25-96,-1-1-192,24-23-865,-24 24-769,0-25-1537,-23 1-7015</inkml:trace>
  <inkml:trace contextRef="#ctx0" brushRef="#br0" timeOffset="12225">2434 2241 8872,'0'-47'4260,"0"-1"-2082,0 24 513,0 0-930,0 24-672,0 0-320,-24 24-64,24 0-193,-24 24-224,0-25-63,0 25-129,0-24-96,24 0 64,0 23-224,0-23-385,0 0-320,24 0 97,0 0 415,0-24 225,0 0 192,0-24-64,-24-24 96,23 1 0,-23-1 0,0 24-128,-23 0 96,-1 0-160,24 24 128,-24-23-32,0 23 0,0 0-32,0 0-96,24 0-192,-23 0-737,23 0-1538,0 0-1921</inkml:trace>
  <inkml:trace contextRef="#ctx0" brushRef="#br0" timeOffset="12603">2695 2265 13132,'48'0'1537,"-24"0"-704,-24 0 480,0 0-1249,0 0-1729,0 24-2179</inkml:trace>
  <inkml:trace contextRef="#ctx0" brushRef="#br0" timeOffset="12784">3267 2074 14894,'0'0'1505,"-23"-23"673,23 23-897,0-24-672,-25 0-193,1 0 33,24-24-193,-23 24 128,23 24-31,-24-23-1,1 23-192,-2 0 32,1 0-64,1 23-64,23 1-31,-24 0-33,24 24 0,0-24-33,0 23-319,24 1-96,-1-24 127,1-24 161,1 0 0,22-24 256,-24 0-32,26 0 32,-26-23 65,1 23-97,-1 0 192,-23 0-32,24 0 128,-24 24-63,0 0-65,0 24 160,0 0-96,-24 24 65,24-1-97,-23 1-128,-1 24-32,1-1-64,-2 1-352,1-1-641,1 1-1345,-24-1-2371,47 1-11466</inkml:trace>
  <inkml:trace contextRef="#ctx0" brushRef="#br0" timeOffset="13765">4910 739 14541,'24'-72'1698,"-24"49"-1,-24-1 65,0 24-801,1 24-480,-2 23-193,1 1 32,-23 23 0,24 1-288,-2 23 97,1 1-226,1-1 65,23 0-352,0-23-417,0-25-384,47-23-384,1-24-1602,23-24-3299</inkml:trace>
  <inkml:trace contextRef="#ctx0" brushRef="#br0" timeOffset="13924">5029 1287 672,'72'-71'8424,"-48"71"-5317,-24 0-320,-24 0-705,24 0-929,-25 23-288,2 1-225,-1 0-95,0 24-129,24-24-288,0-1-96,0 1-32,24 0-384,0-24-353,-1-24-224,26 0 96,-26-23 545,1 23 288,-1-24 64,1 1 96,-24-1 96,0 0 1,-24 1-161,1 47 32,-1-24 256,1 24 193,-26 24 31,26-1-159,-1 1-65,0 0-352,1-24-64,23 24-256,0 0-769,23 0-1346,-23-1-5412</inkml:trace>
  <inkml:trace contextRef="#ctx0" brushRef="#br0" timeOffset="14280">5576 1168 12908,'0'0'2850,"-23"0"-1120,-1 0 480,24 0-993,-24 0-544,1 24-225,23 0-255,0-1-129,0 1-32,0 0-96,0 0-129,23 0 129,-23-24 32,24 0-192,23 0 160,-22 0 128,-1-24-224,23 0 160,-24 0 32,2 0 32,-1 24 32,-1-23 192,-23 23 161,0 23-161,0-23-128,0 24-64,0 24 64,-23-24-192,23 47 0,0-23 129,0 24-130,23-25-127,-23 25 64,0-24-96,24 23 96,-24 25 96,0-25-160,23 25 32,-23-25-97,0 1 193,0-1 97,-23-23-130,-1 0 162,-23-48-33,-1 0 128,1-24 0,23-48-32,-24 25-64,24-49-96,-23 25 0,22-1-64,25 1 160,-23-1-192,23 24 160,0 1-128,23 23-32,25-24-320,0 24-449,24 24-737,-2-23-1633,2 23-5701</inkml:trace>
  <inkml:trace contextRef="#ctx0" brushRef="#br0" timeOffset="15076">6434 1359 8071,'-24'23'2755,"24"-23"-1378,-24 0 1089,24-23-800,24 23-865,23-24-257,1 24-127,48-24-385,23 0 32,24 0 0,23 0 32,49 1 320,-1-25 161,-24 24 160,1 0 159,-1 24-95,1-24 288,-48 1-160,23-1-128,-47 0-161,-23 0-319,-1 0-97,-48 0-128,-23 24-96,0 0-96,-24 0-641,-24 0-928,24 0-1154,-47 0-2018</inkml:trace>
  <inkml:trace contextRef="#ctx0" brushRef="#br0" timeOffset="15627">6314 381 8520,'0'0'6117,"0"0"-5028,0 0 897,0-23-672,25 23-578,-1 0-31,-1 0-32,48 0-385,-23 0 64,0 23-160,0 1-128,-24-24 64,-1 24-63,-23 0 127,0 0 32,-23 0 32,-1-1-96,-1 1 129,-22-24-65,23 24-64,-24 0 32,48-24-160,0 24-64,0-24 32,25 24 0,22-24 0,0 23 96,2 1-224,-26-24 64,24 24 64,-22 0 0,-1 0-64,-24 0 32,-24-1 32,-1 1 0,2 0-32,-24 0 256,-2 0-416,26 0 192,-48-1-64,23-23 64,24 0-224,0 0-481,24 0-288,24 0-833,0 0-1953,24-23-8169</inkml:trace>
  <inkml:trace contextRef="#ctx0" brushRef="#br0" timeOffset="16083">7053 429 10730,'24'-24'2466,"0"0"-2018,-24 1 2115,47 23-834,-23-24-800,-1 24-64,26-24-288,-26 24-33,1 0 65,-1 24 31,-23-24 1,0 24-161,-23-1 1,-1 1-161,-23 0-31,22 0-65,-22 24 64,0-25-128,23 25-64,0-24 32,0 24 0,24-25 33,0 1-1,48-24-128,0 0-64,22 0-128,26-24-609,23 24-1217,-47-47-961,23 23-1441,-47 0-4965</inkml:trace>
  <inkml:trace contextRef="#ctx0" brushRef="#br0" timeOffset="16350">7720 501 10762,'-24'-24'3395,"0"24"-384,0 0-673,24 0-1313,-23 0-96,-1 24-128,24-1-193,-24 1-256,24 0-63,0 0-65,0 0-352,24 0 256,0-24-544,-24 23-97,23-23-160,1-23 417,24 23 32,-24-24 32,-1 0 256,1 24-448,-1-24 672,-23-24-224,0 25-32,0-1 128,-23 0 64,-1 0-32,1 0 33,-1 24-97,0 0 32,24 24-64,-24 0-96,24-24 0,-24 24-224,24 0-641,0-1-1537,0 1-2979</inkml:trace>
  <inkml:trace contextRef="#ctx0" brushRef="#br0" timeOffset="16721">8053 501 17008,'0'-24'1473,"0"0"1089,-24 24-992,24 0-673,-24 0-289,24 24-191,-23 0-257,23-1-64,-24 1-128,24 0 96,0 0-32,24-24-384,-1 24 160,1-24-97,24-24-287,-24 0 223,23 0 161,-23 0 288,0 1-160,0-1 32,-24 0 64,0 0-96,0 0 128,-24 0-288,0 1 32,24 23 192,-24 0-192,-23 23 64,23-23-577,0 24-1249,0 0-2947</inkml:trace>
  <inkml:trace contextRef="#ctx0" brushRef="#br0" timeOffset="17488">8577 429 10826,'0'0'2306,"24"0"-673,0 0 770,23 0-1538,1 0-609,-1 0-160,25 0-32,-25 0-352,1 0-865,-24 0-321,-24-24-416,24 24-3266</inkml:trace>
  <inkml:trace contextRef="#ctx0" brushRef="#br0" timeOffset="17647">8839 286 2786,'0'0'2338,"0"-24"577,-24 24 480,24 0-992,0 0-65,0 24-288,0 0-737,0 0-480,0 23-257,-24 1-127,24 0-257,0-1-96,0 1-96,-24 0-192,1-24-289,-1 23-640,24-23-1601,0 0-4261</inkml:trace>
  <inkml:trace contextRef="#ctx0" brushRef="#br0" timeOffset="17930">9363 215 11530,'-24'23'3556,"24"-23"-2147,-23 24 769,23 0-1217,-25 24-705,1-1-192,24 1-128,-23 0-672,-1-24-1667,0-1-3394</inkml:trace>
  <inkml:trace contextRef="#ctx0" brushRef="#br0" timeOffset="18111">9648 286 13068,'0'0'3715,"0"-24"-2017,-23 24 736,-1 24-1056,0-24-482,24 24-351,-24 24-161,24-25-256,-24 1-160,24 24 32,0-24-384,24 0-289,-24-1 1,24-23-257,0 0 128,23-23 129,-23 23 319,0-24 257,0-24 96,0 24 192,-1 0 129,-23-23-225,0 23-160,0 0-32,-23-24 160,23 48-128,-24 0 31,0 0-127,-24 24 32,25-24-1057,23 24-2434,0-24-10795</inkml:trace>
  <inkml:trace contextRef="#ctx0" brushRef="#br0" timeOffset="18443">9935 334 13773,'23'24'896,"-23"-24"1603,24 23-1,-24 1-1089,23-24-63,-23 48-257,24-24-288,-24 0-65,0-1-351,24 25-33,-24-24-192,0 0-96,0 0-32,0-1-64,0-23-608,0 0-514,-24 0-639,24-23-321,-24 23-1506,1-24-2145</inkml:trace>
  <inkml:trace contextRef="#ctx0" brushRef="#br0" timeOffset="18660">10077 262 11306,'95'-24'2435,"-47"1"-1603,23 23 1539,1 0-1763,-25 0-1345,1 0-3170</inkml:trace>
  <inkml:trace contextRef="#ctx0" brushRef="#br0" timeOffset="18814">10696 405 19538,'0'0'961,"-24"0"769,0 0-193,24 24-992,-23 0-257,-1 24-192,0-25-96,24 1-96,0 0 96,0 0-288,24-24-193,0 0-31,-1 0 63,25-24 225,-24 0 160,0 0 96,23-23 64,-22 23-96,-2-24-64,-23 24-192,0 1-449,-48-1-416,1 24-577,-25 0-1697,-23 24-11147</inkml:trace>
  <inkml:trace contextRef="#ctx0" brushRef="#br0" timeOffset="19479">8696 1025 6470,'0'0'1793,"-24"0"866,24-24-801,0 24-769,24 0 448,0 0-576,23 0-577,49-24-31,-1 0 351,24 1 417,48-1 129,-1 0-33,25 0-160,-1-24-545,24 25 898,-47-1-738,-23 0-480,-25 0 1,0 24-193,-48-24-32,-24 24 128,1 0-449,-24 0-1024,-24 24-1474,0-24-3106</inkml:trace>
  <inkml:trace contextRef="#ctx0" brushRef="#br0" timeOffset="42981">5410 0 9032,'-143'0'-2658,"48"0"479,-48 24 1539,-23 0 672,-49-24 32,1 23 961,-25-23 1217,-46 24 385,0 0-610,-2 0-63,2 0-608,46 0-770,1 0-320,24-1-95,24-23 95,71 0 96,23 0 225,25 0-193,47 0-96,48 0 129,24-23-289,47 23-64,24 0 0,47 0-288,49 0-737,-1 0-481,48-24 353,0 0 225,0 24 511,-24-24 193,0 24 64,-24-24 0,-23 24-96,-25 0 128,-47 0 32,-47 0 64,-48 0 96,-24 0 673,-72 0 864,-22 24-544,-49-24-416,-48 24-225,-24 0 193,-23 0 32,0-1-97,0-23-159,24 24-257,23-24-96,25 0 128,70 24-160,25-24 128,71 0-64,48-24-160,47 24 96,48-24-128,47 24-96,1-23-256,23 23-225,0-24 481,1 24 192,-49 0 64,-22 0 289,-74 0 255,-21 0 1,-74 0 31,-46 24-95,-71-24-129,-26 0-127,-45 23-33,-26-23-64,25 0-96,23 0-64,48 0 32,24 0-160,72 0 128,47-23 1,47-1-226,72 0-1024,49 0-1345,45-24-6535</inkml:trace>
</inkml:ink>
</file>

<file path=ppt/ink/ink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9.1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191 96 8584,'-25'23'384,"2"1"1634,-1 0-609,1 0 481,-2 0-385,25 24-544,-24-24 224,1 23-960,23-23 383,-24 0-287,24 0 31,0-24 64,47 0 385,25-48-320,47 1-289,49-25-705,-2-48-256,50 1-3074</inkml:trace>
</inkml:ink>
</file>

<file path=ppt/ink/ink2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48.8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0 267 6566,'0'25'2370,"23"-25"288,-23 0 33,24 0-1089,1-25-417,-2 25-160,-23 0-545,25 0-192,-2 0-224,1 0-64,1 0-96,-2 0-768,1 0-1283,1-24-735,-25 24-6375</inkml:trace>
  <inkml:trace contextRef="#ctx0" brushRef="#br0" timeOffset="311">47 120 9577,'-24'0'2306,"24"0"-128,0 0 993,0-24-1377,-23 24-737,23-25-225,23 25-255,-23 0-353,24 0-96,24-24-96,-23 24-64,22-25-865,1 25-2786,1-24-13037</inkml:trace>
</inkml:ink>
</file>

<file path=ppt/ink/ink2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53.1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0 166 4996,'0'-24'2050,"0"24"-1473,0 0 1473,0 0-321,23 0-1088,-23 0 0,0 0 31,25 0-223,-1 0 191,-1 0 97,1-23 192,0 23-128,-24-24-161,24 24 33,0 0-193,-24 0 65,23 0-193,-23 0-32,-23 24-127,23 23 127,-24-23-64,0 23-96,0-23-32,0 0 0,1 24 97,-1-25-1,-1 1 0,25 0 64,-23 23-127,23-23 31,0-24 0,0 24-96,0-24 0,23 0-64,2 0-96,22 0-480,-23-24-994,24 0-2145,-1 24-8905</inkml:trace>
  <inkml:trace contextRef="#ctx0" brushRef="#br0" timeOffset="370">405 356 10537,'25'0'3075,"-25"0"-1729,0 0 191,24 0-1313,-24 0-288,0 0-993,23 0-1473,-23 0-7528</inkml:trace>
  <inkml:trace contextRef="#ctx0" brushRef="#br0" timeOffset="536">787 190 10025,'0'0'2018,"0"24"96,-23-24 608,23 23-1408,-24 1-257,24-24 0,-24 24-224,24 0-321,-24 0-64,24-1-127,0 1-33,24-24-224,24 0 32,-25 0-64,49-24-160,0 1-513,0-1-704,-1 0-1506,0-24-2946</inkml:trace>
  <inkml:trace contextRef="#ctx0" brushRef="#br0" timeOffset="804">1074 119 13516,'0'23'1698,"-24"1"-129,24-24 994,0 24-1538,-24 0-449,1-1-191,-2 1-353,2 24 0,-1-1-64,0 1-577,0-1-736,24-23-2339,0 0-10697</inkml:trace>
  <inkml:trace contextRef="#ctx0" brushRef="#br0" timeOffset="1021">1504 166 7751,'-24'0'4612,"24"0"-3331,-24 24 1570,24-24-993,-24 24-801,0-1 256,24 1-320,-23 0-160,23 24-64,-25-25-225,25 25-256,0-24-160,0-24 65,25 0-193,22 0 0,1-24-64,23 0-225,1 0-415,0-23-289,0 23-865,-2 0-2818,-21 0-9962</inkml:trace>
  <inkml:trace contextRef="#ctx0" brushRef="#br0" timeOffset="1304">1814 0 14733,'0'47'2050,"-24"-23"-768,1 0 1312,23 0-1313,-25 23-640,-22 1-97,23 23-383,-1-23-97,-22 23-96,-1-24-1089,-23 25-1026,23-1-2689</inkml:trace>
</inkml:ink>
</file>

<file path=ppt/ink/ink2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1:54.9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69 155 6149,'-24'74'10666,"24"-49"-9929,0-25-96,0 25 512,-24-1-961,24 1-96,0 0-512,-24-25-898,24 24-1472,0-24-6663</inkml:trace>
  <inkml:trace contextRef="#ctx0" brushRef="#br0" timeOffset="159">165 57 11883,'48'-25'2658,"-48"0"-1889,0 0 576,0 25-736,24 25-705,-24-25-2563</inkml:trace>
  <inkml:trace contextRef="#ctx0" brushRef="#br0" timeOffset="297">357 402 15822,'23'25'3652,"-23"-25"-2019,25-25 33,-1 0-609,-1-24-576,2 0 63,-2 24-544,26-24 545,-26 24 31,25 0 161,-24 25-97,1 25-159,-25 24-321,0 1-32,-25 24-320,1 0-1794,-24 0-3011,25-25-11082</inkml:trace>
</inkml:ink>
</file>

<file path=ppt/ink/ink2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41.1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0 713 11627,'24'0'3106,"-24"0"-735,0-23-33,25 23-1185,-2 0-288,-23 0-449,24 0-256,-1-24-96,1 24-96,24 0-416,-24-24-513,24 24-1409,-24-24-2403</inkml:trace>
  <inkml:trace contextRef="#ctx0" brushRef="#br0" timeOffset="217">96 476 11947,'0'0'2818,"23"-24"-1248,1 24 576,24-24-1313,-1 24-513,2 0-576,-2-24-2915,1 24-12108</inkml:trace>
  <inkml:trace contextRef="#ctx0" brushRef="#br0" timeOffset="436">929 357 13708,'0'-24'1057,"0"24"1442,-23 0-609,-1 0-865,1 0-225,-1 24-287,-1 23-161,2-23-128,-1 24-160,24-25 1,-24 1-98,24 0-159,24 0-192,-24-24-257,47 24-576,-22-24-128,22-24-449,0 24 449,-22-24 961,-1 0 352,-1 0 160,-23 1 640,0-1 321,-23 0 32,23 0-576,-24 1 32,-1-1-289,-22 0-192,24 24 192,-1 0-96,-1 24-64,25 0-95,0-24-290,-23 23-896,23-23-1986,0 24-9449</inkml:trace>
  <inkml:trace contextRef="#ctx0" brushRef="#br0" timeOffset="812">1288 452 5028,'23'0'12780,"-23"0"-11178,24 0 704,-24 0-1313,0 0-673,0 0-192,-24 24-832,24-24-1026,0 0-3267</inkml:trace>
  <inkml:trace contextRef="#ctx0" brushRef="#br0" timeOffset="1020">1621 357 10634,'24'-24'2882,"-24"24"-479,0-24 415,0 24-1472,0 24-546,0-24-223,-24 24-353,0 0 128,0-1-224,1 25 1,23-24-129,0 23 0,0-23-257,23-24-95,1 24 96,0-24 32,24-24-65,-25 24-223,26-24 384,-2 0 0,0-23 288,-22 23-192,-25 0 288,0-23-32,-25 23 64,1 0-256,1 24 33,-24 0-194,22 0 258,1 0-129,1 24-321,-1 0-1569,0-24-6373</inkml:trace>
  <inkml:trace contextRef="#ctx0" brushRef="#br0" timeOffset="2785">2121 214 5413,'0'0'5765,"0"0"-4003,0 0 1024,0 0-576,0 0-960,0 0-578,0 0 33,0 24-161,0 0-31,24-1-65,-24 1 1,24 0-161,24-24-192,-24 0 64,47 0-224,0 0-416,1 0-897,0-24-1282,-25 0-1505,1 1-7815</inkml:trace>
  <inkml:trace contextRef="#ctx0" brushRef="#br0" timeOffset="3063">2527 24 10281,'-25'24'1890,"25"-24"-353,0 23 1346,0 1-1217,0 24-513,-23-1-384,-1 1-161,-23 23-448,22 1-32,-22 23-96,-1-24-160,24 0-256,1 24-449,-1-23-1121,24-25-2914</inkml:trace>
  <inkml:trace contextRef="#ctx0" brushRef="#br0" timeOffset="3445">2861 48 544,'0'0'14286,"0"0"-13774,0-24 545,23 24 160,1-24-672,-1 24-161,26 0-256,-26 0 64,1 24 129,0 0-65,-24-1 32,0 1 65,0 0 31,-24 0-32,0 0 1,1-1-33,-2 1-32,-22-24-96,23 24-128,24 0-64,0-24 96,24 0-64,-24 23 129,47-23-193,-22 0 0,22 24-32,1 0 31,-24 0 33,-24-24 97,-24 24 223,0-1 160,-24 25-127,-24-24-257,2 23-96,21-23-192,-22 24-897,0-25-1250,-1 1-8359</inkml:trace>
</inkml:ink>
</file>

<file path=ppt/ink/ink2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2:02.7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-4 334 16207,'0'0'2466,"0"24"-352,25-24-480,-25 0-866,23 0-543,26 0-257,-1 0-545,1-24-1088,-1 24-1410,0-23-2851</inkml:trace>
  <inkml:trace contextRef="#ctx0" brushRef="#br0" timeOffset="190">-4 96 18705,'0'-24'2050,"0"0"-352,25 1-257,-2 23-352,2-24-865,23 24-192,25 0-1153,-1 0-3811</inkml:trace>
</inkml:ink>
</file>

<file path=ppt/ink/ink2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2:05.7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2 637 6566,'0'0'3843,"0"-24"-768,0 24-704,0-24-706,0 0-416,0 24-320,25-48-352,-25 48-193,0-24-64,23 24-63,-23 0-97,24 0-64,23 0-96,-22 24 0,22-24 64,-23 24-32,-24-24-32,23 24 192,-23-24 96,0 24 65,-23 24 31,-1-24 65,1 24 63,-26-24-32,26 24-127,-1 0 63,-23 0-352,47 0 160,-25-24-63,25 0-193,0 0 224,25 0-128,22-24-384,0 0-737,2-48-833,21 24-1313,-21 0-3748</inkml:trace>
  <inkml:trace contextRef="#ctx0" brushRef="#br0" timeOffset="355">550 685 10281,'24'24'2435,"-24"-24"-161,0 0-1025,0 0-480,0 0-417,0 0-256,24 0-673,-24 0-1793,24 0-6854</inkml:trace>
  <inkml:trace contextRef="#ctx0" brushRef="#br0" timeOffset="514">908 493 11947,'0'0'2530,"0"0"-416,-24 0-128,24 24-577,0-24-127,0 24-514,0-24-95,-23 24-225,23 24-191,0-24-129,0 0 64,23-24 0,1 0-96,-1 0-320,26 0-128,-2-24-193,1 0-608,23 0-545,-23-24-1440,23 24-3237</inkml:trace>
  <inkml:trace contextRef="#ctx0" brushRef="#br0" timeOffset="760">1361 109 8680,'-48'24'4836,"48"-24"-4035,-24 24 1185,0 24-320,24-24-385,-24 24-673,1 0-287,-1 0-65,0 24-128,-24 0-160,25 0-32,-1 0-673,-1 0-864,2-24-1474,23 0-4580</inkml:trace>
  <inkml:trace contextRef="#ctx0" brushRef="#br0" timeOffset="1022">1765 181 13452,'0'-48'993,"0"48"865,-24 0-961,24 0 480,0 0-224,-23 24-416,-1 24 128,24-24-193,-23 24-159,-2 24-97,1-24-128,1 0-384,23-24 128,0 0-32,23 0-448,26-24-257,-2 0-159,25-24-354,22-24-735,-22 0-642,23 0-672</inkml:trace>
  <inkml:trace contextRef="#ctx0" brushRef="#br0" timeOffset="1376">2266-11 1633,'-48'0'12332,"24"0"-11083,24 0 801,-23 0-481,23 24-127,-24-24-674,-1 48-255,-22 0-193,23 24-160,1 0 1,-25 48-482,0-24-736,-23 24-1249,23 0-2178</inkml:trace>
</inkml:ink>
</file>

<file path=ppt/ink/ink2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2:07.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24 190 12940,'-24'0'4132,"24"0"-2178,0 0-97,0 24-800,0-24-32,24 0-416,23 0-225,1 0-224,23-24 33,1 24-258,-1-23-735,1-2-770,-25 25-1537,-24 0-5381</inkml:trace>
  <inkml:trace contextRef="#ctx0" brushRef="#br0" timeOffset="217">356 24 15086,'0'0'2850,"-23"0"-960,23-24-352,-24 24-481,0 24 32,1-1-609,-2 1-320,2 47-32,-1 1-128,-23 23-448,23 0-1025,0 0-1314,0 0-3107</inkml:trace>
</inkml:ink>
</file>

<file path=ppt/ink/ink2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2:10.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309 32 9416,'25'-24'2050,"-25"24"225,0 0-33,0-25-673,0 25-384,0 0-448,0 0 160,0 25 0,0-1-353,-25 0 33,25 25-193,-47 0-192,23 24 0,-1-25-95,-22 25-97,-1 0 128,24 0-224,1 0-257,-26-24-159,49 24-193,-23-49-352,23 0-576,0-24-2051,23 0-9448</inkml:trace>
  <inkml:trace contextRef="#ctx0" brushRef="#br0" timeOffset="298">476 373 13933,'24'24'2818,"0"0"-768,-24-24-288,24 24-833,-48 1-353,24-1-383,-24 0-225,0 1-449,1-1-1313,23 0-1921,0-24-12428</inkml:trace>
  <inkml:trace contextRef="#ctx0" brushRef="#br0" timeOffset="536">835 202 16944,'0'-24'1281,"23"24"-64,24-24-352,-22-1-161,22 25-95,-23 0-257,0 0 1,0 0-1,-24 0-224,24 25 32,-24-1 32,0 0-95,0 1-1,-24 23 0,24-23 0,-24-1-64,0 0-64,0 1-64,24-1-161,0 0-31,0 0-192,24-24 544,0 0-256,24 25 128,-25-25-33,1 0 33,1 0 160,-2 0-31,-23 24 255,0 0-96,-23-24 64,-2 25-160,1 23 65,1-23-33,-1-1-192,0 0 32,0 25-160,0-25 320,1-24-641,-1 25-576,24-25-1025,0 0-2466</inkml:trace>
  <inkml:trace contextRef="#ctx0" brushRef="#br0" timeOffset="978">1478 81 14765,'0'0'2371,"0"0"-578,0 0 97,0 0-929,0 0-32,24 0-256,0-25-385,0 25-96,0 0 0,-1 0-32,26-24-96,-26 24-64,1 0 0,-1-24 33,-23 24-33,25 0-33,-25 24 66,0-24-66,0 24 162,0 1-129,-25 23 96,2-23-96,23 23 96,-24 1 0,1 0 0,-2 24-160,1-25-192,1 25 416,-1 0-769,0 0-1120,0-24-2275,0-1-10858</inkml:trace>
</inkml:ink>
</file>

<file path=ppt/ink/ink2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2:11.9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-1 174 8584,'0'0'7975,"0"-23"-7206,25 23 192,22 0 0,49 0-225,-1-24-159,72 0 0,0 24 159,24-23 97,0-1-321,-1 0 33,-46 24 64,-2-24-161,-46 24-288,-24 0-64,-25 0 0,-24 0-160,2 24-192,-25-24-1345,0 0-1442,-25 0-6951</inkml:trace>
  <inkml:trace contextRef="#ctx0" brushRef="#br0" timeOffset="1383">500 696 4516,'-47'0'6246,"47"-23"-4965,0 23 288,24 0-287,-1 0-354,25 0-447,0 0-289,-1 0 96,1 0 129,0 0 31,-24 0-63,-24 0-129,24 0-96,-24 23-32,0 1 32,0-24-32,-24 24-32,0-1 33,0 1-65,0 0-64,1-1 64,-2-23-32,2 24-32,-1-24 32,24 24-32,-24-24 32,24 24-64,24-24 32,-24 0 32,24 0 0,-1 0-32,25 0-32,-24 0 64,0 0-32,0 23 0,-24-23 0,0 24 0,0-24 0,-24 24 96,0-1 0,24 1 0,-24 23-64,1-23-32,-25 0 32,24-24-32,0 23 32,-24 1-128,24-24-96,1 0 0,-1 24-257,0-24-127,24 0-481,0-24-897,0 24-2626</inkml:trace>
  <inkml:trace contextRef="#ctx0" brushRef="#br0" timeOffset="1861">953 957 5765,'49'0'10057,"-49"0"-8423,23 0 416,-23 0-769,24 0-672,-24 24-225,0-24-256,-24 23-96,24 1-576,0-24-1058,-23 24-1441,23-24-3907</inkml:trace>
  <inkml:trace contextRef="#ctx0" brushRef="#br0" timeOffset="2049">1382 838 13805,'0'0'1345,"-23"0"1089,23 0-1057,0 24 129,-24-24-673,24 24-353,0 23-31,0-23 63,0 0-320,24-1-64,-1 1-128,26-24 193,-26 24-450,26-24-31,-2-24-96,-24 24 63,2-24 1,-1 1 32,-1-1 192,1 0 0,-24 1-33,-24-1 97,1 0-64,-1 0 64,-24-23-32,1 23 0,22-23 160,1 0-128,1-25 32,23 25 0,0-1-96,23 24 64,1-23-32,1 47 160,22 0 0,-24 0 160,26 24 33,-26-1 127,-23 25-96,0 0-159,0-1-65,-23 1 64,-26-1-96,26 0-96,-1-23-288,1 0-641,23-1-897,0-23-3043</inkml:trace>
  <inkml:trace contextRef="#ctx0" brushRef="#br0" timeOffset="2570">2122 459 13036,'0'0'2178,"24"0"609,-24 0-962,0 23-319,-24 25-385,24 0-417,-24-1-127,0 24-353,1 0-96,-1 0-128,0 1-768,0 22-1026,24-23-2114,0-23-10730</inkml:trace>
  <inkml:trace contextRef="#ctx0" brushRef="#br0" timeOffset="2911">2527 981 14862,'0'23'2017,"-23"1"-575,23 0-33,0-1-448,0 1-512,-24 0-353,24-1-257,0 1-799,0-24-1603,0-24-4259</inkml:trace>
  <inkml:trace contextRef="#ctx0" brushRef="#br0" timeOffset="3085">2599 649 15150,'0'0'1729,"0"0"-992,24 0 512,0 0-608,-24 24-577,24-1-1954,-1 1-5541</inkml:trace>
  <inkml:trace contextRef="#ctx0" brushRef="#br0" timeOffset="3227">2814 1004 14381,'95'-71'3652,"-48"24"-1602,2-1-129,-26 25-736,25-1-160,-24 24-352,-24 0-321,0 0 33,0 47-129,0 1-64,-24-1-128,-24 24-1057,1 0-2370,-25-23-12588</inkml:trace>
</inkml:ink>
</file>

<file path=ppt/ink/ink2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0.9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22-5 7655,'24'0'2082,"-24"0"-1249,25 0 544,-25 0-480,0 0 0,25 24-225,-25 24-384,-25-24-95,25 24-97,-25-24-32,25 24-32,-24 0-353,24 0-319,-25-24-577,25-1-961,0 1-2883</inkml:trace>
</inkml:ink>
</file>

<file path=ppt/ink/ink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17.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9225 1185,'0'0'1825,"-4"0"-1408,4 0-129,0 0 993,0 0-448,0 0-128,0 0-545,0 0 32,0 0 32,0 0 65,0 0 127,0 0-64,0 0-63,0 0-65,0 0-192,0 0 64,0 0 0,0 24-32,0-24-96,0 0 64,0 0 64,0 0-64,0 0 160,0 0 673,0 0 576,0 0-608,0 0-448,0 0-257,0 24-256,0-24-129,0 0 65,0 0 0,0 0 160,0 0 128,0 0-32,0-24 32,0 24 0,0-24 0,0 0 257,0 0-1,0 0 0,0-24 129,0 24-321,0-23 32,0-1 96,0 0-95,4-24-129,-4 25-32,0-25 32,0 0-64,0-23-64,0-1 64,0 1 32,0-1-32,0-24 64,0 1 32,0 0 32,0-25-64,0 25 32,0-25 96,0 0 65,0 1-33,0 0-96,0-1 0,0-23 385,5 0-321,-5 0-128,0 23 64,0-23-128,0 0 0,0-24 64,0-1-320,0 1 640,0 0-352,0-1 0,0-23 64,0 24 32,0-24-128,0 0 193,0 0-1,0 24-32,0-24 0,0 24 32,0-24-32,0 24-128,0-25 0,0 25 161,0 0-161,0-1 32,0 1 64,0 0 0,0 24-96,4 0-32,-4 23 192,0 1-128,0 23 160,0 1-127,0 0 159,0-1-32,0 1-224,0-1 160,0 24 0,0 24-96,0 1-32,0-1 64,0 24-31,0 0 31,0 1-64,0 23 64,0 24 64,0 0 32,0 0-256,0 0-32,0 24 128,0-1 32,0 49-64,0 0 0,0-1 0,0 25 0,0 24-96,0 0 96,0 23 96,0 0-128,0-23-32,0 47 224,5-24-32,-5 25 64,0-1-160,0 24 225,0 0-97,0 24-160,0-24 32,-5 24 32,5 24-64,0-23-32,0 47 64,0-24-160,0 0 256,0 0-96,0 0-64,0-1 96,0 1-32,0-24 32,0 1-64,0-1 0,0 0 0,0 0 0,0 0 64,5-24 64,-5 24 64,0-23-95,-5-1 95,5 0-96,0 0 64,0-24-96,0 1 32,0-25-32,0 1-32,0 23-64,0-47 32,0-1-32,0-23-32,0-1 160,0 1-32,0-25-192,0 1 32,0-24 192,0 24-96,0-25 32,0 1 0,0 0-64,0 0 64,0 0-128,0-25 96,0 1 0,0 0-32,0 0 64,0-24-128,0 24 64,0-24-288,0-24 544,0 24-224,0-24 0,0 0 64,0 0 0,0 1 32,0 23 32,0-24-160,0 24 128,0 0-32,0 0-32,0 0-96,0-24 128,0 24-192,0-24 64,0-24 32,0 0 32,0 0-64,0-23-256,0-1 544,0-47-352,0 23 32,0-47 96,0-1-32,0-23-32,0-24 64,0-25-64,0-23 64,0 0 0,0-23-32,0-25-32,0 0 64,0 24 96,0-23-96,0 23-321,0-24 578,0 24-289,0 0-1,0-24-63,0 24 32,0 0 0,0 1 32,0 23-64,0-24 64,0 48 0,0-1 0,0 1 64,0 24 32,0 24-32,0 0-32,0 23 64,0-23-32,0 47 0,0-23-96,0 24 160,0 23-96,0 0 96,0 1-96,0 23-160,0-23 224,0 47-64,0-24 0,0 24 32,0 1-64,0-1 32,0 24 0,0-1 32,0 25-64,0-23 32,0 23-64,0 23-64,0-23 0,0 49 192,0 22-32,0 1 96,0 48 128,0 23-288,0 0 64,0 48 1,0 1-130,5 23 65,-5 48-160,-5-1 32,5 1-128,0 24-33,0 24 289,0-24 32,0 23 193,0 1-33,0-24 128,0-1-32,0 1-128,0 0 65,0 0-129,0 0 0,0-24 0,0 24 0,0-49 256,0 25-128,0 0-32,0-48-127,0 24 31,0-48 0,0 1-64,0-1 64,0-48-96,0 1 64,0-49-32,0 1 0,0-48-32,0 0-321,0-25-800,0-23-1954,-4-23-3267,-1-25 1249</inkml:trace>
</inkml:ink>
</file>

<file path=ppt/ink/ink2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1.1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51 9833,'47'0'1313,"-23"0"-1057,-24 0 1282,48-26-321,-25 26-32,26 0-544,-2-26-321,1 26-192,-1 0-128,1 0-609,-24 0-928,0 0-1442,0 0-2178</inkml:trace>
</inkml:ink>
</file>

<file path=ppt/ink/ink2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1.4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 18 10473,'0'-24'1154,"0"24"287,0 24-544,0-24 384,-27 24-128,27 0-673,0 25-223,0-25-97,-27 24-64,27 1-32,-27-1-64,27 0-352,0-23-609,0 23-801,0-48-2049</inkml:trace>
</inkml:ink>
</file>

<file path=ppt/ink/ink2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1.6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163 192 10281,'0'0'545,"0"0"63,0 0 1090,24 24-385,1-24-512,-2 0-449,1 24-224,24-24-64,-24 0-64,0-24-128,24 0 128,-25 0 32,25 0-576,-24-1 1505,1-23-1826,-2 24 1538,-23 0-417,0 24-128,-23-25-32,23 25-96,-25 0 0,1 0 0,-24 25-32,1-1 32,-1 0 192,0 0 417,-23 25 576,22-25-1313,2 24 1857,-1 0-992,0 1-32,48-25-225,-24 24-320,24 1 33,24-25-97,0 24-64,0-24 96,48 0-481,0-24-543,23 25-610,-23-25-1248,0 0-2243</inkml:trace>
</inkml:ink>
</file>

<file path=ppt/ink/ink2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2.0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 0 3843,'0'24'5317,"0"-24"-3940,21 0 1346,-21 24-833,0-24-257,21 49-576,-21-25-224,0 24-128,0 1-97,0 0-31,0-1-97,0 1-191,-21 24-129,0-25-64,1 0 0,20 1-32,-21-25-128,21-24-160,0 24-225,0-48-544,21 0-1089,-21-25-1313,0 1-4869</inkml:trace>
</inkml:ink>
</file>

<file path=ppt/ink/ink2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2.2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144 148 11723,'0'-50'2370,"23"25"-1345,-23 0 160,24-1-128,0 26-96,24-25-641,0 25-288,-24 25 32,-24-25 32,0 26 0,-24 24 33,0 0-97,-24 1 0,-24-26-609,25 0-576,-1-25-1409,-24 0-10795</inkml:trace>
</inkml:ink>
</file>

<file path=ppt/ink/ink2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2.7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211 21 11851,'0'-25'1377,"-23"25"257,23 0-193,0 25-256,-24-1 64,1 24-352,-1 0-545,0 24 33,1 0-289,-1 1-32,24 23-128,-23 0-353,-1-23-383,24-1-225,0-24-545,0-24-127,24 0-898,23-24-2402,0 0-2368</inkml:trace>
</inkml:ink>
</file>

<file path=ppt/ink/ink2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2.8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0 211 1953,'47'-48'3780,"-23"24"-705,-24 24-289,0 0-704,0 0-704,0 24-33,0 0-256,0 0-224,0 0-257,0 0-479,24 0-33,0-24-160,23 0-417,-23-24-544,24 24 353,-24-48 447,-1 24 257,1 0 161,-24-24 255,0 0 0,0 24 1,-24 0-161,-23 24-64,23-24 1,0 24-1,-23 24 64,23-24-128,0 24-32,24-24-128,-24 24-32,24-24-224,0 24-865,24-24-897,-24 24-4100</inkml:trace>
</inkml:ink>
</file>

<file path=ppt/ink/ink2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3.2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175 47 13516,'22'-24'3428,"2"0"-2468,-24 24 194,0 0-674,-24 0-352,2 24 0,-2 0-96,1 23-32,0-23 128,0 0-192,23 0 128,0 0-32,0-24 32,0 0 65,23 0-1,0-24-32,0 0-32,1 24-160,-2-24 192,-22 24-64,24 0-64,-24 0 32,0 24 0,22 0 0,2 0 96,-24 24-192,23-1 128,0 1-32,0 24 32,1-1-96,-24 25 0,0-1 0,0 1 0,-24-24 352,24-1-512,-23-23 224,0 24 32,0-49 96,-1 1 64,-22 0 192,24-24-63,-25 0-33,24-48 32,-23 25-127,23-49-1,0 0-96,23 1 0,0-25-64,0 1-737,46 23 1506,0-24-737,24 25-32,-2-25-416,25 25-449,-23-1-961,-1 24-3299</inkml:trace>
</inkml:ink>
</file>

<file path=ppt/ink/ink2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3.9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338 0 10537,'0'24'1186,"0"-24"575,-24 23-95,0 25 128,0 0-513,1-1-352,-26 25-353,2 23 65,-1-24-97,24 24-159,-24 0-129,24 0-192,24-24-96,0 0 160,0-23-96,24-1-96,0-23-128,0-24-737,48-24-1153,-25 0-2114,2-23-9545</inkml:trace>
</inkml:ink>
</file>

<file path=ppt/ink/ink2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4.2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23 6566,'-24'0'3555,"24"27"-416,0-27-416,24 0-545,24 0-865,-1-27-704,1 27-417,24-26-96,-1 26-705,0 0-2850,-46 0-12843</inkml:trace>
</inkml:ink>
</file>

<file path=ppt/ink/ink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1:37.8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930 2929 1473,'0'-24'-128,"0"0"384,0 24 1185,-24 0-127,24-23-674,0 23-95,0-24 31,0 24-127,0 0 31,0-24 353,-24 24 64,24 0-193,-24 0-255,24-24-65,0 24-160,-23 0 1,23 0-65,-24 0-96,24-24 0,-24 24 32,1 0 32,-1-23 0,0 23 97,0 0 63,0-24-96,1 24 0,-1 0-32,0 0-96,1-24-32,-1 24-32,24 0 32,-23 0 0,23 0-32,-25 0 129,1 0 63,24 24-32,0-24 0,-23 0-32,23 0 0,-24 0-32,24 24-64,-24-24 0,24 0 33,-23 23-33,-1-23-32,24 0 0,-23 24 64,23-24-64,-25 24 32,25-24 0,-24 24 32,24-24 64,-23 24 32,23-24-32,0 0 128,0 0 33,0 0-65,-24 23-32,24-23-32,0 0-32,-24 0 0,24 0 1,-23 0-33,23 24-32,-24-24 0,24 0 32,-23 24-64,23-24 0,-25 24 0,25-24-32,-24 24 64,24-24 0,0 23 32,0-23 0,-23 0 32,23 24-64,0-24 33,0 24-33,-24-24 0,24 24 0,0-1 0,0-23 32,0 24-64,0 0 32,-23 0-64,23 0 64,0-1-32,0 1-32,0 0 0,0-24 64,0 24-64,0 0 32,0-1-64,0 1 96,23 0-32,-23 0 0,0-24 64,0 24 64,0-1-63,24-23-33,-24 24 0,0 0 0,0-24-64,0 24 32,0 0 0,0-24-32,23 24 64,-23 0-64,0-1 0,24-23-32,-24 24 96,25 0-32,-2-24 32,-23 24-128,24-24 128,-1 0-32,-23 24 64,24-24-192,-24 23 96,24-23 0,-1 0 64,-23 0-160,24 24 224,1-24-224,-2 0 192,1 24-128,-24-24 96,23 0-64,1 0-32,0 24 96,-1-24-64,1 0 32,1 0-64,-2 0 64,1-24-32,-1 24-32,1 0 0,0-24 0,-1 24 32,1 0 0,0 0 0,0-24 0,0 24 0,-1 0 32,1-23-64,0 23 32,-24 0-32,23-24 64,-23 24-32,24-24 0,0 24 0,-24-24 0,24 0 0,0 24 0,-1-23 0,-23-1 0,24 0 0,-24 0 0,0 0 0,24 24 0,-24-24 0,0 0 32,0 1-32,23-1-32,-23-24 96,0 24 0,0 1 0,0-25 0,0 24 161,0-23-161,0-1 0,24 0 0,-24 1 32,0-1-64,-24 1 0,24-1-64,-23 1-481,-1 23-1184,-23 0-4005</inkml:trace>
  <inkml:trace contextRef="#ctx0" brushRef="#br0" timeOffset="5089">787 145 384,'-23'0'865,"23"-23"256,0 23-96,-24 0-225,24 0-63,0 0-128,0 0-97,-24 0-95,24-24-129,0 24 0,0 0-192,-24 0 64,24 0-96,0 0 129,-24 0-161,24 0 32,-23 0 32,23 0-32,0-24 160,-24 24 96,24 0 97,-24 0-129,24 0 161,-23 0-129,23 0 0,0 0-128,-24 0 0,24 0-63,-23 0-65,23 0 0,-25 0-96,25 0 96,-24 0-64,24 0 64,-23 0 0,23 0-64,-24 0 0,0 0 0,24 24 0,-23-24 0,23 0 0,0 0 32,-24 0-32,24 0 64,0 24 32,-23-24 0,23 0 32,0 0-32,0 0 0,-25 0-31,25 0 31,0 0-64,-24 0 64,24 23-96,-23-23 32,23 0 0,-24 0 0,24 24-32,0-24 0,-24 0 0,24 0 64,-23 0 32,23 24-32,0-24 64,-24 0 0,24 0-64,0 24 0,0-24-64,-23 0 64,23 24-96,-25-24 64,25 23-32,0-23 0,-24 24 65,24 0-33,-23-24-32,23 24 32,0-24 32,0 23 64,-24-23-64,24 24 32,0-24 0,0 24 0,-23-24-96,23 24 64,0-24-64,0 24 32,0-1-32,0-23 64,0 24-64,0 0 0,-24-24 32,24 24-32,0 0 32,0-24-32,0 23 0,0-23 32,0 24-32,0-24 64,0 24-96,0-24 64,0 24-32,0-24 32,0 23-32,0-23-32,0 24 64,0-24 0,0 24-32,24-24 0,-24 24-32,0-24 64,0 24-32,0-1 0,0-23 32,23 24-64,-23-24 64,0 24-32,0 0-32,0-24 32,24 24 32,-24-24-64,0 23 32,0-23 32,23 24-32,-23-24-32,0 0 64,0 24-32,24-24 0,-24 0-32,0 24 32,0-24 32,25 0-32,-25 0-32,23 23 32,-23-23 0,24 0 32,-24 0-64,23 0 64,1 0-64,-24 0 64,24 0-64,-24 0 64,23 0 1,-23 0-33,24 0 0,-24 0 32,25 0-64,-25 0 64,23 0-32,-23 0 0,24 0 32,-1 0-64,-23-23 64,24 23-32,0 0 0,-1 0 0,-23 0 0,24 0 32,1 0-32,-25-24 0,23 24 32,-23 0-64,24 0 64,-1 0-64,-23 0 64,24 0-32,0-24-32,-1 24 64,1 0-32,0 0 0,0-24 32,0 24-32,-24 0 32,23 0 0,-23-23 32,24 23-64,-24-24 64,24 24-64,-24-24 0,23 24 32,-23-24 0,0 0-32,0 1 0,24-1 32,-24 0-32,24 0 32,-24 0 32,0 1 32,0-1 64,0-24 64,24 25 65,-24-1-97,0 0 32,0 0-32,0 0 33,0-23-33,0 23-160,0 0 64,0 0 0,0 1 0,0-1 64,0 0-32,0 0 64,0 1-95,0-1-1,-24 0 0,24 24 0,0-24-64,0 0 32,-24 24-32,24-23 0,0-1 0,-24 24-32,24-24 0,0 24 0,-23-24 0,23 24 32,-24-24 0,0 24 0,1 0-64,23 0 96,-24-23 32,0 23-64,0 0 96,0 0-96,1 0-32,-1 0-32,0 0 96,1 0-512,-1 0-1282,1 0-2626</inkml:trace>
  <inkml:trace contextRef="#ctx0" brushRef="#br0" timeOffset="7328">764 1025 800,'0'-23'1762,"23"23"-161,-23 0-415,0 0-226,0 0 65,-23-24-256,23 24 64,0 0-192,-24 0-65,24 0-159,0-24-33,-24 24-96,24 0 64,0-24 65,-24 24-65,24 0-96,-24-23 33,24 23 31,-23 0-160,-1-24-32,24 24-128,-24 0 64,1 0-64,-1 0 0,1 0 32,-2 0-32,25 0 0,-24 0 0,1 0 32,23 0-32,-24 0-32,24 0 32,-24 0 32,24 0 32,-23 0 33,23 0 63,-24 0 0,24 24 64,-23-24-96,23 0-32,-25 0 0,25 0-64,0 0 32,-24 23-64,24-23 0,-23 0 0,23 0 0,0 24 33,-24-24-66,24 0 66,0 24-33,-24-24 0,24 0 0,-23 24 0,23-24 32,0 0-64,-24 23 32,24-23 0,0 24 32,-23-24 0,23 0-32,0 24 32,-25-24 32,25 24 32,-24 0 32,24-24-64,0 0 32,-23 23-32,23-23 0,0 25 0,0-25 0,-24 24-32,24-24 32,0 23-32,0-23 64,0 24 1,0 0-33,0-24 32,-23 24-64,23-1 32,0 1-32,0 0 64,0-24-64,0 24 96,0 0-32,0-1 96,0 1-31,0 0-33,0 0 0,0 0-32,0-1 96,0 1-128,23 0 128,-23 0 97,0 0-642,0-1 1026,0 1-769,24 0 256,-24-24-96,0 24 0,0-1 96,23 1-160,-23 0 96,24-24-32,-24 24 32,25 0-64,-25-1 33,23-23-65,-23 24 32,24 0 0,-24-24-32,23 24 64,1-24 0,-24 24-32,24-24 64,-1 23 0,-23-23 0,24 0-160,1 0 160,-2 0 32,1 0-192,-24 0 96,23 0-64,1 0 128,0 0-128,-1 0 96,1-23-32,1 23-32,-2 0 0,1-24 0,-1 0 32,1 24-32,0-24 64,-1 24-160,25-24 32,-24 1-32,0-1 128,-1 0-192,1 0 64,0 0 32,23 1 64,-47-1-64,24 0 0,0 0 64,-24-23-160,0 23 512,0-24-320,0 25-32,24-25-32,-48 24 128,24-23-64,0-1-64,0 24 96,0-23 0,0 23-96,-24-24 0,24 25 64,0-1-64,0 24-224,0-25-481,0 25-768,-24-23-2179,24 23-7302</inkml:trace>
</inkml:ink>
</file>

<file path=ppt/ink/ink2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4.4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47 13965,'0'0'1057,"23"-23"-1121,2 23 64,-1-24 64,-1 24 160,1 0 96,-1 0 545,-23 24 352,0-1-480,0 1-96,0 0-193,-23 0-64,-1 24 97,1-25 63,23 1-95,-24 0-129,24 0 32,24-24 65,-1 24-65,24-24-160,2-24-192,-2 24-608,25-24-930,-25 0-1345,-22 0-4548</inkml:trace>
</inkml:ink>
</file>

<file path=ppt/ink/ink2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4.7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0 242 14733,'24'0'3396,"24"-25"-2564,23 1 514,1-1-706,23-24-63,0 25-97,0-26-255,1 26-129,-1 24-64,-24-25-449,1 25-1312,-25 0-2756</inkml:trace>
</inkml:ink>
</file>

<file path=ppt/ink/ink2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5.1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193 0 9801,'0'24'3715,"-23"0"-2850,23 24 1025,-23-25-417,-24 25-544,23 23 96,0-23-192,2 0-96,-2 23-193,24-23-63,0-1-97,0 1-96,24-1-224,-2 1 32,49-48-64,-24 0-160,47 0-704,-24-48-898,1 1-1569,-1-1-4389</inkml:trace>
</inkml:ink>
</file>

<file path=ppt/ink/ink2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5.4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0 120 17488,'48'0'1922,"0"-25"-961,24 0-96,0-1-577,48 1-128,-24 25-224,-25-25-1249,1 25-3524</inkml:trace>
</inkml:ink>
</file>

<file path=ppt/ink/ink2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6:35.6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0 16367,'23'49'4068,"-23"-25"-2595,22 1 193,-22-1-321,0 1-800,-22 24-289,22 0-192,-23 0-32,23-24-160,0 24-641,0-25-1121,23-24-1921,-1 0-11276</inkml:trace>
</inkml:ink>
</file>

<file path=ppt/ink/ink2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7:09.1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1125 7 10666,'-287'0'0,"143"0"160,24 0-160,25 0 576,-1 24 417,0-1-256,24 1 288,25-1 64,22 1-480,25-24-353,48 24 64,24-24-96,48 0-160,48-24-288,23 24-224,73-24-97,-2 24-63,-21 0 351,21 0 161,-46 0 128,-25 0 225,1 0-97,-25 0-64,-23 0-32,-24 0-64,-48 0 32,-25-23 96,-22 23 352,-25 0 353,-25 23-64,-22-23-192,-1 0-65,-48 0-160,-24 24-95,-24-24 31,-23 0 32,-25 0-64,1-24 65,-25 24-1,1 0-64,-24 0-64,0 0-160,-1 0 33,25 0-1,23 24-96,73-24 96,-1 0-64,48 0 0,24 24 0,48-24-129,0 23 65,71 1 128,26-24-224,70 23-128,1-23-481,23 24 257,0-24 384,1 24 32,-1-24 96,-22 0-32,-26 0 64,-24 0-32,2 0-32,-50 23 128,-23-23 0,-72 24 128,-24-1 64,-48 1-96,-47-1 1,-25 25 63,-24-1-64,1-24-32,48 1-128,-1 23 64,72-47 0,48 0-32,24 0 33,24 24 63,24-24 0,24 0 0,0 0 32,47-24-32,-23 24 225,-25 0-385,1 0 96,-47 0-32,-25 24-32,-25 23-128,-22-23-897,-25 23-1762,0 0-8680</inkml:trace>
</inkml:ink>
</file>

<file path=ppt/ink/ink2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7:23.60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379 72 7046,'0'0'2082,"0"0"-160,-24 0 96,0 0-545,-25 0-256,25 0-416,-24 0-256,-1 0-33,1 24-95,-1-24-161,25 0 32,0 0-128,24 0 0,-24 0 33,24 0-33,24 0 0,0 0-96,24 0 0,1-24-32,-1 24 32,25 0-32,0-24 0,0 0-32,-1 24-64,-23-24-256,-1 24-385,0 0-1377,-48 0-3619</inkml:trace>
</inkml:ink>
</file>

<file path=ppt/ink/ink2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08.3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49 143 10570,'23'-48'3363,"-23"48"-833,-23 0-608,23 0-705,0 0-256,-23 24-224,23 0-161,0 0-352,0 0-192,23 24 33,-23-25-386,23 25-448,1-24-608,-1-24-64,0 0 640,0-24 385,24 24 95,-24-48 161,0 25 160,-23-25 0,0 24 192,0-24 161,0 24 127,0 1 1,-23-1-97,0 24-96,0-24 33,-1 0-129,-22 24 160,23 0-64,-1 0 65,1 24-225,0 0-64,0 0 0,23 23-128,0-23-320,0 24-770,0-24-1472,23 23-2723</inkml:trace>
</inkml:ink>
</file>

<file path=ppt/ink/ink2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38:08.7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431 96 15374,'23'-48'2274,"-23"24"-1313,0 0 513,-23 24-353,-1 0-449,-24 0-127,24 0-257,-24 24-128,24 0-96,1 24-32,23-25 32,0 1-224,0-24 160,23 24-64,-23 0-160,24-24 160,-1 0 96,2 0-64,-1-24 32,-24 0-32,23 24 32,-23 0 0,0 0 32,0 0-64,0 0 256,0 0-64,0 24-64,0 24 64,0-24-160,0 24 32,0-1-32,25 25 64,-25 0-128,0 0 96,24 24-64,-24-1 0,0 1-32,0-1-64,-24-23-32,-1 24 128,2-49 96,-1 1-160,-1-24 128,2 0 32,-24-24 0,22-24-64,-22-24 128,-2 1-32,2-49-256,23 0 481,0 1-257,0-1 32,24 25-96,24 22 32,0-22 64,24 23-160,24 0 128,23 0-224,1 0-737,-1 24-1025,-23 1-1986,23-1-8391</inkml:trace>
</inkml:ink>
</file>

<file path=ppt/ink/ink2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1:40:20.0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169 810 9513,'-23'0'256,"-1"0"416,0-23 1250,1 23-801,23 0-32,-24-24 257,24 24-161,0 24-192,-24-1-64,24 25-161,-24 0-159,24-1-193,0 1-95,24-24-65,0 0-32,47-24 32,24-48-64,72-47-63,47-24-194,95-48-415,25-24-705,71-24-1570,-1 1-8071</inkml:trace>
</inkml:ink>
</file>

<file path=ppt/ink/ink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1:47.2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874 71 352,'-24'0'608,"24"0"-383,-25 0-161,25 0-64,0 0 0,-24 0 0,0 0 32,24 0 96,-25 0-64,25 0-288,-24 0-1024</inkml:trace>
  <inkml:trace contextRef="#ctx0" brushRef="#br0" timeOffset="285">752 47 768,'98'-23'1313,"-25"23"-223,-25 0-258,1 0 97,0 0-224,-25-24-417,24 24-64,-23 0-128,-25 0 225,24 0-257,-24 0 224,0 0-32,0 0-31,-24 0-97,-1 0 0,1 0-32,-24 24-64,-1-24 64,-24 0-64,0 0 32,0 0 64,0 23 96,0-23-63,-23 0-1,22 0-128,-23 24 160,24-24-96,24 0 32,-24 24-64,25-24 64,0 0 64,23 0 193,-24 0 95,25 0-191,24 0 127,-24 0-32,24 0-256,0 0-96,24 0-32,25 0-64,0 0 128,24 0-31,23-24 31,2 24 320,-1 0 64,1-24-191,23 24-33,-24 0-32,0-23-32,0 23 0,1 0-64,-26-24 0,-23 24-96,0 0 65,-1 0 63,-23 0 0,-2 0-64,-23 0 64,0 0 32,-23 0-96,-2 0 0,0 0 64,2 0-96,-50 0 0,0 0 0,0 0-32,-24 0 0,-1 0 32,-23 0-32,24 0 33,-1 0-33,1 0 0,24 0 0,0 0 0,25 0 0,0 0 0,23 0-33,25 0-63,-25 0 0,50 0 192,0 0-96,-2 0 0,26 0-160,24 0-64,24 24 32,0-24-32,1 0 128,-1 0 96,0 0 0,0 0 0,-24 0 32,0 0 32,-24 0 96,-25 0-128,0 0 64,-24 0 128,0 23-64,-48-23 64,-1 0-95,1 0 31,-50 24 0,25-24-32,-24 24-32,24-24 0,0 0 0,25 0-64,23 24-32,1-24-32,24 0 64,0 0 0,24 0-160,26 0-96,-2 0 0,25 0 160,-25 0 64,1 0 0,-25 0 96,0 0 0,1 0 96,-25 24 160,-25-24-31,-48 0-65,25 24-32,-25-24-128,1 24-64,47 0 0,25-24-96,0 0 64,25 0 0,23 0 0,0 0 0,1 0 64,-1 0 0,-23 0 321,-1 0-129,-24 0-256,-24 24 96,-1 0-128,-23-1-865,-25 25-2498</inkml:trace>
</inkml:ink>
</file>

<file path=ppt/ink/ink2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49.8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337 382 6470,'0'0'2242,"0"-24"-2114,-24 24 545,24 0 640,0 0-160,24 0-320,-24 0-129,0 24-31,0-1-129,0 25-63,-24 0 63,24-1 1,-23 1-193,23-1-256,0 25-32,-24-25 97,24-23-161,0 24 0,0-25-64,0 1-161,-24-24-351,24 0-866,24 0-1985</inkml:trace>
  <inkml:trace contextRef="#ctx0" brushRef="#br0" timeOffset="297">29 453 9160,'-24'0'1377,"24"-24"930,0 24 31,0-24-641,0-23-543,24 23-290,-1-23-223,25 23-129,-1-24-127,1 1-129,23 22-256,0-22 96,1 23-608,22 0-1026,-22 0-2113,-1 0-8841</inkml:trace>
  <inkml:trace contextRef="#ctx0" brushRef="#br0" timeOffset="544">479 762 11947,'-23'48'1665,"-1"-24"-512,24-24 577,-23 47-385,23-23-672,0-24-128,0 24-417,0 0 128,23-1-64,-23-23-96,24 24-32,-24-24 96,23-24-96,1 24-32,24-23-288,-24-1-64,0 0-289,-24 0 97,23 0 192,-23 24-1,0-23 321,0 23 32,0 0 160,0 0 1,0 0 63,0 0-128,0 0 192,0 0 1,0 0-33,47 0 0,-22-24-128,46 0-128,-24 0-480,25 1-1506,-25-1-3715</inkml:trace>
  <inkml:trace contextRef="#ctx0" brushRef="#br0" timeOffset="971">1217 596 17424,'0'0'897,"0"0"-160,0 0 95,0 0-255,23-24-353,-23 24-192,24-24-256,0 24-705,-1-24-1473,1 24-3460</inkml:trace>
  <inkml:trace contextRef="#ctx0" brushRef="#br0" timeOffset="1159">1074 382 14381,'24'-24'2114,"-24"24"-576,0-24-225,23 24-609,1-24-543,24 1-129,-1 23-1025,1-24-5253</inkml:trace>
</inkml:ink>
</file>

<file path=ppt/ink/ink2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51.4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96 359 8744,'0'-24'3107,"-24"24"-2178,24 0 544,-24 24-416,24-24-160,-24 24-128,24 23-193,-24-23-192,24 24-191,0-1-97,0-23-128,24 0 64,24-24-385,-24 0 1,23-24 192,0-23-32,-22 23 192,-2 0 0,-23-24 64,0 24 64,0 1-32,-23 23-96,-2-24 32,2 24-32,-1 0 0,0 0 0,-23 0 0,23 0 0,0 0 0,0 24 0,24-24-256,0 23-1730,0-23-4292</inkml:trace>
  <inkml:trace contextRef="#ctx0" brushRef="#br0" timeOffset="356">476 359 14862,'24'0'1665,"-24"-24"-448,24 24 129,-24 0-770,0 0-352,0 0-256,0 0-897,0 24-1921,0-24-11212</inkml:trace>
  <inkml:trace contextRef="#ctx0" brushRef="#br0" timeOffset="567">714 168 10954,'0'0'2082,"0"24"-64,0-24 224,0 48-1249,-24-24-64,24 23-385,0 25-191,-23-25-193,23 1-128,0 23-256,23-23-1250,1-24-3234</inkml:trace>
  <inkml:trace contextRef="#ctx0" brushRef="#br0" timeOffset="812">1118 216 672,'0'-71'14190,"-23"47"-12653,23 24 289,-24-25-737,1 25-320,23 0-161,-25 0-224,1 0-63,24 25-97,-23-1 64,23 23-160,0-23 65,0 24-193,0-1 64,0-23-96,0 0-225,23 0-319,1-24-97,1 0-128,22-24 353,-24 0 288,-23 0 160,24 0 0,0-23 192,-24 23-32,24 0 257,-24 0-65,0 24 64,0 0 1,0 0-129,0 0-192,24 24 481,-24 0-417,0 24-64,0-25 32,0 25-64,0 23-64,-24-23 0,24 0-352,-24 23-545,24-23-865,0-24-2017,0-24-10667</inkml:trace>
  <inkml:trace contextRef="#ctx0" brushRef="#br0" timeOffset="1289">1404 96 11723,'0'0'3042,"0"0"-928,0 0 289,0 0-1122,23 0-160,1-23-576,1 23-161,22-24-128,0 0-96,1 24-32,-24-24-64,23 24-192,-23 0 224,0 0-128,0 0 96,0 0-96,-24 24 97,0 24-1,0-25-32,0 26 64,-24-2-32,0 25-32,0-1 0,0 24-64,1 1-417,-1-1-544,-24 24-1217,24 0-5829</inkml:trace>
</inkml:ink>
</file>

<file path=ppt/ink/ink2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47.7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71 6630,'-48'-24'2242,"24"24"-1089,24-24-128,-24 24 64,24 0-32,0-23-128,0 23-385,0 23-255,0-23 223,24 0-63,0 24-65,24 0-224,-1 0-96,0 0 0,2 23 0,21-23-64,2 24-128,-24 0-448,0-25-225,-1 25-160,1-48 288,-1 24 193,-47-24 288,24 0-129,-24-24-159,0 0 192,0 0 224,-24 1 64,24-1 0,-23 24 192,-1-24 288,1 0 161,23 24 192,-25-24-97,25 24-95,0 24-321,0-24 33,0 0-1,0 24-32,0 0-96,0 0-31,25-24-33,-25 23-32,0 1-32,0 0 0,0 0 0,0-24-32,-25 24 32,25-24 0,0 24-64,-24-24-32,1 24 96,23-24-31,-48 0 31,24 0 32,-23-24-128,-2 24-865,-45 0-7655</inkml:trace>
</inkml:ink>
</file>

<file path=ppt/ink/ink2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13.2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76 521 5060,'0'0'-192,"0"0"352,-24 0 1057,24-24-63,0 48-450,0-24-351,0 0 159,-23 24 0,23-1 33,0 1-33,0 0-95,-24 24-129,24-1 0,0 1-127,0 24-65,0-25-32,24 1 0,-24 0-32,23-1-32,1 1 0,-1 0 32,-23-25-64,24 1-32,0 0-96,-24-24-33,24 0 33,0 0-64,0-24-96,-1 0 64,1 1-161,-1-25-95,25 0-1,-24 1 257,0-1-160,-1 0 319,1 1 97,0-1 97,-24-24 223,0 25 160,0-25 1,0 25 31,0-1-63,0 0-225,0 0 0,0 1-64,0 23 417,0 0 95,0 24-127,0 0-161,0 0-31,0 24 31,0 0-32,0 0-63,0-1-97,0 25-32,0 0-128,0-24 64,0 23 0,0 25 32,-24-1-32,24-23 0,0 24-32,0-25-31,0 25 31,-24-25-64,24 1 32,0 0-32,0-1-64,24-23-65,-24 24-191,24-24-224,-24 0-321,0-24-448,0 23-385,0-23-736,0-23-6149</inkml:trace>
  <inkml:trace contextRef="#ctx0" brushRef="#br0" timeOffset="752">1049 187 7975,'0'0'897,"0"24"-801,0 0 641,-23-24 448,23 47-160,0-23-256,0 24-225,-24-1 33,24 1-193,0 0-192,0 0-96,0-1-96,0 1 32,0 23-384,-24-23-1634,24 24-4132</inkml:trace>
  <inkml:trace contextRef="#ctx0" brushRef="#br0" timeOffset="1007">955 1212 10505,'0'0'97,"0"0"671,0 24 770,0-24-513,0 24-545,0-24-352,0 23-32,0-23-64,23 24 32,-23-24-32,24 0 1,-24 0-1,24 0-97,-24 0-159,23-24 32,-23 1 32,24-1-160,-24 0-161,0 0-288,0 0-672,0 0-769,0 1-2979</inkml:trace>
  <inkml:trace contextRef="#ctx0" brushRef="#br0" timeOffset="1434">551 20 2882,'-24'24'385,"24"0"832,-24 23-32,24-23-320,-24 24-161,24-24-287,0 23-225,0-47-160,0 24 64,24-24 0,0 0-96,0-24 128,0 1-128,-1-1 0,1 0 160,-24-24 449,24 24 192,-24 1 32,-24-1 31,24-24-31,-24 48-224,1-24-353,23 24-224,-24 0 32,0 24-96,0 0-256,0 0-1602,1 0-3683</inkml:trace>
</inkml:ink>
</file>

<file path=ppt/ink/ink2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15.4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0 909 4772,'0'0'1570,"0"0"-513,24-24 1185,-24 24-865,24 0-512,-1-24-193,-23 24-255,24 0-161,0-24-192,-1 24-32,-23-24-160,25 24-481,-25 0-736,0 0-641,0-24-4484</inkml:trace>
  <inkml:trace contextRef="#ctx0" brushRef="#br0" timeOffset="225">0 694 2754,'0'0'5509,"0"-24"-5316,24 24 928,-24-24 128,24 24-577,-1-24-287,1 24-225,23-23-128,-22 23-513,22-24-1536,0 24-3909</inkml:trace>
  <inkml:trace contextRef="#ctx0" brushRef="#br0" timeOffset="448">714 503 6598,'47'-24'256,"-23"1"1313,1-1-31,-2 0-897,1 24 127,-1-24-287,-23 24-321,0 0-32,24-24 32,-24 24-32,0 0-96,-24 24 0,1-24 0,-1 24-32,-24-24 32,1 24 0,0 0 65,23-1 159,-24 1 256,0 0 1,25-24-33,-2 24-95,2 0-257,23-24-32,0 24 0,23-24-32,2 23-64,-2-23 32,25 24-32,0-24-64,-1 0-64,-23 24 96,23-24-32,-22 24 64,-2-24 0,-23 24 0,0 0 32,0 0 96,-23-1 288,-26 1-31,26 0-1,-24 24-192,23-48-96,-24 24-32,24-1-64,24-23-128,0 0-448,0 0-642,0 0-1280,24 0-1954</inkml:trace>
  <inkml:trace contextRef="#ctx0" brushRef="#br0" timeOffset="905">1095 599 9320,'24'23'641,"-48"-23"-545,24 24 1057,-24 0-288,0 0 32,24 0-289,-24 0-255,24 0 31,0-1-160,-23 1 0,23 0-95,0-24 63,23 0 32,-23-24-160,48 0-64,-24 1 0,0-1-32,23-24 32,-22 24 32,-2-24 0,-23 1 0,0 23 64,0-24 289,-23 24 31,-2 1-64,1-1 1,1 24-97,-1-24-96,0 24-160,0 24 32,24-24-32,-24 24-128,1-1-641,23 1-1729,0 0-3684</inkml:trace>
  <inkml:trace contextRef="#ctx0" brushRef="#br0" timeOffset="1333">1785 98 14445,'0'0'1057,"0"0"-96,0 0 32,-24 0-769,1 24-64,-1 0-64,0 23-160,0 1 64,0 24-192,1-1-288,-1 1-481,24 23-705,-24-24-640,0-23-1217</inkml:trace>
  <inkml:trace contextRef="#ctx0" brushRef="#br0" timeOffset="1476">1547 861 2914,'0'71'4901,"0"-71"-1282,0 48-832,0-24-1025,0 0-385,0 0-672,-24-24-289,24 23-384,0 1 32,-23-24-160,23 24-737,0-24-2017,0-24-9867</inkml:trace>
  <inkml:trace contextRef="#ctx0" brushRef="#br0" timeOffset="1724">1428 2 17264,'-48'0'64,"48"0"0,-23 0 0,23 0-64,0 0-705,0 24-2946</inkml:trace>
</inkml:ink>
</file>

<file path=ppt/ink/ink2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26.7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8365 309 6053,'-72'-48'-704,"49"48"640,-1-23 128,-1 23-64,2 0 416,-25 0 128,25 0 449,-25 0-224,24 23-160,-24-23-193,0 24 65,-23 24-33,23-24 32,1-1-95,-1 25-129,1-24-192,-2 23 0,2 1-32,-1-24 32,1 23-64,23 1 128,-24-1 161,1 1 127,23-1 65,-24 1 31,24-1 193,1 25-129,-1-25-95,-1 1-97,2 0-160,23-1-32,0 1-31,0-1 31,23 1-64,-23 23 32,25-23 32,-1-1 0,23 1 1,-23-1-33,24 1-32,-1 0 32,1-24-96,-1 23-32,25-23 0,-1-24 32,1 24-32,23-24 0,-23 0 0,23-24-32,0 24 96,1-24-64,-24 1 0,-2-1 97,-21-24-33,-2 24 128,1 1-160,-1-25 0,2 0 32,-2 24 0,0-23-64,-22-1 0,22 1-128,1-1 224,-1 0-192,-23 1 160,24-1-96,-48-23 0,24 23 96,-24-23 225,0 0-65,-24-24-128,-24 23 449,1-23-417,-1-24 64,-23 24-96,-25 0-64,24 0-32,-23 24 96,-1-1-160,-23 25-160,-23 47-577,-25-24-1185,0 48-2530</inkml:trace>
  <inkml:trace contextRef="#ctx0" brushRef="#br0" timeOffset="2469">0 2688 1249,'0'0'2818,"0"0"-543,0 0-418,0 0-672,0 0-128,23 0 0,-23 0-128,0 0 160,24 0-32,-24 0-128,48 0-128,-1 0-32,1 0-289,0 0-128,23 0-63,-23 0-161,-1 0 0,25 0 0,-25 0-32,49 0-64,-48 0 128,23 0 1,24 0-97,-23 0-32,24 0 0,-25 0-96,24 0 128,0 0-64,1 0 0,-1 0 0,1-24-64,-2 24 64,-22 0 32,24 0-32,-24 0 32,-2 0-32,26 0 0,-24 0-32,23 0 0,0 0 96,0 0-160,1 0 192,-1 24-96,1-24 32,-1 0 32,1 23-64,-26-23 32,26 0 224,-24 0 32,-25 0 33,25-23 63,-25-1 32,25 24-63,-25-24 127,1 0-63,-24 24-33,0 0-192,-1-23 0,-23 23-128,25 0-32,-25 23-32,0-23 32,0 0-32,0 24-128,0-24-224,0 24-961,0-24-2179,0 0-12619</inkml:trace>
  <inkml:trace contextRef="#ctx0" brushRef="#br0" timeOffset="61014">5124 4733 3171,'-25'0'2466,"25"0"-1249,0 0 641,0 0-897,0 0 32,0 0-65,0 24-255,0-24 0,25 0-97,-25 0 33,23 24 64,25-24-129,0 0-96,-1 0-31,1 0-65,0 0-128,-1 0-31,25 0-65,0 0-32,23 0 32,24 0 0,-24-24 0,0 24 0,1-24 0,-1 24 1,1 0-1,-1-23-96,-24 23 64,1 0 0,0 0-96,-2 0 96,-21 0 32,-26 0 96,1 23 33,0-23-97,-24 0 32,0 0 32,0 0-64,0 0 96,0 0-31,0 0 63,0 0-64,0 0-64,0 0-64,0 0-32,0 0 1,0-23-65,0 23 0,0 0 96,0 0-96,0 0 0,0 0 0,0 0 0,0 0 32,0 0-64,0 0 32,0 0-96,-24 23-994,24-23-4675</inkml:trace>
  <inkml:trace contextRef="#ctx0" brushRef="#br0" timeOffset="68239">9532 5922 3971,'-47'24'545,"47"-24"864,-24-24 737,24 24-192,-24 0-513,24 0-288,0 0-256,0-23-128,0 23-289,0 0-63,24 23 127,0-23-63,-24 0-97,24 0-63,-1 0-33,26 0-64,-2 0-96,0 0-96,25 0 32,23 0 0,1 0-64,23-23 128,0 23-96,0-24 32,24 24 1,1 0-33,-25 0-32,0-24 32,-24 24-64,0 0 96,0 24-32,1-24-96,-1 24 32,1-24 32,-1 0-32,0 23 64,25-23 0,-1 0-64,0 0-161,24 0-127,-24 0-32,0 0-33,-24 0-95,1 24 256,23-24 128,-24 0 96,1 0 0,-2 0-32,2 0 32,-1 0 0,1 0 32,-1 0 32,1 0-32,-1 0 32,0 0 0,0 0 0,1-24 0,-1 24 0,-23 0-64,-1-23 160,1 23 321,-25-24-1,-23 24-64,0 0-223,0 0-129,-1 0 32,1 0-128,-24 0 32,0 0-128,0 0-385,0 0-1184,0 0-4165</inkml:trace>
</inkml:ink>
</file>

<file path=ppt/ink/ink2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32.1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-2 334 3363,'0'0'2882,"0"0"-1344,0 0 95,0 0-383,0 0-65,25 24-320,-25 0-289,0 0-127,0-1-97,0 25-160,0-24-96,0 24-64,0-1-256,0 1-1057,23-24-1634,-23 24-5733</inkml:trace>
  <inkml:trace contextRef="#ctx0" brushRef="#br0" timeOffset="203">309 716 6950,'0'-24'3844,"0"24"-1026,24-24-511,-24 24-1122,0 0-737,0 24-96,0-24-127,0 47-65,0-23 32,0 24-64,-24-24 32,24 23-32,-24 1-64,0-24 33,24 0-97,-24 0 160,1 0-32,23-1-64,-25-23 32,25 0 64,-24 0 32,1 0 33,-1-23-65,0 23-32,0-24-128,0 0 64,1 24-128,23-24-385,-25 0-608,25 24-1313,0 24-3716</inkml:trace>
  <inkml:trace contextRef="#ctx0" brushRef="#br0" timeOffset="774">285 1502 8936,'-24'-23'1890,"24"23"672,0 23-1024,-24-23-545,24 24-321,-23 25-95,-2-2-97,25 25 1,-24-1-129,1 1 0,23-1-63,0 1 31,-24 0 32,48-1-320,-24-23 96,23-1-128,1 1 0,1-24-32,-2 0-128,25 0-384,-24-24-641,23 0-1026,-23-24-2305</inkml:trace>
  <inkml:trace contextRef="#ctx0" brushRef="#br0" timeOffset="1101">46 1980 9352,'0'0'2947,"0"-24"-1473,24 24 575,0-24-543,0 0-577,23 1-289,25-1-319,-24-24-257,0 24-1121,-1 0-2723</inkml:trace>
  <inkml:trace contextRef="#ctx0" brushRef="#br0" timeOffset="1376">691 2147 14125,'-25'0'1473,"25"0"673,0 0-608,0 24-834,-23-24-383,23 0-97,0 24-64,0-24 64,0 23-64,0-23-95,23 24 31,2-24 0,-1 24-96,-24-24 64,23 24-64,1-24 32,1 0 0,-2 24-64,-23-24 64,0 24 0,0-24-32,0 24 0,0-1-32,0-23 64,-23 24 64,-2 0-288,1 0 0,1-24-321,-1 24-352,-1 0-832,2-24-2371</inkml:trace>
  <inkml:trace contextRef="#ctx0" brushRef="#br0" timeOffset="1723">643 2099 13741,'0'-24'1345,"23"24"-256,2-23 416,22-1-992,2 0-353,-26 0-384,1 24-1218,24 0-2626</inkml:trace>
  <inkml:trace contextRef="#ctx0" brushRef="#br0" timeOffset="2309">1097 2099 9673,'0'0'2082,"0"0"-225,-24 0 1,24 0-769,-25 24-256,25 0-289,0 0-255,0 0-193,0-1-32,0 1-64,0 0-96,25-24-481,-1 0-256,-1 0-320,1 0 225,0-24 607,-24 0 417,24 1 353,-24-1 127,0 0 225,0 0-224,-24 0-97,0 0-320,0 24-96,1-23-32,-1 23-32,24 0 0,-25 0-64,25 0-192,0 0-897,0 0-2082,-23 0-9513</inkml:trace>
  <inkml:trace contextRef="#ctx0" brushRef="#br0" timeOffset="2839">1097 1694 11274,'0'-24'1185,"0"24"641,23-24-673,1 24-672,0-24-289,24 0-224,-25 24-993,1-23-2018,1 23-5349</inkml:trace>
  <inkml:trace contextRef="#ctx0" brushRef="#br0" timeOffset="3035">1168 1407 11947,'0'-24'2530,"-24"24"-416,24 0-320,24 0-833,-24-24-801,24 24-96,0-23-705,-1 23-2850</inkml:trace>
  <inkml:trace contextRef="#ctx0" brushRef="#br0" timeOffset="4417">1479 882 5829,'-25'-23'1954,"25"23"0,0-24 416,0 24-640,0 0-609,0-24-353,0 0 97,25 0 0,-2 0-192,1 24-129,24-23-127,-24-1-65,-1 24-256,1 0-32,-24 24-64,24-1 64,-24 1 0,-24 0-64,24 24 0,-24-24-64,1 23 224,-1 1-160,-1-24-32,2 24 32,23-25 32,-24 25-64,24-24 64,0 0-64,0-24 64,24 24-32,-1-24-96,2 0 0,-1-24-192,-1 24-353,1-48-384,24 24-1505,-24 0-3492</inkml:trace>
  <inkml:trace contextRef="#ctx0" brushRef="#br0" timeOffset="5076">1908 549 6502,'0'-24'2658,"0"0"33,23 24-225,-23-24-864,0 24-257,0 0-384,25 0-257,-25 0-63,0 24-225,0 0-127,0 0-193,0 23 0,0-23-160,0 0-160,0 0 480,24-24-192,-24 24-160,0-24 64,0-24-64,23 0-96,1 0-1,-24 0 97,24 0 96,-24-23 0,0 23 0,24 0 0,-24 24-64,0-24 64,0 24 32,0 0 32,0 24 0,24 0 64,-24-24-128,0 24-96,23-24 257,-23 24-258,25-24-63,-25-24-32,23 24-32,-23-24 160,0 0 0,0 24 64,24-24-32,-24 0 32,0 1 96,0 23 96,24-24-96,-24 24 192,0 24 65,24-24-161,-24 0-192,24 23 64,-24-23 0,24 0-288,-1 0-257,-23 0-832,25 0-1954,-25 0-5317</inkml:trace>
  <inkml:trace contextRef="#ctx0" brushRef="#br0" timeOffset="5656">2433 310 7142,'0'-24'2947,"0"24"-2082,0-23-417,0 23-768,0-24-993,0 0-3556</inkml:trace>
  <inkml:trace contextRef="#ctx0" brushRef="#br0" timeOffset="5897">2576 167 7014,'0'0'3427,"24"0"-1569,-24 0 480,0 0-1120,0-24-418,24 24-543,-24 0-193,0-24 0,0 24-32,0-23-96,0-1 0,0 24 32,0-24-1,0 0-63,0 24 0,24-24 64,-24 24 0,23 24 64,-23 0-64,0 0-544,24 0-1987,1-24-5925</inkml:trace>
</inkml:ink>
</file>

<file path=ppt/ink/ink2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40.1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31 811 2946,'0'0'2723,"-24"0"-129,24-24-800,0 24-609,0 0-224,0 0-96,0 0-225,0 0 1,-25 0-160,25 0-1,0 0 0,25 0-159,-25 0-33,24-24-64,0 0-64,24 24-31,-24-24-65,0 0-32,24 24 0,-48 0 0,25 0 64,-25 24 96,0-24 64,0 24 0,0 0-159,-25 0-1,25 0-32,-24 0-32,24-1 0,-24 25 0,24-24-32,0 0 0,0 0 64,0-24-128,0 0-96,24 0-193,0 0-415,1-24-546,-2 0-447,2-24 95,-2 24 609,1 1 641,1-1 352,-25 24 448,23-24 801,-23 24 192,0 0-352,0 0-160,0 0-256,25 24-129,-1-24-95,0 0-225,-24 0-128,48 0-160,-24-24-193,0 0-415,0 24-129,-24-24 128,24 0 449,-24 0 224,0 0 64,0 24 160,-24-24 64,0 0 64,0 24-63,24 0-1,-24-24 64,0 24-160,24 24-64,0-24-64,-24 0 0,24 0-192,0 24-545,0-24-864,24 0-1954</inkml:trace>
  <inkml:trace contextRef="#ctx0" brushRef="#br0" timeOffset="834">897 236 8456,'0'-24'2370,"0"0"320,-24 24-896,24 0-737,-24 0-320,0 0-289,-1 24-64,2 0-95,23 0-161,-25 0 96,25 0-128,0 0-96,0-24 0,25 0 32,-2 0-128,2 0-32,-1 24-128,24-24-33,-48 0 1,24 0-32,-24 24 96,0-24 192,0 24 64,-24 0-32,0 0 32,24 0 32,-24 0 0,0-24 0,24 24 64,0-24 32,0-24-32,0 24 97,24-24-161,24 0-32,-24 0 0,24-24-64,-24 0 0,25 24-32,-26 0 128,2-24-64,-25 24-32,0 24 64,0-24 64,0 24 160,-25 0 0,25 0-128,-23 0-32,23 24-32,-25 0 161,25 0-33,0 0-96,-24 0 0,24 24-32,0-24-32,0 0-32,24 0-192,-24 0-641,25-24-256,23 0-833,-25-24-1793,26 0-3492</inkml:trace>
  <inkml:trace contextRef="#ctx0" brushRef="#br0" timeOffset="1384">1498-3 7719,'-23'0'2466,"23"24"545,0 0-737,0 0-576,0 0-481,-25-24-544,25 24-481,0 0-64,25-24 0,-25 23-224,23-23-192,1 0-865,1-47-2018,23 47-9193</inkml:trace>
</inkml:ink>
</file>

<file path=ppt/ink/ink2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44.0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336 493 3010,'0'0'1634,"0"0"960,0 0-319,23-24-706,-23 24-64,0 0-416,0-24-224,0 24-32,0 0-256,0 0-321,0 0-96,0 0-32,0 24 128,0-24-31,-23 0 31,23 24-32,0-24-32,0 0 0,0 0-96,0 0 65,0 0-33,0 0 32,0 0-160,0 0 256,0 0-96,0 0-96,0 0 97,0 0-1,0 0-160,0 0 96,0 0-96,0 0-32,0 0 96,23-24-32,-23 24-96,0 0 160,0 0-64,0 0-32,0 0 32,0 0-32,0 0 0,0 0 0,0 0 64,0 0-32,0-24-160,0 24 160,0 0-64,0 0-64,0 0-32,0 0 0,0 0-1,0 0-31,0 0 96,0 0 32,0 0-96,0 0 192,0 0-64,24-24-64,-24 24 32,0 0-32,0 0-32,0 0-224,0 0-65,0 0 97,0 0-32,0 0-33,0 0 129,0 0 0,0 0 32,0 0 64,25-24-65,-25 24-159,0 0-353,0 0-736,23 0-641,-23 0-1922</inkml:trace>
  <inkml:trace contextRef="#ctx0" brushRef="#br0" timeOffset="803">669 15 2402,'0'0'3011,"0"0"-2499,0-24 1218,0 24-641,-24 24-673,0-24 129,24 24 416,-47 0 416,-1 24-320,0 23-224,1-23-321,-25 24-159,-23 0-129,48-1 0,-25-23-96,24 24-32,1-25-32,23-23 32,0 0-96,24 0-32,0-24-320,0 0-545,24 0-544,-24-24-1506,48 0-7013</inkml:trace>
  <inkml:trace contextRef="#ctx0" brushRef="#br0" timeOffset="1080">717 135 7366,'47'-24'705,"-47"24"160,0 0 640,0 0-448,-24 24-512,-23 23-321,-1 1 160,0 0-63,-23 0-1,0 23 32,-1-23-31,1 24-1,-1 0-96,1-25-32,23 1-128,1 0-64,23 0-288,0-48-801,24 24-1217,48-48-2178</inkml:trace>
  <inkml:trace contextRef="#ctx0" brushRef="#br0" timeOffset="1304">859 230 11306,'49'-24'1826,"-26"24"-96,-46 24-1,-2 0-576,-22 24-416,-1 0-128,0-1-289,-47 25-192,24 0-64,-48 23-32,23 1-320,1-1-481,0-23-1953</inkml:trace>
  <inkml:trace contextRef="#ctx0" brushRef="#br0" timeOffset="2148">788 4484 1057,'-24'0'2786,"0"24"-672,24 0 417,-47 0-1154,23-1-256,0 1-224,-24 24-481,25 0 65,-25-24-97,0 47-64,-22-23-128,21 0-192,-22 0 65,23 0-65,-23-1 160,47 1-385,-24 0-255,25-24-577,23-24-641,0 0-1537,23 0-2722</inkml:trace>
  <inkml:trace contextRef="#ctx0" brushRef="#br0" timeOffset="2424">1074 4508 6438,'-24'24'288,"1"0"1954,-26-1-640,26 1-706,-1 0 65,-24 24-160,1 0-353,-25 23-223,25 1-1,-25 0 32,1-1-160,-25 1 128,26 0-416,-2-24 32,24-1-256,24-23-321,0 0-800,24-24-609,24-24-2403</inkml:trace>
  <inkml:trace contextRef="#ctx0" brushRef="#br0" timeOffset="2647">1097 4627 10217,'72'-24'993,"-72"24"-320,0 24 1409,-23 0-1025,-26 0-673,2 24-64,-1 23-63,-23-23-193,23 0 0,-23 24 0,23-25 160,1 1-512,-1 0 32,24-24-417,0 0-576,24-24-801,0 0-1570</inkml:trace>
  <inkml:trace contextRef="#ctx0" brushRef="#br0" timeOffset="2857">1240 4771 12299,'0'23'865,"0"1"-256,-47 0 704,23 24-897,-48 0-352,25 23-384,-25 1-1634,2 0-5093</inkml:trace>
  <inkml:trace contextRef="#ctx0" brushRef="#br0" timeOffset="7707">812 4149 1953,'-24'24'2050,"0"-24"32,0 24-512,1 0-193,-1 0-288,0-24-32,0 24-96,0 0-320,24 0-161,0-24-96,0 24-159,0-1-33,24-23-128,0 0-32,-24 0-224,48 0-65,-25 0-63,1 0 128,24 0 96,-24 0 96,-1-23 32,1-1 0,1 0 96,-25-24 288,0 24 257,0 0 0,0 0-97,0 0-159,-25 1-161,1 23-64,24-24 64,-23 24 1,-1 0-97,0 24-64,0-24-32,0 23-32,1 1 0,-1 0 0,0 0 0,0 0-32,0 0 32,24 24-32,-24-24 32,24-24-32,24 23 0,-24 1 32,48-24-192,-24 0-64,23 0-161,1 0 33,0-24 192,-25 24 96,26-23 64,-49-1 0,23 0 0,1 0 32,-24 0 32,0 24 64,-24-24 32,1 0 128,-2 24-31,1 0-33,1-24-64,-1 24-32,0 0 128,0 24-31,0 0 31,1 0-96,-1 0-128,0 0 0,24 0 64,0 0-128,0-1-64,0-23 0,0 0-32,24 0 32,0 0-128,-1 0-97,25 0 33,-24-23 0,0-1 128,-1 24-33,1-24 129,-24 0 0,25 24 64,-25-24 0,-25 0 64,1 0 129,1 24 159,-25 0-64,24 0 129,0 0-97,1 0-128,-1 0-32,0 24-32,0-24-96,24 24 96,0 0-192,0 0 128,0 0-64,24-24 97,-24 24-162,24-1 65,0-23-160,-1 0-64,1 0-32,0 0-64,0-23-97,0 23 161,-1-24 96,1 24 160,-24-24 0,0 0 96,0 0 96,0 0-32,-24 24 64,1-24-31,-1 0 31,0 24-32,0 0-64,0 24 96,24-24 1,-23 24-1,-1 0-128,24 0 32,-24 0-64,24 0 0,0 0-32,0-1-64,24-23 64,-24 0-192,24 0 64,-1 0 32,1 0-64,24-23-129,-24-1 193,-1 0-32,1 24 64,-24-24 0,0 0 32,0 0-32,0 0 64,-24 24 0,24-24 0,-23 24-32,-1 0 0,0 0 128,0 24 33,0-24 31,1 24 64,-1 0-160,0 0-160,24 0 128,0 0-64,24-24 64,0 24-192,-1-24-160,1 0-97,0 0 193,0 0-128,0-24 64,-1 24 128,-23-24 95,24 0 33,-24 0 0,0 24 33,0-24 95,-24 0-64,1 24 64,-1-24-32,0 24 64,24 0-32,-24 0 257,0 0-193,1 24-32,-1 0 64,24-24-128,0 24-32,0 0-64,0 0 64,24 0-32,-1-24 64,-23 0-160,24 0 0,0 0 32,0 0-160,0 0 96,-24-24 0,23 24-32,-23-24 0,24 24 64,-24-24 192,-24 24-192,24-24 32,-23 24 64,23-24-32,-24 24 32,0 0-96,0 0 160,24 0-32,-24 0 0,1 24 96,23-24 32,0 24-128,0-24 0,23 24-32,-23-24 32,24 0-128,-24 24 64,0-24-256,24 0 64,-24 24-128,0-24 224,0 0-353,0 0 225,0 0 96,0 0-64,0 0-33,0 0 97,0 0 64,0 0 64,0 0-64,0 0 32,0 0-32,0 0 64,0 0 0,0 0 0,0 0 96,0 0 192,0 0 1,0 0 127,0 0-32,0 0-63,0 0-33,0 0-192,0 0 64,0 0-96,0-24-128,0 24 224,0 0-64,0 0-192,0 0 192,0 0-160,0 24 64,0-24 0,0 0 161,0 0-129,0 0-32,0 0 96,0 0 64,0 0-32,0 0-128,0 0 96,24 0-96,-24-24 96,0 24-160,0 0 96,0-24 160,0 24-64,0-24 97,0 24-97,0 0-32,0-24-64,0 24 32,0 0 64,0 0-160,0-24 32,0 24 0,0-24 0,24 24-64,-1-24 96,1 1-32,1-1 0,-2 24 0,-23-24-64,24 0 160,-24 24-128,0-24 128,0 24-96,0-24 0,-24 24 32,24-24-32,0 24 0,-23-24-32,23 0 64,-25 24-128,25-24 192,0 1-96,-24-1 0,24 0 96,0 0-128,0 0 64,0 0-32,-23 0 32,23 0-32,0 0-32,-24 1 96,24-25-64,-24 24 64,24 0-32,0 0-64,0-24 0,0 24 96,0-23-128,0 23 64,24-24 32,-24 0 0,24 0-96,-24 0 64,0 0 0,0 24-64,0-23 128,0-1-64,0 0-32,-24 0-32,24 0 128,0 25-64,-24-25 0,0 0-32,24 24 32,-24-24-32,1 1 32,23 23-96,-24-24 96,0 0-64,24 0 32,0 1-64,-24-1 64,24 0-32,0 0 64,0 24 0,0-23-32,0-1 32,0 24 32,0-24-32,0 24-64,0-24 128,24 25-96,-24-25 32,0 24 0,0-24 0,0 24 32,0-24-128,0 1 128,0 23 0,-24-24-64,24 0 32,0 0 0,0 1 96,0 23-224,-24-24 160,24 0-32,0-24-192,24 25 448,-24-1-256,24 0 0,0 0 0,-24 24 32,0-23-64,24 23 128,-24-24-160,0 24 96,23 0 32,-23 0 0,0 0-96,0 24 32,24-24 160,-24 24-224,0 0 0,0 0 96,0 24 0,-24-24-96,24 24 128,0 0-96,-23-24 64,-1 48-32,24-48-32,-24 48 32,0-24-32,0-24 64,0 24-64,1-1 32,-1-23 0,0 0-32,24 0 64,0 0-32,-24 0-96,48-23 128,-24-1-128,0 0 64,24 0 64,0-24-192,-1 24 224,1 0-64,-24 0-32,24 0 192,0 24 32,-24 0-64,0 0 32,24 0-64,0 0 65,-1 24-65,1-24 0,24 24 32,-1 0-96,-23 0-32,24 0-288,-1 0-897,-23 24-1442,-24-24-6053</inkml:trace>
</inkml:ink>
</file>

<file path=ppt/ink/ink2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59.1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745 122 1537,'0'0'1794,"0"0"224,0 0-289,0 0-480,0 0-384,0 0-96,0 24 0,0-24 128,0 0 192,0 0 32,0 0 0,0 0-96,0 0-193,23 0-127,-23 0-96,0 0-193,0 0-256,0 0 0,0 0-192,0 0 64,0 0 129,0 24-97,0-24 32,0 24-32,-23-24 32,23 23 0,0-23-128,0 24 192,0 0-96,23-24 128,-23 24-32,0-24 1,0 24 31,0 0-160,0 0 160,0-24-192,0 23 96,0 1 0,25 0 0,-25 0-96,0 0 32,0 0-64,0-1 32,0 1 32,0 0-128,23 0 320,-23 0-416,0 0 224,0-1-32,0 1 32,0 0 0,0 0-32,24 0 32,-24 0 32,0-1-224,-24 1 256,24 0-96,24 0 32,-24 0-64,0 0 64,0-1-32,0 1 64,25 0-128,-25 0 96,0 0 0,0 0-32,0-1 0,0 1 0,0 24 0,0-24 0,0 0 97,-25-1-97,25 25 0,0-24 0,0 0 32,25 23 0,-25-23 0,0 0-32,0 0 0,0 24 0,0-24 32,0-1 0,0 25-64,0-24 64,0 24 0,-25-25-32,25 1-32,25 24 64,-25-24-32,0 0 32,0-1-32,23 1 32,-23 0-96,0 0 128,0 24-64,0-25 32,0 1 32,0 0-32,25 24 0,-25-24 32,0-1-32,0 25 0,0-24-32,0 0-96,0 23 224,0-23-128,-25 0 64,25 0-96,0 0 32,0 23 64,0-23-32,-23 0 96,23 0-32,0 24-32,0-24-96,0 0 64,0 0-32,0 0 32,0-1 33,0 1-65,23 0-32,-23 0 64,0 0-32,0 0 0,0 23 32,0-23-64,0 0 96,0 0-32,0 0 64,0-1-160,0-23 96,0 24 0,0 0 0,0-24-64,0 24 64,0-24-32,0 24-32,0-24 64,0 24-32,0-24 0,0 0 0,0 23 32,0-23-32,0 0-32,0 24 96,0-24-64,0 24 96,-23-24 192,23 24-320,0 0 96,0-24-32,0 24-32,0-24 0,0 23 32,0 1 96,23-24 161,-23 24-161,0-24-128,0 0 64,25 0 32,-25 0-128,0 0-32,0 0 128,-25 24-128,25-24 224,0 24-192,0-24-32,0 24 128,0-24-64,0 0 0,0 23 32,25-23-32,-25 24 96,0 0 449,0 0-417,0 0-64,0 0-128,0-24 192,0 47-288,0-23 32,-25 0-321,25 24-672,0-24-929,0-24-7527</inkml:trace>
  <inkml:trace contextRef="#ctx0" brushRef="#br0" timeOffset="2018">888 146 4163,'-23'0'1730,"23"0"288,0-24-128,-25 24-545,25 0-352,-24 0-224,24 0-385,0 0-96,0 0-31,0 0 223,0 24 65,0-24-161,24 0-32,1 0-95,-2 0-129,2-24 32,-1 24-96,24 0 64,-25 0 128,26 0 32,-26 0 33,25 0 95,24-24-96,-23 24-95,47 0-33,-24 0-64,0 0-128,0 0 32,24 0 0,-24-24 0,-24 24-32,24 0 128,-24 0 128,24 0-31,-24 0-33,1-24 160,-2 24-128,1 0 33,-23 0 95,22 0-64,1 0 1,0 0 31,1-24-96,-1 24 64,-1 0-31,-22 0-65,23 0 0,-1-24-160,-22 24 32,23 0-32,-24 0 0,24 0-32,-24 0 64,0 24-128,-24-24 96,24 0-64,-24 0-192,23 0-897,-23 0-1922,0 0-10346</inkml:trace>
  <inkml:trace contextRef="#ctx0" brushRef="#br0" timeOffset="2922">2521 50 672,'0'0'3363,"0"-24"-864,0 24 287,0 0-736,0 0-416,0 0 31,0 0-576,25 0-256,-25 0-96,24 0-96,-24 24-321,0 0 160,23 0-95,-23-24-97,0 24 0,0 0-128,0 0 129,0 23 95,0-23-96,-23 0-64,-1 0 97,24 24-33,0-24-96,0-1-96,0 25 32,0 0 1,-25-24-1,25 23 0,0 1 0,0-24-256,0 23 160,25 1 0,-25 0-32,0-1 64,-25 1-32,25 0 0,0 23 64,0-23-96,25 23 96,-1-23 32,-1 24-32,2-25 0,-1 25-96,0-25 97,-24 1-65,24 0 96,-24 23-64,23-23 96,-23 24-32,25-25-64,-25 1 0,0 0-32,24 23-64,-24-23 128,0-1 0,24 1-128,0 24 64,-24-25-32,23 1 32,-23 0-32,0-1 32,25 25 0,-25-25-32,0 1 0,0 0 64,0-24 1,0 24-33,24 0-32,-24-25 32,24 25-64,-24-24 96,24 24 0,-24-25-96,24 25 64,-24-24 64,24 0-32,-24 0-32,24-1-32,-24 1 96,0 0-96,0 0 0,0 0 32,0-24 32,0 24-96,0-24 64,0 23-32,0-23-32,0 0 32,0 24 32,0-24-32,0 0-64,0 0 128,0 0-32,0 0-64,24 0 32,-24 24 32,-24-24 0,24 24-32,0-24 32,0 24-64,0 0 160,0-1-64,0 1-32,0 0 32,0 24 225,0-24-193,0-1 96,24 25-128,-24-24 32,0 24 0,24-48-96,-24 24 96,24-24-64,-24 23-32,0-23-96,0 0-224,0 0-577,0 0-608,-24 24-641,24-24-2755,0 0-7559</inkml:trace>
  <inkml:trace contextRef="#ctx0" brushRef="#br0" timeOffset="4039">960 3508 11242,'-23'-24'288,"23"24"545,23 0 929,-23-24-769,25 24-577,-2 24 97,-23-24-65,49 0 33,-26 0-97,50 0-128,-1 0 64,48 24-63,0-24 191,24-24 65,0 24-161,24 0 0,-23 0-127,22 0-129,-22 0 0,-25 0 32,0 0-64,0 0 0,-25 0 64,2 0-192,-1 0 192,-24 0-96,-23 0 0,-2 0 128,-23 0 97,-24 0 127,24 0-32,-24 0 161,-24 0-321,24 0-64,-24 0-32,-23 0-64,22-24-32,1 24 32,0 0-64,24 0 0,-48 0 32,48 0-96,-24 0 32,0 0-128,0 0 128,24 0-64,-24 0 192,24 0-160,0 0 32,-24 0 32,24-24-33,0 24 65,0 0 0,0-24 0,0 24 65,0-24-65,0 0-33,0 24 1,24-23 32,-24-1 65,0 0-33,-24 0 64,24 0 0,-24 0 96,0 1-64,24-25 32,-25 24 0,2-24-32,23 25 33,0-25-33,0-24-64,0 25-32,0-1-64,23 0 192,-23 1-96,0-1 64,0 0-160,0 25 64,0-25 0,0 0 64,0 0-64,0 0 0,0 1 0,-23 23 0,23-24-64,0 0 64,0 1-64,0-1 32,0 0 0,0 1 32,-24 23-32,24-24 0,0 1 0,0 23 0,-24-24 0,24 0-32,0 1 32,-24 23-32,24-24 64,-25 1-32,25 23 0,-23-24 0,23 0 0,0 1 0,-24 23 0,24-24-32,0 0 0,0 25 96,-24-25-128,24 24 64,0-24-32,0 25 64,-24-25-128,24 0 160,0 1-64,-25 23-32,25-24 0,-23 0 32,23 25-32,0-25-32,-24 0 96,24 24-32,0-23 0,0-1 0,0 24-32,0-23 0,0-1 32,0 0 0,0 24-288,0-23 768,0-1-480,0 0-64,0 25 128,0-25-64,0 24 96,0 0-192,0-24 96,0 48 0,0-23-96,0-1 192,0 0-96,0 24 0,-25-24 32,50 24-64,-25 0-32,0 0 160,0 0-128,0 0-32,0 0 128,0 0-96,0 0-32,0 0 64,24 24 0,-24 0-64,0 0 128,0 23-96,0-23 32,0 24 0,0 0-64,0-1 96,0 1-64,0 23-32,0-23 32,-24 0 160,24 23-384,0-23 256,0 23 0,0-23 96,24 24-192,-48-1 224,48 24-128,-48-23 32,24-1 32,-25 1-64,25-1 0,0 25 32,-23-25 0,23 1 0,0 23 0,0-23-32,23-1 32,2-23-32,-25 23 32,24 1-32,-24-1 96,23 1 0,2-1-96,-25-23 64,24 24-31,0-25 31,-24 25-32,24-24-32,-24 0 32,23 23-64,2-23 128,-25 0-64,24-1-32,0 1-32,-24 0 64,24-1-32,-1 1 64,-23 0-64,0-25 0,0 25 32,25-24 32,-25 24-32,0-25 32,24 25-128,-24-24 128,0 0-96,24 0 64,-24-1-32,0 1 32,24 0-32,-24 0 64,0-24-160,24 24 96,-24 0 32,0-24 32,0 0-96,-24 24 64,24-24-32,0 0 0,-24 0 0,24 23 0,0-23 0,-24 0 32,24 0-32,0 0 0,0 0 0,0 0 64,0 0-64,0 0 0,0 0 32,0 0-160,0 0-737,0 24-832,-24-24-2339,-1 24-8008</inkml:trace>
  <inkml:trace contextRef="#ctx0" brushRef="#br0" timeOffset="92123">288 4986 11050,'72'-24'2146,"-48"24"-1057,0 0 769,-24 0-193,25 0-672,-25 48-288,-25-24-161,1 23-223,0 25-225,0-25-32,-24 1-64,24 24-192,0-25-257,0 1-576,0-24-1025,0 0-2242</inkml:trace>
  <inkml:trace contextRef="#ctx0" brushRef="#br0" timeOffset="92340">72 5010 2818,'-48'-24'12044,"23"24"-11244,25 0 65,25-24 64,23 0-288,48-23-129,48-2 417,24-22-513,25-1-480,-26 48-1857,-22 1-5094</inkml:trace>
  <inkml:trace contextRef="#ctx0" brushRef="#br0" timeOffset="92564">913 5224 10922,'-48'48'5990,"23"-24"-5382,1 0 1154,-24 0-353,25 23-640,-2 1-97,25 0-255,-24-1-161,24 1-160,24 0-32,1-25 0,-2-23-224,25 0-96,-24 0-32,24-23-1,-23-25 129,22 24 96,-22 0 96,-2 0 0,-23 1 192,25 23 65,-25-24 191,0 24 33,0 24 31,24-24-95,-24 23-161,48-23-224,0 0-256,24-23-1346,23-25-2401</inkml:trace>
</inkml:ink>
</file>

<file path=ppt/ink/ink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10.3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502 286 4964,'-23'-48'1185,"23"48"1122,0-24-450,0 0-287,-25 24-257,25 0-256,-24 0-192,24 0-257,-23 0-95,23 0-1,-25 0-191,1 24-33,1-24-96,-1 24-32,24-24-32,-24 24-32,-24 0 97,24 1-33,0-1 128,0 0-192,-24 0 64,25 0-160,-1 0 32,24 0-32,-25-24 0,25 24 64,0 0-160,0-24-32,0 24 192,25-24-160,-1 24 96,-1-24-256,25 24-32,-24-24-1,0 0-31,0 24 32,24-24 128,-24 24 64,0-24 96,-24 24 0,23-24 0,-23 24 0,24-24 0,-24 24 32,-24 0 32,24 0 0,-23 0 0,-1 0 320,0 0-1217,-24 0 1570,24 0-865,0-24 128,0 24 64,1-24-32,23 0-32,-25 0 0,25 24 0,-23-24-128,23 0-224,0 0-385,23 0-704,-23 0-898,25 0-2177</inkml:trace>
  <inkml:trace contextRef="#ctx0" brushRef="#br0" timeOffset="594">574 647 8776,'0'0'961,"0"0"0,-25 0 0,25 24 31,-23-24-127,23 24-416,-24-24 31,24 24-31,0 0-161,-23 0-32,23-24-96,0 24 129,23 0-930,-23-24 1282,24 0-1090,-1 0-544,2 0 993,-1-24-1377,24 0 1473,-48 24-833,23-24 1090,1 0-225,-24 0 160,0 0 224,0 0 65,0 0-97,-24 24-95,1-24-193,23 0-96,-25 24-64,2 0-32,23 0-64,-24 0-192,24 24-449,-25-24-192,25 24-64,0 0-1024,25-24-5479</inkml:trace>
  <inkml:trace contextRef="#ctx0" brushRef="#br0" timeOffset="1022">981 118 10121,'0'0'1377,"0"0"-768,0 0 384,0 24 256,0 0-384,0 0-257,0 0-31,-25 24 0,25 1-161,0 23-192,-24-24-96,24 24-32,-23-24-96,23 24-128,-25-24-512,25 24-610,0-48-415,0 0-641,0 0-3460</inkml:trace>
  <inkml:trace contextRef="#ctx0" brushRef="#br0" timeOffset="1268">1100 599 10153,'0'24'449,"0"-24"319,0 0 546,0 24-225,-24 0-545,24-24-416,0 24 96,0 0-128,24 0-63,-24 0 319,0-24-1057,23 0 1410,2 0-1570,-2-24 801,1 24-897,-24-24 0,48 0-32,-48 0 128,0 0 385,24 0 480,-24 0 384,0 24 577,0 0 160,0 0-256,0 0-128,0 0-193,-24 0-31,24 24-65,0 0-160,0 0-127,0 0-1,0 0-96,0 0-32,24-24-32,-24 24-160,0-24-833,0 0-1313,0 0-6311</inkml:trace>
  <inkml:trace contextRef="#ctx0" brushRef="#br0" timeOffset="1681">1553 22 5925,'25'-24'5445,"-25"24"-4356,0 0 545,0 0-1026,0 24 481,0 0-352,0 0 0,0 24-129,0 0 161,0 0 96,0 24-513,-25 1-127,25-1-97,0 0-32,-23 24-64,23-48 0,-24 24-32,24-24 0,0 0 160,0-24-833,0 0 1,0-24-513,0 0-1282,24 0-1825</inkml:trace>
  <inkml:trace contextRef="#ctx0" brushRef="#br0" timeOffset="1950">1458 551 3715,'-24'0'5894,"24"0"-3620,0 0 384,0 0-704,0-24-513,24 24-544,-24 0-128,25 0-96,-2-24-385,1 24-96,-1 0-160,2 0-64,22 0-448,-22 0-545,-2 0-673,1 0-2146,0 0-7654</inkml:trace>
  <inkml:trace contextRef="#ctx0" brushRef="#br0" timeOffset="2528">2223 455 11210,'-48'0'1409,"48"0"737,-23 0-704,-2 24-97,2 0-384,23-24-416,-24 24-97,24 0-256,0 0-160,0 24-32,0-48 0,24 24-192,-24 0-160,23-24-225,2 0-31,-2 0-65,-23-24 64,24 24-159,0-24-33,-24 0 352,24 0 321,-24 0 192,0 0-32,0 0 0,0 0 32,0 0-64,-24 24 97,24 0-1,0 0-160,0 0-161,-24 24-928,24-24-2562</inkml:trace>
  <inkml:trace contextRef="#ctx0" brushRef="#br0" timeOffset="2855">2366 455 10570,'24'0'3171,"1"0"-2435,-25 0 642,0 0-706,0 24 33,23-24-385,-23 24-224,24-24-32,-24 0-32,25 0 64,-2 0 0,1 0 1,-24-24 95,23 0 192,2 0 417,-25 0-128,24 0-193,-1 0 97,-23 0 95,0 24-63,0 0-513,0 0-32,0 24-64,0-24 160,25 24-32,-25 0 160,23 0-191,25-24 31,-24 24-128,0-24-481,0 24-1024,0-24-2147,0 24-9961</inkml:trace>
  <inkml:trace contextRef="#ctx0" brushRef="#br0" timeOffset="3457">0 1344 5285,'24'0'3299,"-1"0"-1730,2 0 801,22-24-832,-22 24-161,22 0-224,49-24-128,-25 24-192,50-24-96,-2 24-417,24-24-192,0 24-32,24-24-128,1 0-320,-1 0-289,-23 0 65,-1 24 383,1-24 129,-1 0 32,-23 0 96,-1 0-64,1 24 32,-1-24-64,-23 24 32,-1 0-64,-23 0-224,0 0 256,0 24 0,-25-24 64,1 0 288,-48 0 449,24 0 448,1 0-352,-50 0-545,25-24-1216,-24 24-2916</inkml:trace>
</inkml:ink>
</file>

<file path=ppt/ink/ink2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28.5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668 475 17808,'0'-24'513,"-23"24"-353,23-23 0,0 46 417,0-23-225,0 48 257,-25-1-1,25 49-320,-24-1-63,1 0 159,-25 23-64,24 1-192,-1-24-288,2-23 577,-24 0-481,22-1 96,1 0-64,-24 0-257,24-23-447,1-24-546,23-24-2433</inkml:trace>
  <inkml:trace contextRef="#ctx0" brushRef="#br0" timeOffset="289">142 475 4772,'-72'24'8872,"25"0"-7494,22-24-161,25 23 545,48-23-353,24 0-160,24-23-768,47-25 159,25-23-191,47-24 127,0 24-127,0-1 95,-23 1-288,-24 23-192,-25 25-160,-47-1-352,-24 24-705,-25 24-1250,-47-1-2721</inkml:trace>
  <inkml:trace contextRef="#ctx0" brushRef="#br0" timeOffset="586">716 1308 19346,'0'0'1633,"0"0"-1376,0 0 928,0 0-32,0 47-224,-24-23-225,24 23-319,0 1-97,24-1-224,0 1 32,0-1-64,24-23-224,-1 0 480,2-24-192,-2 0-256,25-24-32,-24 0-96,24-23-1,-49-1 97,26 1 128,-26 23 128,1 0 32,-24 1 193,24-1 63,-24 24-128,24-24-64,0 24-32,0 0 1,24-24-450,23-23-896,25-1-2114,24-71-10698</inkml:trace>
</inkml:ink>
</file>

<file path=ppt/ink/ink2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11.3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3313 619 2466,'-95'-24'160,"48"0"352,-2 0 1122,-21 0-385,-2 0 321,1 1-385,-1-1-256,1 24 96,-1-24-128,-22 24-385,22-24-96,-23 24 1,0 0-289,0-24-64,-1 24-32,-22 0-32,-1 0 32,0 24 0,0-24 32,0 0 256,0 0 225,0 24-1,0-24-127,24 24-225,-1 0-128,2-1-32,-2 25 32,1-24-64,0 0 32,0 0 64,23 23 161,-22 1-33,45-24-96,-21 24-96,22-1-32,0 1 0,24 0 0,-23 23 0,23 1 0,0-1 0,0 1-32,24-1 160,0 1 96,0-1 225,24 1-321,0-24 96,0 23-96,47 1-96,-23-25 32,23 1-32,1 0 32,-1-24-64,1 0 128,-1-1-64,24 1 1,0 0 31,47 0 0,-23 0 64,24-24-192,24 24 32,-24 0 64,23-24-32,1 0 0,-1 0-64,0 0 128,1 0-96,0 0-96,23-24 192,-24 24-32,25-24 64,-24 0 32,23-24 65,0 1-161,1-25 64,-1 0-224,-24 1 192,-47 23-32,-24-23-32,-24-1-32,1 1 0,-25-1 0,-23-23-224,1-1 512,-25-23-256,0 24 0,-25-25 64,-22 25-32,-24-24-192,-25 23 256,1 1-96,-24 0-64,-24-1-32,-23 25 32,-24 23-288,-1 0-225,-23 24-384,-24 24-768,1-23-2307</inkml:trace>
</inkml:ink>
</file>

<file path=ppt/ink/ink2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8:24.5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0-1 1697,'24'24'2146,"-24"-24"-64,0 0-224,0 0-705,25 0-288,-2 0-96,-23 0-65,24 0-31,-1 0-97,1 0-95,1-24-33,-2 24-127,1 0-1,-1 0-128,2 0-64,-1 0-96,-1 0 0,1 0-64,-24 0 64,24 0-32,0 0 32,-24 0-32,24 0 32,-1 24-32,-23-24 0,24 0 0,-24 0 32,24 0 32,0 0-32,0 0-32,0 0 0,-1 0 32,1 0-32,0 0 0,-24 0 0,48 0-32,-48 0 32,23 0 0,1 0 32,0 0-32,0 0 0,0 0 32,-1 0-32,26 0 0,-26 24 0,1-24 0,-1 0-64,1 0-64,24 0 32,-24 0-64,0 0 96,-1 0 32,2 0-32,-2 0 0,1 0-32,0 0 64,24 0 32,-25 0 0,1 24 0,23-24-32,-22 0 64,-1 0-64,23 0 64,-24 0-32,26 0 0,-26 0 0,25 0 0,-24 24 0,23-24 0,1 0-32,0 0 32,-1 0 0,25 0 32,-25 0-32,25 0-32,0 0 64,-1 0-32,1 0 32,-25 0-32,25 0 128,-1 0-32,0 0 64,1 0-32,23 0 32,-23 0-32,-1 0-95,24 0 31,-23 0-64,23 0 64,1 0-64,-2 0 0,2 0 32,-24 0 64,-1 0 96,24 0-96,-23 0-32,0 24 0,-1-24-32,0 0 0,0 24-32,1-24 0,24 0 32,-26 0-32,26 24 0,-1-24 32,-23 0-32,23 24 0,-23-24 32,-1 0 0,0 25-32,25-25 64,-24 0-64,23 23 96,-24-23-96,1 0 33,23 24-33,-24-24 32,25 0-32,-1 0 32,1 24 0,-2-24 64,-22 0-64,23 0 0,1 0 64,-25 0-32,24 0 0,-23 24 64,23-24-64,-24 0 0,25 0-32,-25 0 32,24 0-64,1 0 0,-1 24 32,1-24-32,-26 0 32,26 0-32,-1 0 0,-23 0 32,23 0-32,-23 0 0,-1 0-32,24 0 64,-23 0 64,23 0-96,1 24 0,-2-24 33,-22 0-33,24 0 0,-1 0 0,-24 0 0,24 0 32,-23 0-32,24 0 0,-2 0 0,-22 0 0,24 0 32,-1 0-32,-24 0 0,24 0 0,1 0 0,-1 0 0,-24 0 0,25 0-32,-24 0 64,-2 0-32,2 0 0,24 0 0,-25 0 0,0 0 0,1 0 0,-1 0 0,1 0 0,-1 0 0,1 0 0,0 0 0,-2 0 0,-21 0 0,-2 0 0,0 0 0,1 0 0,0 24 0,0-24 0,-25 0 0,1 0-97,23 0-255,-22 0-545,-25 24-1761,24-24-9546</inkml:trace>
</inkml:ink>
</file>

<file path=ppt/ink/ink2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18.6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262 696 256,'0'24'1025,"0"-24"0,0 0-289,0 0 417,0 0-160,0 0-128,0 24-288,0-24 95,0 0-95,0 0 32,0 0 480,0 0 512,0 0-128,0 0-383,0 0-354,0 0 33,0 0 96,0 0-193,0 0-159,0 0-97,0 0 1,0 0 95,0 0 193,0 0-257,24 0-127,-24-24-33,0 0-96,23-24-128,-23 0 481,24-1-257,-24 1-32,0 0-32,0-24-64,-24 0 1,24 0-65,-23 23 0,-1-23 64,24 24-32,0 24 128,-24 0-64,24 24-31,0-24-1,0 24-32,0 0-96,0 0-64,0 24-96,0 0 128,0 0 192,-24 24-224,0 0 64,24-24-256,-47 49-97,0-25 1,-1-24-32,25 0 160,-1-24 64,24 0 63,0-24 65,0 0 32,0-24-64,24-1 0,-1 1 96,1 24 1,0-24 31,-1 24-128,1 0 256,-24 24-32,23 0-64,1 24 96,0 0 225,-24 24-97,24 0-128,-24 1-96,24-1-31,0-24 63,-1 24-160,24-24-417,-23 24-1505,23-24-3266</inkml:trace>
</inkml:ink>
</file>

<file path=ppt/ink/ink2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19.8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233 47 10025,'23'-24'1089,"-23"0"993,23 24 1025,-23 0-1794,0 0-448,0 24-32,0 0-289,-23 24-31,23 0-129,-23 1-128,23-1-127,0 0-33,-24 0-96,24 0 0,0-24-96,0 0-257,24-24-31,-24 0-225,23 0-95,0-24-65,1 0 352,-2-24 225,-22 24 192,24 0 224,-24 0 321,0 24 288,0 0-193,0 0-63,0 24-65,0 0-63,0 0-225,-24 0-160,24 24 0,0-24 0,0 0 0,-22 0-32,-2 0 32,1 0-128,0-24 128,-1 0-64,1 0 64,-1-24-96,-22 0 161,46-24-194,-46 24-127,46 0-640,-24 0-1443,-22 24-8519</inkml:trace>
</inkml:ink>
</file>

<file path=ppt/ink/ink2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16.2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10890,'24'0'1057,"-24"0"-481,0 0-544,0 0-64,0 0-864,0 0-1635</inkml:trace>
</inkml:ink>
</file>

<file path=ppt/ink/ink2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9:43.9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817 259 8744,'0'0'865,"0"-24"1409,0 24-545,0 0-800,-25-24-160,1 24 128,24 24-225,-47-24-63,23 24-161,-24 0 97,1-1-65,-1 1-255,-23 0 63,23 0-224,-23 0 32,23 0 32,-23-1-128,46 1 0,-22 0 0,23 0-64,24 0-160,0-24 96,0 0-160,24 24-129,-1-24 193,1 0 32,24 23 0,-24-23 95,23 0 1,-22 24 96,-2 0 0,-23 0 96,0 0 1,-23 24 95,-25-24-128,0 24 64,-24-1-32,25 1-96,-1-24 64,1-24-96,23 24 96,0-24-192,24-24-417,0 24-1312,48-24-2788</inkml:trace>
  <inkml:trace contextRef="#ctx0" brushRef="#br0" timeOffset="429">673 688 1313,'48'24'10666,"-24"-24"-10250,-24 0 1570,-24 0-737,24 0-64,-24 24-512,0-24-321,0 24-63,1 0-129,-1-24 0,24 24-128,0-24-32,24 0 32,-1 23 192,25-23-480,-24-23 0,0 23-97,23 0-159,-47-24 128,25 24 287,-2-24 97,-23 0 65,0 0-33,0 24 128,-23-24 64,23 24-32,-49-24-128,26 24 0,-1 0 64,-24 24-96,24-24-32,1 24-384,-1 0-1250,24 0-3138</inkml:trace>
  <inkml:trace contextRef="#ctx0" brushRef="#br0" timeOffset="819">1317 259 15214,'48'-48'1089,"-48"48"448,0-24-736,0 24-352,0 0-129,0 24-128,-25 24-64,2-1-32,-1 1-128,-23 24 64,-2 23-352,2 0-769,23-23-673,-24 24-2113,48-25-5062</inkml:trace>
  <inkml:trace contextRef="#ctx0" brushRef="#br0" timeOffset="1022">1412 688 12523,'24'-24'2018,"-24"24"-384,0 0-129,0 0-800,0 0 224,-24 0-577,24 24-128,-24 0-64,24 0-63,0 24-33,0-24-32,0-1-225,24-23-31,0 0-160,24 0 64,-24 0 95,-1-23-31,-23 23 192,24-24 160,0 0-32,-24 24 0,24-24 96,-24 0 33,24 0 95,-24 0 96,0 24-224,0 0 161,0 0 31,0 24-32,0 0-127,0 0-65,0 0-192,0 24-1410,23-25-63,1 1-1890,-24-24-6022</inkml:trace>
  <inkml:trace contextRef="#ctx0" brushRef="#br0" timeOffset="1414">2270 68 16047,'0'-24'1569,"0"0"545,0 24-1121,0-23-384,0 23-417,0 23 32,0 1 32,-24 24 97,24 0-97,-24 47 0,1 0 32,-25 1-63,24-1-97,-24 24-128,1-23 32,23 23-288,-24-47-321,48-1-416,-23-23-865,23-24-2370</inkml:trace>
  <inkml:trace contextRef="#ctx0" brushRef="#br0" timeOffset="1653">1984 784 14669,'-24'0'1250,"1"0"447,23 0-63,-25 0-449,25 0-609,25-24-544,-2 24-32,1 0-96,24-24-704,-1 24-898,1-24-1697,24 0-6150</inkml:trace>
  <inkml:trace contextRef="#ctx0" brushRef="#br0" timeOffset="1825">2509 688 12844,'0'48'2210,"-24"-48"-865,24 24 481,0 0-865,0-24-193,0 0-575,24 24-129,-24-24-417,0 0-1120,23 0-2819</inkml:trace>
  <inkml:trace contextRef="#ctx0" brushRef="#br0" timeOffset="1992">2628 473 14765,'0'-24'865,"0"24"481,0 0-1090,0 0-224,0 0-32,0 24-1538,0 0-3362</inkml:trace>
  <inkml:trace contextRef="#ctx0" brushRef="#br0" timeOffset="2131">2747 760 9961,'47'0'1794,"-47"0"1313,24 0-1570,0 0-224,-24 0-512,24 0-192,-1 0-385,-23 24-32,24 0-192,-24-24 96,0 23 0,25-23-32,-25 0 32,0 0 64,23 0-160,-23 0 129,24-23-161,0-1 96,-24-24 0,0 24 0,0-24 32,0 24 32,0 0 192,-24 24-160,0-24 33,-24 24-97,24 0-96,-23 24 0,23 0-289,-24 0-1024,25 0-1602,23 0-6534</inkml:trace>
  <inkml:trace contextRef="#ctx0" brushRef="#br0" timeOffset="2471">3295 592 15919,'24'48'544,"-1"-24"1154,-23-24-962,24 24-95,-24 0-193,0 0-319,0 0 31,0-24 32,0 24 256,24-24-223,-24 0-97,24 0-96,0-24 0,-1 0-64,1-24-32,1 24 64,-2 0 128,24 0-32,-22 24 64,-25 0 0,24 0-96,-1 0-96,1 24 96,24 0 0,-24-24-704,-1 24-2179,1-24-14381</inkml:trace>
</inkml:ink>
</file>

<file path=ppt/ink/ink2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08.8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976 71 9224,'-47'-47'160,"23"47"225,-1-24 640,-22 24 224,0 0-192,-1 0-449,0 0-63,0 24-65,-23 0-159,23-1 31,-23 1-128,-1 24 97,1 0-65,0-1-64,-1 1-32,0 0 32,48 23 481,-23-23-513,47-24 192,-24 47-95,24-47 31,0 24 96,24-1 1,0 1-97,-1 0-96,26-24-32,-2-1 65,-24 1 31,26 0-64,-2-24 0,1 0 32,-1 0-224,-23 0 64,24 0-64,-24 0 0,-1-24-512,1 24-481,-24 0-993,24 0-2178,0-24-7975</inkml:trace>
  <inkml:trace contextRef="#ctx0" brushRef="#br0" timeOffset="429">857 930 7815,'0'0'4612,"0"-24"-2530,0 24-96,0-24-288,0 24-545,0 0-609,0 0-255,0 24-65,0 0-64,0-1-64,0 1-256,23 0 512,-23 0-320,25 0 0,-1-24-192,-1 0 96,25 0-32,-24 0 32,23-24 0,-23 0 0,24 24 32,-24-24-64,-1 0 32,-23 1 32,24-1 128,1 0-192,-25 0 96,23 0 32,-23 0-64,0 1 32,24 23-129,0-24 33,-1 24-64,2 0 224,22 0-160,1-24-256,23 0-1890,48 0-9289</inkml:trace>
</inkml:ink>
</file>

<file path=ppt/ink/ink2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13.8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434 46 6854,'24'-23'1826,"0"23"-1442,-24 0 705,0-24 513,0 24-161,0 0-896,0 0 31,0 0 193,-24 24-225,24-1 1,-24 25-33,-24 0-63,1 24-33,-1 47 1,-23-24-65,22 48-96,2-47-128,-1-1 96,24-23-384,1-1 160,-1-23-288,24 0-321,0-1-800,24-47-609,23 0-1825</inkml:trace>
  <inkml:trace contextRef="#ctx0" brushRef="#br0" timeOffset="406">101 285 13004,'-49'24'480,"49"-24"1442,0 0-673,24 0-160,1-24 32,22 24-448,25 0-225,23 0-159,0-23-193,0 23-192,24 0-1218,-47 0-3266</inkml:trace>
  <inkml:trace contextRef="#ctx0" brushRef="#br0" timeOffset="1477">553 857 7238,'0'0'1826,"0"-23"96,0 23 256,0 0-320,0 0-929,0 0-289,0 0-63,0 23 63,-24 1-255,0 24-161,1 0-96,-1-1-96,0 1-32,24 0-256,-24-24-353,0-1-320,24 1-896,0 0-1763</inkml:trace>
  <inkml:trace contextRef="#ctx0" brushRef="#br0" timeOffset="1730">577 786 9737,'-24'0'1793,"24"-24"-223,0 24 480,0 0-256,24-24-353,0 24-608,24-24-673,-1 1 545,25-1-545,-1 0-96,1 0-96,-1 24-160,-23-24-1026,-1 24-1889,-22-24-5220</inkml:trace>
  <inkml:trace contextRef="#ctx0" brushRef="#br0" timeOffset="1969">553 881 12267,'0'0'1954,"0"0"-128,0 0-417,24 0-320,0 0-576,24 0-385,-1-24-160,0 24-96,2 0-1314,-2 0-3394</inkml:trace>
  <inkml:trace contextRef="#ctx0" brushRef="#br0" timeOffset="2151">1077 953 12459,'25'0'1666,"-25"0"320,0 24-929,0-24-417,0 24-415,0-24-129,0 23-417,-25-23-960,25 24-2146,0-24-4709</inkml:trace>
  <inkml:trace contextRef="#ctx0" brushRef="#br0" timeOffset="2484">1340 953 10537,'47'0'1057,"-23"0"545,24-24-321,-24 24-608,-1-24-321,1 24-288,-24 0 0,24-24 32,-24 24 0,0 0 33,0 0 159,-24 0 160,24-24-63,-24 24-161,1 0-64,-1 0 32,0 0 161,0 24-65,0-24 192,0 24-95,24 0 127,-23 0-128,23 0-127,0 0-97,0 23-160,0-23 64,23-24-192,1 24-385,0-24-704,48 0-1281,-49 0-2883</inkml:trace>
  <inkml:trace contextRef="#ctx0" brushRef="#br0" timeOffset="2825">1793 834 9673,'0'0'1793,"0"23"866,0-23-962,0 24-704,-25 0-416,25 24-481,0-24-160,0 0-1762,0 23-4836</inkml:trace>
  <inkml:trace contextRef="#ctx0" brushRef="#br0" timeOffset="3026">2388 452 15246,'24'-47'961,"-24"47"865,0 0-833,0 0-321,0 47-63,0-23-385,0 48-64,-24-25-192,0 25 64,1-1 0,-2 1 128,2-25-288,-1 1 96,0 24 64,0-48-32,24-1-32,-24 1-128,24 0 32,0-24-224,-23 0 159,23 0 129,0-24 32,0 24 32,-24-24-32,24 1 96,-24-1-160,24 24 0,-24 0 96,0 0 0,0 0-96,-23 24 128,23-24 256,0 47-96,0-23 225,1 0-129,23 0-32,0-24-31,23 24 31,25-24 0,23-24-224,1 0-576,23-24-1122,25 24-1857</inkml:trace>
</inkml:ink>
</file>

<file path=ppt/ink/ink2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9:46.9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0 785 9737,'0'0'3363,"0"0"-2274,0 0 1057,25 0-993,22-23 224,-23 23-1152,48 0 543,-25 0-576,48-24 545,1 24-128,-1 0-930,48 0 770,0-24-289,48 24-160,0-24 96,23 0-96,1 24 64,23 0-32,24-24-32,0 24 32,24 0 128,0-23 65,-24 23 159,24-24-32,0 24 129,0 0-65,-24-24 129,-23 24-289,-25 0 160,-24 0-31,-23 0-225,-47 0-96,-25 0-96,-48 0-128,2 24-801,-49-24-769,23 24-640,-23-24-5478</inkml:trace>
  <inkml:trace contextRef="#ctx0" brushRef="#br0" timeOffset="17644">10391 2096 12555,'-23'-23'1666,"-2"23"-1314,25 0 65,0 0-481,0 0 64,0 0-32,25 23 32,-2-23 64,1 0-64,23 24 64,25-24-32,24 0 32,23 0 64,23-24 256,26 1 129,-2 23 95,25-24-95,0 0-97,23 0-31,25 0 95,-25 0-64,24 24-191,1-23-65,22-1 0,1 0 64,1 0 0,-1 0 1,0 0-1,0 24-64,-47-23 96,23-1 129,-48 0-225,-22 24-32,-2-24 0,-47 24-32,1-24 64,-25 24-96,-47 0-32,-1 0 0,-23 0-96,-24 0-576,0 0-706,0 24-2177</inkml:trace>
  <inkml:trace contextRef="#ctx0" brushRef="#br0" timeOffset="60584">12702 141 9256,'191'-95'2114,"-119"71"-640,-25 0 480,-23 0-1186,-24 24-31,0 0-32,-71 48-417,-1 0 160,-70-1 97,-49 49 224,-71 24 191,-1-1 129,1 24-224,0 0-128,48-24-96,23 0-481,0 0 224,1 1-256,-1-1 0,48-24 65,48-23-161,23-25 32,1-23 96,71 0-481,-24-24-896,48-24-1281,0-24-6983</inkml:trace>
  <inkml:trace contextRef="#ctx0" brushRef="#br0" timeOffset="62214">1169 7890 5829,'-96'24'1313,"48"-24"289,24 0 127,1 24-95,-1-24-609,0 0-449,24 0-191,0 24-129,0-24 32,24 0 161,0 0 191,23 0-191,1 0-129,24 0-160,23-24-32,48 0-160,-24 0 160,48 1-128,-24-1 0,47 0 97,1 0 159,0 24 64,47-24-128,1 0 129,22 1-97,1-1 0,25 0-64,-1-24-128,0 24 321,0-23-97,-1-1 352,-22 0-351,-1 25 511,-24-25-479,-23 24-97,-49 0-32,1 0-160,-47 0 0,-25 24 96,-48 0-352,2 0-417,-26 0-1024,-23 0-2243</inkml:trace>
  <inkml:trace contextRef="#ctx0" brushRef="#br0" timeOffset="70404">8818 7390 5445,'0'24'4292,"0"-24"-3299,24 0 1057,23-24-641,2 24-384,-2 0-160,1 0-129,23 0-191,24-24-193,1 24-31,23 0-97,24-24 0,24 24 64,-1-24 33,25 0-129,0 0 352,47 0-95,-23 0 31,47-23-95,0 23-129,0 0-32,24-24-128,24 25 32,-24-1-128,-24 0 128,24 24-32,-47-24-128,-49 24-512,1-24-1410,-49 24-6630</inkml:trace>
</inkml:ink>
</file>

<file path=ppt/ink/ink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14.6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121 219 9545,'0'24'576,"0"-24"801,0 24 129,-23-24-417,23 47-96,0-23-96,0 23-225,0 1-127,0 23-193,0 0-32,0 0-159,0 0 31,0 0-192,0-23 0,0 23 32,0-47-64,-24 23 32,24-23-96,0 0-289,0-24-544,0 0-1121,24 0-1569</inkml:trace>
  <inkml:trace contextRef="#ctx0" brushRef="#br0" timeOffset="289">50 290 7046,'-23'-71'4164,"-1"24"-3651,24 23 672,0-23 384,24 23-576,-1 0-160,25 1-160,-25-1-225,24 24-256,0 0-64,-24 0 32,24 24-31,-23-1 63,0 1-128,-1 23 160,-23 1 0,0-1-32,-23 1 1,-1-1-129,0 1 128,-23-25-224,0 25-64,24-25-96,-24 1-577,24 0-993,23-24-1953,-24 24-7784</inkml:trace>
  <inkml:trace contextRef="#ctx0" brushRef="#br0" timeOffset="651">474 978 13580,'-23'0'1057,"-1"0"417,24 24-161,-23-24-512,23 24-257,-24-1-223,24 1-65,0 0-256,24-1 128,-1 1-160,-23-24-32,24 24-256,-1-24 191,1-24-223,23 0 160,-47 1 128,24-25 32,-24 25 128,0-1 0,0 0 96,-24 0 0,1 24-224,-1-23-192,-23 23-449,23 23-3106</inkml:trace>
</inkml:ink>
</file>

<file path=ppt/ink/ink2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24.0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7078,'47'24'9930,"-47"0"-8553,25-24-64,-25 0-1121,0 0-192,0 0-736,0 0-2019,0 0-3587</inkml:trace>
</inkml:ink>
</file>

<file path=ppt/ink/ink2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09:48.6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549 834 10954,'0'-24'673,"0"24"512,-24 0 256,24 0-544,0 0-160,-24 24 159,24 24 33,-24-1-288,0 1-65,1 24-95,23-1-129,-24 1-64,-24 23-31,24-24 223,1 1-224,-1-1-159,-24 1 31,24-24-96,0 23 0,24-47 32,-23 0 32,-2 0-288,50-24-129,-25-24-768,0 0-1057,47-24-3235</inkml:trace>
  <inkml:trace contextRef="#ctx0" brushRef="#br0" timeOffset="385">120 620 10057,'-48'47'833,"25"-23"1409,-2 0-512,25-24-225,-24 24-448,24-24-416,24 0 127,1 0 193,22 0-224,25-24-225,22 0-223,2 0-129,23 0-64,0 1 96,0-1-128,-23 0-32,-1 24 0,1-24 32,-25 24-160,24 0-192,-23 0-545,-24 0-1089,-1 24-3395</inkml:trace>
  <inkml:trace contextRef="#ctx0" brushRef="#br0" timeOffset="797">525 1644 11659,'47'-23'2242,"2"-1"-1089,-26 0 224,24 0-416,2 24-160,-2-24-513,-23 24-320,0-24 96,0 24-256,-24 0-160,23 0-545,-46 24-449,23-24-543,-24 24-642,0-24-672,-24 24-2786</inkml:trace>
  <inkml:trace contextRef="#ctx0" brushRef="#br0" timeOffset="958">621 1621 7142,'-72'23'1890,"48"-23"993,0 0-577,24 0-288,-24 0-545,0 0-384,1 0-160,-1 24-256,24-24-129,-24 24 1,0 0-97,0 0-256,24 0 1,-23-24-97,23 24 32,23-1-64,1-23 96,24 0-192,-1 24-192,1-24-193,0 0-95,-1 0 160,-22 24 191,-25-24 33,23 24 128,-23-24 0,-23 24 96,23 0 33,-25-1 63,1 1-128,1-24 0,-1 24-64,0 0 0,0-24 32,0 24-64,24-24-160,-23 0-705,23 24-1281,23-48-3107</inkml:trace>
  <inkml:trace contextRef="#ctx0" brushRef="#br0" timeOffset="1326">882 1811 16655,'0'-23'1954,"0"23"-577,24 0-416,-24 0-512,0 23 223,0 1-447,-24 0-161,24 0 96,0 24-96,-23-25-32,46 1-384,-23 24-225,0-48-64,24 24 129,24-24 64,-24-24 383,23 0 33,-23 0-96,0-23 160,0 23 32,-24-24-96,0 24 96,-24 0-96,0 1 32,0-1-160,1 24 96,-1 0 0,0 0 0,-24 24-64,48-24-192,-24 23-1090,24 1-1569,-23-24-3395</inkml:trace>
  <inkml:trace contextRef="#ctx0" brushRef="#br0" timeOffset="1712">1788 1788 16591,'24'0'1730,"-24"0"-417,0 0 0,0 0-480,0 0-256,23 0-321,2 0-64,-2-24-192,25 24 64,-25 0-96,26 0-192,-2 0-737,-23-24-705,0 24-2209,-24 0-11179</inkml:trace>
  <inkml:trace contextRef="#ctx0" brushRef="#br0" timeOffset="1936">1788 1501 18897,'-24'0'2050,"24"-23"-1313,24 23-192,0 0-129,-1-24 96,25 24-319,0 0-129,0 0-993,23 0-3427</inkml:trace>
  <inkml:trace contextRef="#ctx0" brushRef="#br0" timeOffset="3522">3933 500 8263,'-24'-47'769,"0"23"672,0 0 161,0 24-129,1-24-544,-1 24-320,-24 0-129,0 0-127,25 24-1,-49 0-32,25 24 33,-1-25-33,-48 49-64,49-24 64,-25 23-127,25 1 63,-1-25 32,0 25-96,48-1 0,-23-23-95,46-24 191,1 23-192,0-23 96,47-24-32,1 0 0,24 0-192,-2-24-544,-22 1-1250,23-1-1953</inkml:trace>
  <inkml:trace contextRef="#ctx0" brushRef="#br0" timeOffset="3841">4005 1001 12684,'0'0'1569,"0"0"65,0 0-1026,0 24 225,0 0-449,0-1 257,0 1-385,0 0-96,0 0-160,0 0 160,0 0-224,23-24-160,-23 0-160,24 0-1,-24 0 33,23-24 224,2 24 128,-25-24 0,24 0 0,-24 0 0,0 0-32,23 24 32,-23-23 0,24 23 96,-24 0-64,23 0 32,2 0-32,22 0-64,-23 0-1025,24-24-3395</inkml:trace>
  <inkml:trace contextRef="#ctx0" brushRef="#br0" timeOffset="4507">5100 0 5925,'0'0'192,"0"0"1122,0 24 575,-24-1 289,24 1-672,-23 24-257,-1 0-288,1-1 0,-2 1-641,1 23 0,1 25-63,-1-25-65,0 25-32,0-25-96,0 25-32,24-25 0,-23-23-32,23-1-352,23 1-801,-23-24-1602,24-24-4067</inkml:trace>
  <inkml:trace contextRef="#ctx0" brushRef="#br0" timeOffset="4883">4838 333 4228,'-23'0'3747,"23"0"-1441,0 0 609,0 0-1089,0 0-513,0 0-448,23 0-96,1 0-161,24 0-224,-1 0-159,2-23-161,-2 23 0,0 0-705,-22 0-1825,22 0-6407</inkml:trace>
  <inkml:trace contextRef="#ctx0" brushRef="#br0" timeOffset="6179">5100 763 6662,'0'0'1153,"0"-24"801,0 24-96,0 0-97,0 0-576,0 0-544,0 24 256,0-24-32,0 23-225,0 25-95,-24-24 63,24 24-319,0-25 63,-23 25-320,23 0 64,0-24 32,0-1-160,23 1-416,26-24-545,-2 0-993,25-24-2146,-1 1-6598</inkml:trace>
  <inkml:trace contextRef="#ctx0" brushRef="#br0" timeOffset="6390">5553 906 7366,'0'-24'2275,"0"24"-482,0 0-223,0 0-801,-24 0-97,24 0-287,-23 0-161,23 24-64,-24-24-128,0 23 192,24-23 225,-24 24 95,0 0-224,24 0 65,-24 0-97,24 0-128,-23-24-128,23 23 32,23-23-64,-23 0-320,24 0-321,0 0 129,0-23 95,0-1 225,0 0 192,-24 0 0,23 0 128,-23 0 161,0 24-33,24-23 128,-24 23-127,0-24-33,0 24-192,0 24-32,0-24 96,0 23-32,0-23-32,0 24-32,0 0 32,0 0-256,0 0-545,0 0-1505,-24-24-4452</inkml:trace>
  <inkml:trace contextRef="#ctx0" brushRef="#br0" timeOffset="6824">5911 548 7559,'0'-24'2210,"0"0"-1249,0 24 416,0 0-961,24 0 673,-24 24-352,0 24-96,-24-24-33,24 23-255,-25 1-1,2 24-32,-1-25-128,1 1 1,-1-24-65,-1 0-32,25-24 0,0 23-32,0-23 160,0-23-192,25 23-32,-1-24-32,23 0-128,1 0-128,-1 0 96,-23 0 128,24 24 31,-24 0 162,-1 0 223,1 0 96,-24 24-127,25 0-33,-25 0 96,-25 0-31,1 0-65,1 23 0,-25-47-224,0 24 32,1 0 0,-1-24-96,1 0 0,23 0-128,24 0-640,0-24-994,24-24-4068</inkml:trace>
  <inkml:trace contextRef="#ctx0" brushRef="#br0" timeOffset="7737">3051 1644 7046,'-24'0'385,"24"0"1120,0 0-288,24 0-704,-1 0 63,2 0-127,-1 0 255,23 0-31,25 0 32,0 0 159,-2 0-255,50 0-193,-1 0-31,0 0-225,24-23-64,-23 23-96,22 0 64,-23 0-32,24 0 64,1 0 160,-2 0 449,1 0-128,0 0-225,1 0-128,22 0 193,-23 0-97,-24 0-128,24 0 32,0 0 0,-24 0 1,0 0 95,-23 0 32,-24 0-31,-1 0-65,0 0 64,1 0-160,-48 0-128,23 0-32,-47 0-192,24 23-993,-48-23-1570,1 0-9865</inkml:trace>
  <inkml:trace contextRef="#ctx0" brushRef="#br0" timeOffset="8932">3909 2169 6854,'47'-47'1986,"-23"23"-865,-24 0 1121,0 24-480,25-24-577,-25 24-737,0 24-95,0 0 447,-25 0-159,25 0-129,-24 23 1,1 1-161,23 23 33,-48 1-161,24 0-64,-23 23-96,-1-24 0,24 25 32,-24-1-192,1-23-32,23 23-192,-24-24-1,25 1 65,-2-24-64,2-1 64,23 1-65,0-24-383,0 0-898,23-24-1569,2-24-4580</inkml:trace>
  <inkml:trace contextRef="#ctx0" brushRef="#br0" timeOffset="9293">4576 2241 11723,'0'0'1217,"0"0"480,0 0-576,-23 24 481,23 0-673,-25 23-192,2 1-161,-1 24-128,0-1-127,0 1 63,0-1 1,0 1-193,1-1-96,-1 1 0,-24-1-64,24-23 32,1-1-192,23 1-224,-24-24-353,24 0-512,-25-24-1506,25 0-3202</inkml:trace>
  <inkml:trace contextRef="#ctx0" brushRef="#br0" timeOffset="9584">3742 2670 11466,'0'0'2178,"0"0"-480,24 0 224,0 0-449,23-24-320,1 24-512,23-24-225,25 1-159,-24-25-161,-2 48-641,-21-24-1249,22 0-3843</inkml:trace>
  <inkml:trace contextRef="#ctx0" brushRef="#br0" timeOffset="9852">4910 1883 11242,'-24'24'1762,"24"-24"448,0-24-737,0 24-448,0 0-416,24 0-449,-24-24 128,24 24-288,-1 0 0,1 24-32,1-24 64,-25 24 0,23 0-64,-23-1 96,0-23 0,0 24-32,0 0 65,-23 0 31,-2 0-96,25 0 224,-24 0 96,1 0-31,23-24 95,0 24 0,0-24-223,0 0 127,23 0-192,1 0-32,24 0-256,-1-24-769,2 0-1665,-2 24-10122</inkml:trace>
  <inkml:trace contextRef="#ctx0" brushRef="#br0" timeOffset="10475">4528 3051 9384,'0'-23'1762,"0"23"-257,0 0 513,0 0-1217,0 0 96,0 23-288,-23 25-225,23 0 0,-24-24-95,24 23-1,-24 1-160,0 0 32,24-1 32,0 1-160,-24-24 32,24 0 0,0-24 65,0 0-129,0 0 32,-24 0-96,24 0-33,0-24 33,0 0-64,-23 24 128,23-24-64,-24 0 0,0 24 96,24-24-64,-24 24-32,0 0 0,24 0 32,-23 24 64,23-24 160,-24 24 64,24 0 33,-25 0 95,25 0-32,0-1-63,0 1-97,0 0-128,49-24-128,-26 0-577,1 0-1056,24 0-2948</inkml:trace>
  <inkml:trace contextRef="#ctx0" brushRef="#br0" timeOffset="10879">4600 3409 9961,'24'24'1569,"-24"-24"-287,0 0 415,0 0-416,0 24-256,23-24-448,-23 23-321,0 1 193,0-24-97,0 24 96,-23-24 97,23 0-97,0 0-31,0 0 31,0 0-160,-24-24-95,48 0-161,-24 24-64,23-23-97,25-1-671,-24 24-610,24-24-2529</inkml:trace>
  <inkml:trace contextRef="#ctx0" brushRef="#br0" timeOffset="11720">4862 2384 5220,'24'0'2146,"-24"0"-256,0 0 0,24 0-96,0 0-193,-24 24-512,47 0-64,-22 0-192,22-1-449,0 25-63,-22 24-225,-2-25-32,1 49 0,-1-25 0,-23 24 0,0 1-96,-23 23 32,-1 0-480,-24 0-1859,-23 0-6309</inkml:trace>
  <inkml:trace contextRef="#ctx0" brushRef="#br0" timeOffset="12408">3433 2146 768,'-25'23'1153,"-22"1"-160,23 24 961,-24-24-288,1 23-1,-1 1-351,0 24-161,1-1 128,22 1-128,-22 23 192,0 0-224,-1 48-192,24-23-352,24 23-417,24 0-32,24-24 0,23 24-512,48-48-1570,25 1-4164</inkml:trace>
  <inkml:trace contextRef="#ctx0" brushRef="#br0" timeOffset="13625">5386 3385 7238,'24'-24'2114,"-24"0"737,0 1-545,0 23-704,0 0-513,0 0-417,0 0-223,0 23 95,0-23 97,-24 24-64,1 0-97,23 24 32,-24-1-255,0 1-65,24 0-64,-24 0-32,24-25-96,24 25 0,0-24 96,0-24-160,47 0-224,-23 0-1730,23 0 609,-23-24-2883,-1 0-8392</inkml:trace>
  <inkml:trace contextRef="#ctx0" brushRef="#br0" timeOffset="13864">5863 3576 10057,'0'-24'2915,"0"24"-193,0 0-1152,-24 0-513,24 24-192,-23-24-353,-1 24-192,-1 23-63,2-23-161,-1 0-32,24 0-32,-24 0 448,24 0-1537,24-24 1858,-24 0-1249,24-24-481,24 0 1505,-24 0-1857,23 0 1473,-24 0-320,2 1-64,-1-1 192,-24 24 64,23-24 0,-23 24 417,0 0-321,0 0 224,0 24 32,0 0-63,-23-1-225,23 25-64,0-24 0,0 0 481,0 0-1859,0-1 1154,0 1-2947,0-24-11691</inkml:trace>
  <inkml:trace contextRef="#ctx0" brushRef="#br0" timeOffset="14247">6364 3028 13612,'0'-48'2050,"23"48"609,-23 0-1602,0 0-352,0 24-1,0 23-287,0 1-161,-23 0-224,23 23 64,-25 1-32,25-1-64,-23 1 0,-1-1 96,0-23-96,24 0 32,0-48 0,0 0 64,24 0 64,0-24-160,-1 0 32,25-24 97,0 1-97,0 23-64,-1 0 160,1 0 224,-24 24 96,0 0 225,-24 0-128,0 24-129,0 24-160,0-25-64,-48 25-63,24 0-97,-23 0-32,-1-25-193,0 1-287,1-24-641,-1 0-417,24-24-1761,24 1-8840</inkml:trace>
  <inkml:trace contextRef="#ctx0" brushRef="#br0" timeOffset="15039">7436 1764 1569,'0'0'15375,"0"0"-14030,23 0-96,2 0-256,22-24-288,1 24-449,23-24-288,1 24-481,-25-24-1505,2 24-4067</inkml:trace>
  <inkml:trace contextRef="#ctx0" brushRef="#br0" timeOffset="15225">7627 1430 17552,'-24'-24'1762,"24"24"-257,24-24-320,23 24-480,1 0-353,23-24-320,1 24-128,23-23-1505,-23 23-5414</inkml:trace>
  <inkml:trace contextRef="#ctx0" brushRef="#br0" timeOffset="46755">6411 4172 7655,'-310'47'128,"120"-23"0,-1 24 224,0-24 1122,25 0 31,-25-1-256,48 1-192,-24-24-224,48 25-256,23-25-385,25 0-96,48 0-128,23 0 128,23 0-192,48 0 64,1 24 32,24-24 0,-1 23 0,-24 1 0,-23-24 32,-1 24 128,-47 0 0,-23 0 257,-49 0 31,1 23-160,-48 1 1,0-24 127,23 47 96,1-47 161,47 24 96,24-1-257,24-23-95,24 24-33,48-24-192,-1 0 0,25-1-192,23 1 64,-24 24-320,0-24-545,0 23-2370</inkml:trace>
</inkml:ink>
</file>

<file path=ppt/ink/ink2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18.2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952 472 5028,'25'-23'2274,"-25"23"161,23 0-385,-23 0-1089,0 23-97,0 1-319,0 0 224,-23 24 192,-2 23-161,-22 1-63,23-1-96,-24 25-97,1-1-320,23 0-96,-24 1-63,24-1-65,1 0-225,-1 1-255,-1-25-353,25 1-1057,0-25-2658</inkml:trace>
  <inkml:trace contextRef="#ctx0" brushRef="#br0" timeOffset="317">2001 329 10217,'0'0'3716,"0"0"-2659,0 24 320,0 0-192,-24 0-128,24 47-352,-24-23-417,0 24 160,-23 23-159,22 0-65,2 1-128,-24-1-32,23 0-32,-24 1-256,24-25-321,-24 1-800,24-1-1858,1-47-3299</inkml:trace>
  <inkml:trace contextRef="#ctx0" brushRef="#br0" timeOffset="591">881 973 9769,'-24'0'5445,"24"-24"-4260,24 0 352,0 1-95,23-1-289,25 0-480,23 0-545,1 24 32,23-24-224,-24 0-833,0 24-1249,0 0-4036</inkml:trace>
  <inkml:trace contextRef="#ctx0" brushRef="#br0" timeOffset="875">2454 91 9609,'0'-24'2082,"-25"24"-257,25-24 385,0 24-832,0 0-257,0 0-577,0 0-448,25 0 97,-1 0-193,-24 0 0,23 24 64,1-24-64,0 24-32,-24-1 32,0-23 160,-24 24-160,24 0 0,-24 0 96,1 0 64,23 0 128,-24-1-32,48-23 65,-24 0-33,47 0-64,1 0-160,-1-23-128,25-1-801,-25 0-1313,2 0-6310</inkml:trace>
  <inkml:trace contextRef="#ctx0" brushRef="#br0" timeOffset="1288">2216 1116 12299,'0'0'2883,"-25"0"-1314,25 0-127,0 0-770,0 24 129,0 0-481,0 0-63,0-1-129,0 25-64,0-24-32,0 47 64,0-47-192,-23 24 160,-1 0-64,0-1 128,0-23-128,0 0 32,24 0 0,-24-24 0,24 0-32,-23 0-64,23-24-96,-24 24 288,24-24-288,-24 0 192,24 24-32,-24-24 192,24 24 192,0 0 193,-24 0 64,24 0-225,0 24-320,0-24 32,0 24-128,0 0 0,24 0-256,0-24-513,0 24-768,0-24-1922,23 0-7976</inkml:trace>
  <inkml:trace contextRef="#ctx0" brushRef="#br0" timeOffset="1649">2335 1569 15502,'47'-24'1538,"-23"24"512,-1 0-865,2 0-32,-25 0-577,24 24-383,-24-24 63,23 24-192,-23 0-64,0-1 0,0-23 32,0 24-32,0-24 64,0 0 32,0-24 0,0 1 160,24-1 257,-24 0-161,24 0-192,24-24-128,-25 25-32,1 23-320,24-24-673,-24 0-1153,23 24-4228</inkml:trace>
  <inkml:trace contextRef="#ctx0" brushRef="#br0" timeOffset="2555">3336 19 8776,'23'-24'160,"1"24"-32,0 24 641,-1 0 480,2 0 609,22 23-97,0 1-351,2 24-161,-26-1-480,1 25-129,0-1-448,-24 1-63,-24 23-65,-23 0-160,-49 0-417,1 0-1281,-24 1-2914</inkml:trace>
  <inkml:trace contextRef="#ctx0" brushRef="#br0" timeOffset="3105">499 353 6053,'-95'119'2050,"24"-47"-96,-1 23-256,1 25-353,-1 23-256,0-24-256,25 48-129,47-24 65,0 0-96,47 0-225,25 0-320,47-24-160,48-48-1569,24 1-5766</inkml:trace>
  <inkml:trace contextRef="#ctx0" brushRef="#br0" timeOffset="5039">3789 1235 6053,'0'0'2723,"23"-24"-673,-23 1 704,0 23-576,0 0-416,0 0-737,0 0-512,0 23-33,0 25-320,-23 0-128,-2-1 64,1 25-96,1-24-288,-1 23-481,0-23-384,0 23-1217,24-47-2371</inkml:trace>
  <inkml:trace contextRef="#ctx0" brushRef="#br0" timeOffset="5315">3812 1045 13196,'0'0'1730,"0"-24"384,0 24 96,24 0-1025,0 0-320,-1 0-481,25-24-192,23 24-96,1 0 0,0-24-224,-1 24-801,24-24-1601,-46 24-5862</inkml:trace>
  <inkml:trace contextRef="#ctx0" brushRef="#br0" timeOffset="5547">3836 1307 15630,'0'-24'1314,"24"0"-33,-1 24-384,25-24-449,0 24-288,0-24-1153,-1 24-2306,-23 0-11179</inkml:trace>
  <inkml:trace contextRef="#ctx0" brushRef="#br0" timeOffset="5872">4361 1235 13805,'23'-24'1249,"-23"24"-673,0-23-223,0 23-706,0 23-1761,0 1-6790</inkml:trace>
  <inkml:trace contextRef="#ctx0" brushRef="#br0" timeOffset="6017">4694 1426 13100,'47'0'576,"1"-24"706,-24 0-994,0 0-192,0 1-416,-1 23-545,1-24 256,-24 0 33,-24 24 544,1 0 544,-25 0 385,24 0 384,-24 0 65,1 24-129,-1 0-288,24-1-193,1 1-63,23 0-225,0 24-127,23-24-257,1-1 32,0 1-320,24 0-897,-1-24-1474,1 0-4003</inkml:trace>
  <inkml:trace contextRef="#ctx0" brushRef="#br0" timeOffset="6320">5171 1188 14093,'0'-24'1153,"0"24"1185,0 0-1249,23 24-96,1-1-609,-24 25-287,24 0-258,-24 23-735,0-23-1218,0 23-3620</inkml:trace>
  <inkml:trace contextRef="#ctx0" brushRef="#br0" timeOffset="6515">5909 878 15983,'0'-24'832,"-24"0"482,24 48 31,-23 0-352,-1 0-128,24 23-577,-24 25-224,24-1 32,-24 1-288,0 23-64,0 0-257,1-23-256,-1-1 1,24-23 159,-24-24 129,24-24-1,0 0-223,-24-24-193,24 24 480,-24-24 449,1 0 385,-26 1 736,2 23 320,-1 0 33,1 23-1,-1 1-448,0 0-352,25 24-481,23-24-64,47-1-160,1 1-416,48-24-673,46-24-1858,1-23-9096</inkml:trace>
</inkml:ink>
</file>

<file path=ppt/ink/ink2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44.3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382 7 8167,'0'-24'1954,"0"24"-897,0 0 577,0 0-353,0 0-705,0 0-31,0 48 160,-25-1 63,2 1 1,-1 0 0,0 47-161,0-23 1,-23-1-193,23 24-63,0-23-97,0-1-128,24-23 32,0 24-160,0-25 160,0 1-192,24-24-128,-24-24-352,48 0-65,-25 0-1056,25-24-2627</inkml:trace>
  <inkml:trace contextRef="#ctx0" brushRef="#br0" timeOffset="362">72 198 704,'-48'47'8360,"24"-23"-6694,24 0 672,0-24 32,0 24-704,24-24-449,24 0-384,-1 0-193,25 0-351,-1-24-193,24 24 0,1-24-385,-1 0-1216,-23 0-3396</inkml:trace>
  <inkml:trace contextRef="#ctx0" brushRef="#br0" timeOffset="1036">667 722 7110,'0'-48'2242,"0"48"129,0-24 159,0 24-672,0 0-513,0 0-768,0 0-225,0 24 353,-23 0-161,23 0-63,-24 24-129,0-25-288,0 49 96,24-48-96,0 23-128,0 1-160,0-24-513,24 0-928,24-24-2243,-1 0-7271</inkml:trace>
  <inkml:trace contextRef="#ctx0" brushRef="#br0" timeOffset="1246">1001 865 9801,'0'0'2850,"-24"0"-575,1 0-418,23 0-704,-25 0-320,2 24-352,-1-24-193,0 47-96,1-47-128,23 48 32,-25-24 32,25 0-192,-24 0 193,24 0-354,24-24 33,1 0-128,-2-24-257,1 0 289,0 0-257,24 0 289,-25-24 192,-23 25 64,24-1 64,0 24 96,-24-24 129,0 24-65,-24 24-96,24-24 64,0 24 96,0-1-95,0-23-129,-24 24-256,24 0 480,0 0-352,0-24-321,0 24-640,0-24-1985,0 0-10091</inkml:trace>
  <inkml:trace contextRef="#ctx0" brushRef="#br0" timeOffset="1630">1335 579 14189,'23'-48'1858,"-23"48"192,24 0-993,-24 24-289,-24-24-95,24 48-257,0-24-95,-23 23-193,-1 25-64,0-25 0,0 1-96,24 0-32,-24-24-32,24-24-257,0 0-31,0 0 256,24-48-64,0 24 224,24-24-32,-1-23-64,-22 47 96,22-24-64,1 25 96,-1-1 96,-23 24 64,0 0 161,0 24-193,-24 23-32,-24-23 192,-24 48-320,1-25-64,-1 25-64,-48-25-801,49-23-1153,-1-24-5381</inkml:trace>
</inkml:ink>
</file>

<file path=ppt/ink/ink2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46.6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2312 117 9769,'0'-72'2306,"0"24"160,0 48-608,0 0-609,-24 0-416,0 0-353,-24 24 65,-23 24-193,-1 0-192,-23 23 193,-1 24-385,-70 25 288,-1 23 64,-48 0 129,2 24-65,-2-1 129,0-23 95,24 0 33,49-23-161,-1-25 1,48-24-129,46-47-128,2 0-64,47-24 129,-24 0-385,48-24-961,0-23-481,23-1-1120,25-24-5190</inkml:trace>
</inkml:ink>
</file>

<file path=ppt/ink/ink2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26.6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71 453 9384,'-24'23'1794,"24"-23"-64,0 0 736,24 0-608,-24 0-801,23 0-481,26 0-351,-2-23-97,1 23-256,-1-24-961,-23 0-2050,24 0-5381</inkml:trace>
  <inkml:trace contextRef="#ctx0" brushRef="#br0" timeOffset="173">23 143 7783,'-23'-24'2530,"23"0"-127,47 0-386,-23 0-895,48 24-738,-1-24-256,0 1-1665</inkml:trace>
</inkml:ink>
</file>

<file path=ppt/ink/ink2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00.4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1931 776 11530,'23'-24'2114,"-23"24"-1185,0-24 192,0 24-960,0 0-706,0 0-4932</inkml:trace>
  <inkml:trace contextRef="#ctx0" brushRef="#br0" timeOffset="152">2122 800 5349,'23'0'9096,"1"-24"-7879,-24 24 577,24-24-1249,0 24-321,23-24-224,-23 24-192,0-24-417,0 24-224,0 0 32,-1-24 225,-23 24 480,0 0 128,-23 0 352,-1 0 289,-24 0 192,24 0-97,-23 24-319,23-24-193,0 0 160,0 24 65,1 0 31,-2-24 97,25 24-65,0 23-127,0-23-65,0 0-160,0 0-63,48-24-33,0 24-96,23-48-417,1 0-319,23-24-1346,0 1-1890,1-1-9961</inkml:trace>
  <inkml:trace contextRef="#ctx0" brushRef="#br0" timeOffset="528">2741 561 11594,'-24'0'2018,"24"24"801,0 0-865,0-24-705,0 24-512,0 23-353,0-23-288,0 24-96,0-24-256,0 0-449,0-1-1120,24 1-2980</inkml:trace>
  <inkml:trace contextRef="#ctx0" brushRef="#br0" timeOffset="717">3432 84 17040,'48'-71'961,"-24"47"-545,-24 24 801,0 0-801,-24 24 225,24 24-353,-24 23-31,0 1-1,0-1-64,-23 25-32,23-1-64,0-24 0,-24 1-64,0-1-64,1-23 96,23-24 0,1-24 1,-2 0 31,25-24-64,0-24-64,0 25-64,0-25-65,0 0 129,0 24-32,0 1 64,-24 23-96,1 23 192,-24 1 129,-2 24 31,2 0 160,-1 23-31,24-23 31,1-1-160,46-23-160,1-24 0,48 0-480,23-47-1089,1-1-2211,23-24-13836</inkml:trace>
  <inkml:trace contextRef="#ctx0" brushRef="#br0" timeOffset="1623">1478 1873 12523,'0'0'1314,"0"0"-1090,0 0 961,0 47-384,0-23-97,-24 48-287,1-25 95,-2 25 321,1 0-96,-23 23-193,-25 24-127,1 0-129,23 0-96,1 1-128,22-49-64,25 24-160,0-71-481,25 0-736,22-24-1986,1-48-7207</inkml:trace>
  <inkml:trace contextRef="#ctx0" brushRef="#br0" timeOffset="1876">2026 1849 14125,'47'-48'1089,"-47"48"-192,24 0 128,-48 24 64,24 0-192,0 24-385,-23 23 97,-1 1-33,1-1-255,-2 25-129,1-1-32,-23 0-64,23-23-32,-24 23-192,25-23-128,-1-25-833,0-23-1474,0 0-5188</inkml:trace>
  <inkml:trace contextRef="#ctx0" brushRef="#br0" timeOffset="2122">1240 2278 15374,'-24'0'1505,"71"-24"-1216,-23 0 576,48 1-225,23-1-480,1 0-96,-2-24-288,26 0-1666,-25 25-9929</inkml:trace>
  <inkml:trace contextRef="#ctx0" brushRef="#br0" timeOffset="2317">2407 1682 12908,'0'0'1761,"0"-24"-447,24 24 607,0 0-671,0 0-129,23 0-321,-22 0-319,-2 0 95,-23 0-287,24 24-97,-24 24 160,0-24-128,0-1-352,0 1 545,-47 24-321,22-24 32,2 23-32,-1-23 64,0 24-160,0-24 192,24-24-128,0 0 0,48 0 65,-24-24-129,47 24-385,-23-48-480,0 24-832,-1 24-2243</inkml:trace>
  <inkml:trace contextRef="#ctx0" brushRef="#br0" timeOffset="2774">2241 2802 928,'0'-23'11211,"0"-1"-10090,0 24 929,23 0-961,-23 0-320,0 24 192,0-1-193,0 25-319,-23 24-65,-1-25-288,24 25 0,-48-1-32,24-23 33,1 23-97,-2-47 192,1 0 0,24-24 0,-23 0-32,23-24-96,23 0-32,-23-23-32,0 23-64,24-24-32,-24 24 128,0 1-64,-24 23-64,1 0 384,-1 23 193,1 25 320,-26-24 31,26 24-127,-1-1-289,24 1-255,0-24-33,24 0-256,23-24-321,25 0-608,0-24-480,-1 0-481,0 0-2210,1-24-8040</inkml:trace>
  <inkml:trace contextRef="#ctx0" brushRef="#br0" timeOffset="3114">2551 3112 11979,'23'24'4132,"-23"-24"-1858,0 24-448,0-24-673,0 24-288,-23 0-33,23-1-319,-25 1-65,25 0-224,0-24-192,0 24 65,0-24-194,0-24 65,0 24-64,0-48 128,25 25-64,-2-1 96,1 0-128,0-24-96,24 24-641,-24 1-704,23-1-1826,1 24-9930</inkml:trace>
  <inkml:trace contextRef="#ctx0" brushRef="#br0" timeOffset="3541">3432 1682 3395,'48'24'6726,"-24"0"-3939,23 23 256,1 1-1346,23 24-480,-23-25-192,24 49-352,-48-1 0,-24 0-417,-24 25-160,-24 23-641,-71 23-2273,-24 1-8681</inkml:trace>
  <inkml:trace contextRef="#ctx0" brushRef="#br0" timeOffset="3990">501 1992 10153,'-48'48'96,"0"-25"128,-23 49 2819,23 23-352,-23 48-1090,-24 0-736,23 48-352,25 0-225,47-1-128,23-23-544,96-24-1314,72-23-9897</inkml:trace>
</inkml:ink>
</file>

<file path=ppt/ink/ink2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36.0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406 26 3619,'-168'0'6406,"97"-24"-6310,47 24 32,24 0 193,0 0 159,48 0 257,23 0-1,1 0-31,23 0 32,1 0-129,-25 24 65,-23-24-129,-25 24-287,-46 23 191,-49-23 321,-47 25-353,0-2-31,0 1-193,23 0-64,1-1-128,71-23-64,24 24-705,24-24-448,48-1-1794</inkml:trace>
</inkml:ink>
</file>

<file path=ppt/ink/ink2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30.6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24 10922,'0'-24'1729,"0"24"-1568,24 0 319,-24 0-608,24 24-1986</inkml:trace>
</inkml:ink>
</file>

<file path=ppt/ink/ink2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58.3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667 0 11851,'-72'23'320,"48"1"609,1 24 416,23 0 129,-24-1-225,-24 25-513,24 47-255,-23-24-97,-1 48-127,1-23-193,23 23 32,-1-24-32,-22 0 0,47-48 0,-24 1-96,24-48 0,0 0-385,24-24-864,0-24-2562</inkml:trace>
  <inkml:trace contextRef="#ctx0" brushRef="#br0" timeOffset="255">23 739 12844,'-23'-24'672,"23"0"866,47 0 287,1 0-479,23 0-545,24 0-481,24-23-128,1 23-192,23-24-512,-24 24-2435,-23 24-11211</inkml:trace>
  <inkml:trace contextRef="#ctx0" brushRef="#br0" timeOffset="1312">810 1096 4644,'0'-48'3427,"23"25"96,-23-1-480,0 24-704,0 0-930,0 0-833,0 24 161,-23-1-160,23 25-97,-24 0-288,0 23 1,1-23-193,-2 0 32,1-1-161,1 1-383,23-24-481,-24 0-1249,24-24-3075</inkml:trace>
  <inkml:trace contextRef="#ctx0" brushRef="#br0" timeOffset="1550">762 882 6342,'-48'23'6886,"24"-23"-5925,24 0 544,0 0-448,24 0 161,24 0-642,0-23-352,47-25-160,-23 24-224,23 0-224,0-23-1506,-47 47-4452</inkml:trace>
  <inkml:trace contextRef="#ctx0" brushRef="#br0" timeOffset="1753">690 1144 11723,'0'0'2434,"24"0"-897,1-24 161,22-24-833,0 24-609,25 1-160,-25-25-1089,25 48-2658</inkml:trace>
  <inkml:trace contextRef="#ctx0" brushRef="#br0" timeOffset="1906">1001 1239 7879,'0'48'4612,"0"-48"-3202,0 0 1184,0 0-1056,23-24-610,1 24-703,0-24-450,-24 24-1216,0-24-3331</inkml:trace>
</inkml:ink>
</file>

<file path=ppt/ink/ink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19.2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48 270 4484,'-25'0'1793,"25"0"1186,0 0-865,0 0-352,0 0-64,-25 0-129,25 0-416,0 0-384,0 0-449,0 0-224,0 0 128,0 0-95,25 25-1,0-25 0,-2-25 0,2 25-96,23 0 0,-23 0-64,-2-24-320,2 24-193,0 0-384,-2-25-640,-23 25-930,25 0-1440</inkml:trace>
  <inkml:trace contextRef="#ctx0" brushRef="#br0" timeOffset="340">48 49 7911,'0'-24'1890,"0"24"-161,0 0 706,0 0-866,0 0-800,23 0-321,2-25 1,-1 25-161,25 0-192,-26 0-160,2 0-1666,23 0-6341</inkml:trace>
</inkml:ink>
</file>

<file path=ppt/ink/ink2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29.0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453 17 7078,'0'0'1378,"0"0"1056,0-24-320,-24 48-897,24-24-96,-23 24-352,23 24-97,-25-24 1,1 47-160,-23-23-1,24 48-32,-26-25-159,26 24-1,-1 1-128,-24-1 0,24 0-256,1 1 192,-1-1-288,-1-23-769,25-1-1249,0-23-4612</inkml:trace>
  <inkml:trace contextRef="#ctx0" brushRef="#br0" timeOffset="398">24 351 10473,'-24'24'353,"48"-24"1537,-1 0 576,26-24-1089,46 1-832,1-1-385,46 0-64,1 0-192,0 0-1698,-48 0-9224</inkml:trace>
  <inkml:trace contextRef="#ctx0" brushRef="#br0" timeOffset="810">715 757 12523,'24'0'1538,"-24"0"-225,0 23 513,0 1-673,-24 24-256,0 0-321,0 23-191,1-23-161,-1 23-64,-24 1-32,24-25-64,24-23-192,-23 0-513,23-24-608,23 0-1537,1-24-3973</inkml:trace>
  <inkml:trace contextRef="#ctx0" brushRef="#br0" timeOffset="1043">715 685 12139,'-24'24'641,"0"-24"864,24 0 961,24 0-864,0-24-513,24 24-481,-1-24-383,25 0-129,24 1-32,-26-1-449,26 0-1088,-24 0-3396</inkml:trace>
  <inkml:trace contextRef="#ctx0" brushRef="#br0" timeOffset="1275">644 900 12716,'0'0'1665,"23"0"-127,1-24 608,24 24-1089,23-24-737,-23 0-160,23 24-416,1 0-1602,0 0-4644</inkml:trace>
  <inkml:trace contextRef="#ctx0" brushRef="#br0" timeOffset="1441">1192 1066 12748,'-25'24'2722,"25"-24"-1024,0 0 480,0 0-1441,0 0-449,25 24-96,-25-24-224,0 24-513,0-24-1216,0 0-3845</inkml:trace>
</inkml:ink>
</file>

<file path=ppt/ink/ink2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50.0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1165 547 10794,'0'-24'961,"0"24"672,0 0-288,0 24-223,0 0 223,0 23-288,-24 25-128,0-1-193,-23 25-255,23-1-321,-24 0-160,24 24 256,-23-23-320,23-1 224,0 1-224,0-25-192,24 1-224,0-1-545,0-47-1346,24 0-2978</inkml:trace>
  <inkml:trace contextRef="#ctx0" brushRef="#br0" timeOffset="289">2309 356 9929,'-24'24'769,"-24"0"2209,24 23-799,1 1-642,-1 24-576,-24 23-96,1 0-97,-2 1-95,2 23-257,0-24-95,-1 0-129,0-23-96,25 23-32,-26-23-160,49-24-224,-23-1-545,-1-23-801,24-24-2081,-24 0-9994</inkml:trace>
  <inkml:trace contextRef="#ctx0" brushRef="#br0" timeOffset="550">998 1143 14798,'0'0'1024,"0"-24"130,48 0 639,-1 24-672,1-24-544,47 0-385,-23 0 0,47 1-192,-24-1-192,1 0-993,-1 24-2178</inkml:trace>
  <inkml:trace contextRef="#ctx0" brushRef="#br0" timeOffset="803">2619 22 6790,'-24'0'3363,"24"-23"-2018,0 23 1378,0 0-737,0 0-609,0 0-544,-24 0-449,48 0-95,-24 0 63,24 0-160,-1 0-128,1 0 64,0 23-64,24-23-96,-25 0 32,-23 24 128,24 0-224,-48 0 160,1 0-32,-1 0 129,0-1 63,-24 25-160,1-24 160,23 24 64,0-25 33,24 1-97,0 0 32,24-24 0,0 0-96,0 0 33,47-24-193,-23 24-865,23-24-1666,1 1-7814</inkml:trace>
  <inkml:trace contextRef="#ctx0" brushRef="#br0" timeOffset="3505">2213 1357 5092,'0'-24'3139,"0"1"-1633,0 23 1280,0-24-864,0 24-897,0 0-673,0 0-63,0 47 287,24-23-95,-24 24-97,0 0-224,-24 23 0,1-23-63,-1 23-65,0 1-64,0-24-129,24 0-127,-24-25 32,24 1-32,0-24 191,0 0-31,0-24-416,0-23 63,0 23 1,0 0 192,0-24 31,0 24 129,0 0 96,0 24 128,-23-24 129,23 24 255,-24 0-64,24 24 33,-25 0 63,2 0-63,23 0-161,-24 0-128,24 24-64,0-24 0,24-1-448,-24 1-1410,23 0-2402,2-24-7046</inkml:trace>
  <inkml:trace contextRef="#ctx0" brushRef="#br0" timeOffset="3866">2285 1763 4644,'24'-24'7463,"-24"24"-5093,23 0 161,-23 0-1378,0 0-192,0 0-321,0 24-127,0-24-257,0 24-128,0 0-32,24-1-32,-24-23-32,0 24-320,0-24 192,0 0 96,0-24-64,0 1 32,25-1 64,-25-24-32,47 24-32,-24-24 64,49 24-609,-48-23-2466,24 23-13292</inkml:trace>
  <inkml:trace contextRef="#ctx0" brushRef="#br0" timeOffset="4815">3214 46 4964,'0'0'1954,"0"0"737,24 0-770,0 0-255,0 0-449,23 0-96,2 24-128,21 0-128,-21 0 0,-2 23-32,0 1-225,-22 0-127,-2 23-65,-23 1 64,0 23-255,-23 0-97,-25 25 0,0-1 0,-24 24-192,2-24-545,-2 0-319,0 24-866,1-24-2050,-1 24-8552</inkml:trace>
  <inkml:trace contextRef="#ctx0" brushRef="#br0" timeOffset="5351">664 356 7431,'-47'0'1633,"-1"0"-160,0 24 609,1 0-384,-25 47-193,25 1-351,-1 23-65,-23 24-385,23 0-127,0 24-193,0 0-31,1 1-161,-1-1 0,48-24-160,24 24-513,47 0-383,25-23-546,23-25-1248,72-24-3556</inkml:trace>
  <inkml:trace contextRef="#ctx0" brushRef="#br0" timeOffset="5721">4192 976 11755,'-24'-48'1153,"24"24"64,-25 0 32,25 24 0,0 24-608,-23 0-33,-1 0-159,24 47-193,-23-23-64,-2 24-128,1-1-256,1 1-737,-1-1-1441,0 1-2563</inkml:trace>
  <inkml:trace contextRef="#ctx0" brushRef="#br0" timeOffset="5902">4239 1453 9256,'72'-48'4901,"-49"24"-3748,-23 0 609,0 0-353,0 24-576,0-23-257,-23 23-287,23 0-65,-24 0-192,-1 0 64,2 23-160,-1 1 128,1 0-32,-1 24-32,-1-24-32,2-1 64,23 25 64,-24-24-32,24-24-96,24 24 96,-1-24-160,2-24-96,22 0 32,0-24-161,2 1 193,-2-1 96,-23 24 0,24-23 32,-48 47-32,23-24 96,-23 24 0,-23 24 129,23-1 95,-24 1 0,0 24-96,0-24 0,24 0-192,0-24 32,0 23-96,0-23-640,24 0-994,-24-23-4163</inkml:trace>
  <inkml:trace contextRef="#ctx0" brushRef="#br0" timeOffset="6294">4906 690 11210,'24'-72'3876,"0"48"-3011,-24 24 640,0 0-672,0 0-257,0 24 193,0 0-417,0 48 1,-24-1-161,0 24 64,1 1 0,-1-25-256,-24 48 97,0-47-65,25 0 32,-2-25 0,2 1-32,-1-48 0,24 0 160,24-24-256,24-24 64,-25 1-128,49-1-96,-24 0 95,-1 24 97,1 1 128,23 23-128,-46 0 32,-2 23 161,1 25 63,-24 0-32,-47 23 0,-2-23-64,-22 24-96,-24-25 32,23-23-64,-23-24-224,24-24-320,23-23-321,24-1-1089,24-24-3299</inkml:trace>
</inkml:ink>
</file>

<file path=ppt/ink/ink2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0:56.8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24 478 15118,'0'0'961,"0"-24"-161,0 24-127,47-24-192,-23 24-289,1-24-448,22 0-1282,0 1-2786</inkml:trace>
  <inkml:trace contextRef="#ctx0" brushRef="#br0" timeOffset="175">0 96 16047,'48'0'1121,"-1"-24"-417,25 24 33,0-24-481,22 24-256,-22-24-1761,24 0-12845</inkml:trace>
</inkml:ink>
</file>

<file path=ppt/ink/ink2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08.9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308 24 10537,'0'23'97,"0"-23"863,-24 0 930,24 24-641,-24 0-448,24 0-32,-24 0-160,1 23-161,-1 1-128,0-24-64,0 24-127,0 23-33,1-23-32,-1-1 32,0 1-96,0-24 64,24 0-256,-24 0-513,24 0-704,24-24-1826,0-24-5189</inkml:trace>
  <inkml:trace contextRef="#ctx0" brushRef="#br0" timeOffset="262">832 24 10089,'0'0'705,"0"0"-449,-24 23 1378,1 1-161,-1 0-384,0 0-256,0 24 0,0-25-33,1 25-127,-1 24-97,-1-49-63,25 25-1,0-24-159,0 0-33,25 0-32,-1-1 1,23-23-33,25 0-160,0-23-32,22-1-32,2 0-288,-1 0-417,-23 0-960,-25 24-1859,1-24-11081</inkml:trace>
  <inkml:trace contextRef="#ctx0" brushRef="#br0" timeOffset="603">1118 0 10537,'-48'24'737,"48"-1"-96,-23 1 1409,-1 0-96,0 24-705,-24-1-481,24 1-255,1 24-129,-1-25-127,-24 25-97,24-25-64,1 25 32,-1 0-64,0-25-160,24 1-833,24-24-1473,0-24-3748</inkml:trace>
  <inkml:trace contextRef="#ctx0" brushRef="#br0" timeOffset="833">1786 47 8199,'-24'0'6599,"-1"0"-6215,2 0 417,-24 24 672,-2 24-704,26 0-225,-24-1 1,22 1-65,1 23-95,1-23-1,23 24-32,0-25-95,0 1-193,23 0 64,26-24-96,-2-48-224,25 24-129,-25-48-159,48 0-225,-47-23 97,23 23-129,-47-23 801,0 23-96,0 0-32,-24 24 96,0-23 64,-24 23 32,-24 0-32,25 0-96,-25 0 32,0 24-160,25 0-256,-26 0-1698,2 24-4292</inkml:trace>
</inkml:ink>
</file>

<file path=ppt/ink/ink2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10.3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 20 8327,'0'-24'1698,"0"24"-64,-47 0 896,23 24-672,-24 0-737,1-1-256,-1 1-321,1 24 1,-2-24-225,2 23 96,24-23-95,-2 0-161,1-24-32,24 24-32,0 0-96,24-24 96,1 24 0,22-24-32,0 0-64,1 23-160,-1-23-128,2 24 64,-2 0-33,-23 0 161,0 0 0,-24 0 96,-24-1-32,0 1 96,0 24-32,-23-24 64,-1-24-64,24 24 32,1 0-32,-2-24-32,25 0 32,0 0 33,25 0-65,-2-24-33,24 24 66,25-24-33,0 0-33,-1-24-31,1 24 32,-25-23-32,25 23 160,-25-24-64,-22 24-32,-2 1 193,-23-1 63,0 0-128,0 24 0,0-24-128,-23 24 32,-2 0-64,-22 0 64,23 24-32,-24-24 0,25 24 96,-25 23 32,24-23 129,0 24 95,-23-24 32,47 23 65,-24-23-33,24 24-96,24-24-31,23-24-33,1 24-128,23-24-256,25-24-769,-1 0-1121,1-24-2722</inkml:trace>
  <inkml:trace contextRef="#ctx0" brushRef="#br0" timeOffset="637">1478 210 12491,'-24'0'1089,"0"0"705,1 0 32,-2 24-641,2 0-64,-25 0-96,0 0-64,1 23-32,23 1-161,-24-24 65,24 24-192,24-25-257,0 25-31,24-24-257,1-24 128,45 24-160,26-24-480,-1 0-674,1-24-511,-1 24-1986</inkml:trace>
</inkml:ink>
</file>

<file path=ppt/ink/ink2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22.9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1261 381 10345,'0'-24'2691,"0"0"-1282,0 0 577,24 0-513,-24 24-704,0 0-96,0 24-97,0-24 1,0 24-33,0 0-63,0 24-1,0-24-159,0 47-97,-24-23-32,24-1-160,0 1 64,0 24-32,0-49 0,0 25-64,0 0-96,0-24-352,24-1-705,-24-23-1057,25 24-3972</inkml:trace>
  <inkml:trace contextRef="#ctx0" brushRef="#br0" timeOffset="581">1667 429 9577,'0'-24'1249,"0"24"1313,0 0-896,0 24-321,-24-1-32,0 1-256,24 24-256,-48 23-385,25-23-127,-25 24-1,0 23-96,0-24-32,1 1-96,0 23-32,-2-23 64,2-1-160,23 1-128,-24-1-192,25-23-257,-1 0-416,-1-24-736,2 23-2275</inkml:trace>
  <inkml:trace contextRef="#ctx0" brushRef="#br0" timeOffset="862">1452 1239 12619,'48'-24'2179,"-25"0"479,2 0-960,22 1-769,-23-1-161,0 24-415,23-24 31,-23 24-192,-24 0-32,24 0-64,-24 24-96,24-24 96,-24 24-31,0-1 255,-24 1-96,0 0-32,0 0-96,1 0 129,-1 0-65,0 0 0,0 23 64,24-23-96,-24 0 96,24 0-63,24 0-129,-24-24-64,48 23 192,-24-23-128,23 0-385,25-23-351,-1-1-610,24-24-1440,-23 0-6054</inkml:trace>
  <inkml:trace contextRef="#ctx0" brushRef="#br0" timeOffset="1299">2334 142 10089,'47'0'3972,"-23"24"-1602,0 0 64,0 23-992,24 1-289,-25 24-577,2 23-95,-25 1-129,0 23-192,-25 0-32,-22 24-128,-25 24-352,1-24-577,-48 0-1025,0 0-2402</inkml:trace>
  <inkml:trace contextRef="#ctx0" brushRef="#br0" timeOffset="1696">451 500 10890,'-95'48'1409,"23"-24"385,25 23 416,-25 49-833,25-1-288,-1 24-64,0 0-256,25 0-160,23 1-97,47-1-160,25-24-256,47 1 65,0-49-161,48 1-225,-1-24-607,2 0-546,-2-48-1793,25 0-11018</inkml:trace>
  <inkml:trace contextRef="#ctx0" brushRef="#br0" timeOffset="2102">2858 23 10634,'24'0'1633,"-24"-24"1026,0 24-898,24 0-896,-24 0-96,24 0-225,-1 0-255,-23 24-65,24-24-32,-24 24-32,0-1 225,0 1 31,0 0-64,-24 24 1,1-24-1,23 23-64,-24-23 0,24 24 1,-24-24 63,24 0-224,0-24 64,24 24 33,0-24-65,23-24-224,1 24-961,23-24-2306</inkml:trace>
</inkml:ink>
</file>

<file path=ppt/ink/ink2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30.8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0 666 10730,'24'24'2818,"0"-24"-1216,-1-24 992,2 24-1537,-2 0-512,1-24-193,23 0-224,2 0-128,-26 1-128,1 23-320,0-24 95,-24 0 225,0 24 96,0 0 0,-24 0 385,-23 0 351,23 24 129,-24 0 64,24-1-64,-23 1-65,22 0-127,2 0-161,23 24-63,-24-25-161,24 25-64,24-24-64,-1 0 0,25-24-576,23 24-897,1-48-577,0 0-1890,24-24-12011</inkml:trace>
  <inkml:trace contextRef="#ctx0" brushRef="#br0" timeOffset="326">953 261 3427,'-23'-24'11306,"23"24"-10281,0 0 1986,0 0-1601,0 0-193,0 24-192,0 23-737,-24 1 0,24 0-224,-24 23 96,24-23-63,-24 23-514,24 1-512,0-24-1601,0-1-7303</inkml:trace>
  <inkml:trace contextRef="#ctx0" brushRef="#br0" timeOffset="551">1644-1 16239,'-47'0'1794,"23"0"-1730,1 0 1793,-2 23-864,1 25-160,1 0-320,-1-1-193,-24 25 128,24-1 33,-23 1-577,22-24 224,-22 23 0,24-23-64,-26-1 0,26-23-128,-1-24-96,24 24 0,24-24-257,-24-24 129,23 0 0,2-23 160,22 23 32,-23-24 64,-1 24-1,2 1-95,-25-25 224,0 48-96,0-24-96,0 24 96,-48 0 0,24 0 0,-23 24 0,-25 0 96,25 23 129,-1 1 127,0 0-64,-23-1 225,47 1 31,-24 0-127,24 23 63,0-23-63,24-24-161,0 0-64,48-24-32,47 0-704,24-48-1442,0 0-1666,49-23-9993</inkml:trace>
  <inkml:trace contextRef="#ctx0" brushRef="#br0" timeOffset="1519">953 356 10602,'0'-95'1697,"0"47"577,24 0-640,-24 25-321,0-1-512,0 0-32,0 24-65,24 0-544,-24 24 193,-24 0 31,24 23 65,-24-23-97,1 48 32,-25-25-384,0 25 160,1-25 33,-1 25-33,0 23 64,1-23-64,-1-1-64,24 1 32,-24-1-32,48-23-32,-24-24 33,24 0-65,24-1-64,-24-23 32,25 0-97,-2-23-191,24-25-96,-22 0-161,22 1 97,1-25-33,0 24-255,-25-23-161,1-1-192,0 1 160,0-1 513,0 1 255,-24 23 161,24 1 193,-1-1 255,-23 0 64,24 24 610,0 1-482,-24-1-159,24 0-193,-24 24-64,0 0-192,0 48 64,-24-1 128,0 1 225,-23 23 127,-25 1-255,1 23 127,-1 1-96,25-1-191,-25 0-97,48-23-1057,1-1-2338,23-47-13229</inkml:trace>
</inkml:ink>
</file>

<file path=ppt/ink/ink2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07.6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19 524 4388,'-24'0'608,"24"-24"1026,0 24 320,0 0-897,0-24-545,24 24-95,-24 0-65,0 0-32,25 0 65,-25 0 31,23 0-96,1-24-32,24 24 1,-1 0-225,25-23 32,-1 23-32,25-24 64,23 0-64,0 24-32,0-24 64,0 0-96,25 24 96,-2-24 193,25 24 127,0-23 64,24-1-159,-1 24-65,1-24-64,24 0-64,-1 0-64,1 0 32,-1 24-31,24-23-33,-23-1 32,-1 24-64,25-24 64,-25 0 0,-24 24-32,25-24 64,-48 24 0,0 0 64,0-24 32,-24 24 0,-24 0-63,0 0-1,0 0-96,-47 0 32,-1 0-32,-23 0-32,-1 0 32,1 0-32,-24 0 64,0 0-96,-24-23-417,23 23-1793,-23 0-10826</inkml:trace>
</inkml:ink>
</file>

<file path=ppt/ink/ink2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1:27.2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308 264 3106,'-96'0'3460,"49"0"-3332,-1 0 1473,24 0 97,-23-24-129,22 24-127,25 0-161,-23 0-224,23-23-288,0 23-385,23 0-288,2-24 0,22 24-96,0 0 64,2 0-64,22 0 32,24 0-32,0 0 0,25 0 161,22 0 351,26 0 33,23 0-97,-1 0-32,24-24-223,24 24-97,1 0 0,23-24 32,0 24 32,0-24 64,1 0 97,-1 24 63,-24-23 0,25-1 1,-25 24-161,0 0 0,-24-24-128,1 24 32,-25 0-128,1 0 96,-48-24-64,0 24 32,-23 0-32,-1 0-32,-49 0-32,2 0-192,0 0-1089,-48 0-2659</inkml:trace>
</inkml:ink>
</file>

<file path=ppt/ink/ink2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2:23.1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310 406 6790,'0'-24'1858,"0"24"-97,0-24 257,0 24-480,-24 0-577,24-24-65,0 24-223,0 0-128,0 0-257,0 0-32,0 24 96,0-24-127,0 24-1,-23 0 0,23 24 32,-24-25-95,24 25-97,-24 0 0,0-1-64,24-23 96,-24 24-96,24 0-160,-23-24-161,23 0 33,-24 0-160,24 0-225,0-1-128,0-23-352,0 0-705,24 0-2113</inkml:trace>
  <inkml:trace contextRef="#ctx0" brushRef="#br0" timeOffset="433">597 382 5349,'0'-24'2017,"23"24"162,-23 0 415,0 0-960,0 0-385,0 0-288,0 0-257,0 0-223,0 0-97,0 24-96,0 0-95,0 0-1,0 0-128,-23-1 192,23 25-32,-24 0-96,24-24 33,-25 23-129,2 1 32,23-24-32,0 24 0,-24-24-64,24 0 0,0 0 96,0-24-224,0 23-225,0-23 33,0 0-481,0 24-833,24-24-1985,-24 0-6951</inkml:trace>
  <inkml:trace contextRef="#ctx0" brushRef="#br0" timeOffset="7371">787 430 9256,'-24'0'737,"0"0"576,1 0 673,-1 0-737,-24 24-352,1-1-192,-25 1-33,24 0-31,-23 0-128,-25 0-97,25 0 96,-1 23-191,25-23-129,-1 0-64,1-24-128,22 24 32,25 0-64,0-24 0,0 0-32,25 0-32,22 0-96,25 0-65,-25 0-127,25-24 96,-1 24 128,1 0 31,-24 0 226,-1 0-97,-23 0 32,-1 0 96,2 0-96,-25 0 32,0 0 64,0 0-32,-48 24-32,24 0-64,-23 0 0,-25 0 96,24 0-128,-23-24 0,23 23 160,24 1-128,0-24 0,24 0-64,0 24 0,24-24-64,24 0 32,-1-24 0,1 24 64,0 0 32,-24 0-32,24 0 192,-48 0 0,0 24 64,-25 0-32,-22-24-127,-25 48-65,25-25-545,-1-23-1313,24 0-5669</inkml:trace>
  <inkml:trace contextRef="#ctx0" brushRef="#br0" timeOffset="8162">1668 477 5124,'-47'0'4837,"24"0"-3428,23 0 801,-25 0-704,25 0-481,0-23-385,25-1-255,-2 0 31,24 0-128,2 24-63,-2-24 31,-24 24 64,2 0 0,-1 0-127,-24 24 63,23 0-32,-46 0 64,23 0 1,-49 23 31,26-23-128,-24 24 64,-2-24-31,2-1-193,24 25 128,-26-24-64,2 24 0,23-24-64,24 0-32,0 0 64,0-24-96,24 24-32,23-24 160,2-24-96,46 24-160,-24-24-705,24 0-833,1-24-1729,-1 24-9257</inkml:trace>
  <inkml:trace contextRef="#ctx0" brushRef="#br0" timeOffset="8581">2240 358 12940,'0'-24'1505,"0"24"-1249,0 0 769,0 0 128,25 0-416,-25 0-224,23 0-193,1 24-96,-24-24-128,24 24 32,-1 0-64,-23-24 1,0 24 63,0 0-128,0-1 32,-23 1 128,-1 0 96,0 0-96,-24 24 0,25-25 65,-25 1-97,25 0-32,23 0 32,0 0-128,0-24 64,23 24-64,25-24 128,0 0-96,-1 0 0,25 0-32,-25 0-192,1-24-256,0 24-898,-1-24-2273</inkml:trace>
  <inkml:trace contextRef="#ctx0" brushRef="#br0" timeOffset="9153">3099 454 6534,'23'0'3523,"-23"-24"-1857,0 24 992,-23 0-1441,23 24-768,-24-1-65,24 1-64,-24 0 97,0 0-193,0 24-96,0-25-128,1 1 0,-1 24-641,24-24-1152,-24-24-1506,0 24-3236</inkml:trace>
  <inkml:trace contextRef="#ctx0" brushRef="#br0" timeOffset="9363">2860 525 12203,'0'-24'2274,"0"0"-576,24 24 96,-24 0-641,24 0-321,0 0-223,-24 24-225,24 0-127,-1 0-129,1 24-64,0-25-320,0 25-577,-24-24-705,24 24-1761,0-48-4132</inkml:trace>
  <inkml:trace contextRef="#ctx0" brushRef="#br0" timeOffset="9626">3528 406 8584,'23'-24'4708,"1"24"-3651,-24 0 705,0 0-257,0 24-704,0 0-321,0 23-159,-24 1-97,24 0-224,-23-24 96,23 23-96,-24 1-96,24-24-737,0 0-1793,0 0-3716</inkml:trace>
  <inkml:trace contextRef="#ctx0" brushRef="#br0" timeOffset="9864">3838 382 13196,'23'-48'416,"-23"48"449,48-23 961,-25 23-577,2-24-416,-2 24-32,1 0-193,-24 0-63,24 24-1,-24-24-159,0 23-161,-24 1-32,24 0 0,-24 0-64,1 24 0,-2-25-31,2 1 31,-1 24-32,0-24-32,1 0 128,23-1 96,-25 1-160,25 0-64,25-24 1,22 24 31,-23-24-128,47 0-321,1 0-640,-1 0-896,1-24-3429</inkml:trace>
  <inkml:trace contextRef="#ctx0" brushRef="#br0" timeOffset="10319">4600 168 11210,'48'0'1217,"-25"0"897,1 23-512,0 1-321,0 24-32,0 0-384,-24-1-417,-24 25-223,0 23-129,-47 0 32,-1 1-192,-24 24-481,1-25-2305,-24 0-6023</inkml:trace>
  <inkml:trace contextRef="#ctx0" brushRef="#br0" timeOffset="10834">1478 263 4131,'-48'0'7335,"25"24"-6886,-25 0 768,24 23 192,-47 1 1,23 0-161,-23 47-320,23-24-97,0 25-223,0 24-289,24-25 65,24 0-161,49 1-64,22-1-128,24-24-128,24 1-769,24-48-1889,24 0-3396</inkml:trace>
  <inkml:trace contextRef="#ctx0" brushRef="#br0" timeOffset="11318">5101 48 896,'0'-23'6054,"0"-1"-4965,0 24 993,0 0 192,0-24-608,0 24-673,0 0-577,0 0-256,0 24 0,23-24-31,1 0-65,0 0 32,24 0-64,-25 24-32,1-24 32,0 23 0,-24-23 288,0 24 64,-24 0 1,-23 0 95,23 0 97,-24 23 63,1-23-95,47 0-225,-24 0 1,24 0-97,47-24-64,25 0-160,-1 0-352,24-24-2339,1 0-14029</inkml:trace>
</inkml:ink>
</file>

<file path=ppt/ink/ink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21.4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61 476 2850,'0'-24'1922,"0"24"640,-24 0-95,24 0-770,0-23-95,0 23-417,0 0-416,0 0-289,0-23-288,24 23-96,1 0-63,-25 0 31,48 0 64,-24-24-32,0 24-32,0 0 32,0 24 32,0-24 0,1 0 0,-25 23-32,0-23 65,0 23-33,0-23 32,0 24-32,-25 0-64,1 0 0,0 0-32,24 0 32,-24 0-32,0-24 0,24 24-32,-24-24 32,24 23-32,0-23 0,-25 0-32,25 0 0,25 0-64,-25 0 0,24 0 32,-24 24-128,24-24 0,0 0-33,-24 0 97,24 24 96,-24 0-32,0-24 32,24 24-64,-24 0 0,0 0 32,0-24 32,-24 24 32,24-24 0,-24 24 64,0-24-32,0 23 128,24-23-32,-49 0-32,49 0-32,-23 0-64,-2 0 64,1 0-64,24 0 64,-24 0-192,24 0-96,0 0-224,-25 0-385,25 0-544,25 0-930,-25 0-2017</inkml:trace>
  <inkml:trace contextRef="#ctx0" brushRef="#br0" timeOffset="824">567 47 256,'0'-24'1729,"0"24"289,25-24-576,-25 24-289,0 0-320,0 0-65,-25 24 385,25-24-64,0 0-288,0 0-96,0 24-129,-23-24-127,23 0 31,-25 23-256,25-23-63,0 0-65,-24 25-64,24-25-32,-24 0-224,24 24-994,0-24-1472,-24 24-4101</inkml:trace>
  <inkml:trace contextRef="#ctx0" brushRef="#br0" timeOffset="1303">809 452 2850,'0'0'2146,"0"0"-416,0 0-97,0 0-1056,0 0 256,-24 24 32,24 0-97,-24-24-159,-1 24-97,2 0-31,-2 24-97,1-24-96,0-1-159,-1 1-33,2-24-64,23 24 0,-25 0-64,25-24-64,0 0-353,-23 0-512,23 0-768,23 0-2019</inkml:trace>
  <inkml:trace contextRef="#ctx0" brushRef="#br0" timeOffset="1563">567 524 4195,'0'-24'1634,"-23"24"993,23-24-513,0 0-737,0 24-416,0-23-96,0 23-65,0 0-31,0 0-385,0 0-320,0 0-128,0 0 96,0 23-32,23 1 32,-23 0 0,0 0-32,25 0 0,-2 0 33,-23 0-66,25 0-63,-1-1-32,-24 1-96,24 0 0,1-24-64,-25 24 63,23-24 65,-23 24 128,0-24 64,0 0-64,0 0 32,0 0 0,0 24 64,0-24-32,0 0-32,0 0 0,0 0-32,0 0-256,0 0-833,0 0-1409,0 0-6791</inkml:trace>
</inkml:ink>
</file>

<file path=ppt/ink/ink2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2:37.2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8071,'0'0'7687,"0"0"-7751,0 0 96,0 24 0,24-24-480,-24 23-3075</inkml:trace>
</inkml:ink>
</file>

<file path=ppt/ink/ink2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2:35.5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720 0 3555,'0'24'3811,"-24"0"-3811,0-24 737,0 48 1089,1 0-96,-26-1-257,2 1-384,24 23-256,-49 25-289,24-25-159,0 25 31,-23-1-224,23 0-128,1 1 32,-1-1-128,0-24 64,25 25-32,-1-25-64,0-23-160,24 0-192,0-25 288,24-23-1,0 24-767,23-24-1186,49-24-1858</inkml:trace>
  <inkml:trace contextRef="#ctx0" brushRef="#br0" timeOffset="404">148 453 15822,'0'0'577,"24"-23"-545,0-1 769,47 24 128,-23-24-417,47 0-159,1 0-257,23 0-257,-24 24-1536,1-23-3940</inkml:trace>
  <inkml:trace contextRef="#ctx0" brushRef="#br0" timeOffset="838">767 1097 11530,'-23'0'1922,"23"-24"64,0 24-160,-24 0-961,24 24-353,0 0-95,-24 0-1,24 23-416,-24 1 64,0 0-32,24-1 0,-23-23-544,23 24-97,-24-24-512,-1 23-929,25-23-2210</inkml:trace>
  <inkml:trace contextRef="#ctx0" brushRef="#br0" timeOffset="1101">625 1002 12812,'0'0'1153,"0"-24"224,23 24 833,1-24-801,24 0-576,-1 0-480,2 24-65,-2-24-160,25 1-32,-25-1-256,25 24-641,-25 0-1185,1-24-2658</inkml:trace>
  <inkml:trace contextRef="#ctx0" brushRef="#br0" timeOffset="1353">553 1216 15150,'-24'24'2306,"24"-48"-1890,24 0 866,24 0-257,23 1-737,-23-1-192,48 0-96,-26 0-416,-21 0-1058,22 24-2401</inkml:trace>
  <inkml:trace contextRef="#ctx0" brushRef="#br0" timeOffset="1542">1149 1335 14573,'24'24'961,"0"-24"288,-24 0-416,0 24-737,23-24 321,-23 0-385,0 24-64,0-24-833,0 24-2146</inkml:trace>
  <inkml:trace contextRef="#ctx0" brushRef="#br0" timeOffset="1846">1435 1335 8359,'23'24'1474,"1"-24"-1314,1 0 64,45-24-128,-21-23-64,22 23-96,-23 0-96,-1-24-288,-23 48 416,-24-24 128,0 1 1185,0 23 1377,-24 0-640,-23 0-704,23 0-97,-24 0-224,24 23-225,-23 1-95,22-24-96,2 48-193,-1-24-160,24 23-32,-23-47-96,23 24 1,0 0-162,0 0-415,23 0-545,24-24-1121,2 0-2178</inkml:trace>
  <inkml:trace contextRef="#ctx0" brushRef="#br0" timeOffset="2171">2245 1049 14701,'-24'0'1154,"24"0"-33,0 0 768,24 24-864,-24 0-672,0 0-65,24 0-128,-24-1-320,0 1-993,0 24-2403</inkml:trace>
  <inkml:trace contextRef="#ctx0" brushRef="#br0" timeOffset="2367">2793 739 18961,'24'-23'513,"-24"23"-161,0 23 769,-24 1-608,24 24-289,-24 0 128,1-1-352,23 25 0,-24-25 96,0 25-160,0-24 160,0-1-96,24-23 0,-23 0-128,-2-24 128,1 24 32,1-24 32,-1 0-224,24-24 64,0 24 96,-23 0 32,23-24-96,-25 24 64,25-24 0,0 48 32,-24-48-32,24 24 64,-23 0 32,23 24-32,-24-24-96,24 0 161,0 0-129,0 0 64,0 24 128,0 0-128,0 0 32,0-1-64,0-23-256,0 24 512,24 0-288,-1-24-192,26-24-257,21 0-1248,2-23-1218,24-1-12427</inkml:trace>
  <inkml:trace contextRef="#ctx0" brushRef="#br0" timeOffset="3221">2198 1121 7078,'23'-72'1538,"-23"48"1280,24-23 129,0 23-1217,-24 0-545,24 0-288,-24 24-289,0 0-480,0 0 1,0 24-33,0-24-64,0 24 160,-24 24 128,0-1-128,0 1 97,1 23-225,-1-23-32,-1 24 0,2-25 96,-1-23-224,24 24-64,-24-48-1,24 24-287,0 0 0,0-24 31,0 0 129,0 0-128,0 0-321,48-72-128,-25 24-1089,26-23 1698,-26-1 256,1 25 0,-24-1 32,24 0 32,-24 24 449,0 1 415,0 23 65,0 0-288,24 0-257,-24 0-159,24 23 31,-24-23 128,0 24 97,0 0-161,0 48-352,-24-25 96,0 1-96,0 23-448,0-23-64,24-24-449,-23 24-801,-1-24-3363</inkml:trace>
</inkml:ink>
</file>

<file path=ppt/ink/ink2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2:39.5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0 354 15694,'72'0'961,"-48"-24"-256,24 1 672,-1 23-768,25-24-257,-25 0-192,1 24-96,0 0-320,-25-24-1153,1 24-3011</inkml:trace>
  <inkml:trace contextRef="#ctx0" brushRef="#br0" timeOffset="187">144 44 17744,'0'0'1410,"0"0"-1122,47-23 320,-23 23-383,48 0-289,-25-24-1858,25 24-9001</inkml:trace>
</inkml:ink>
</file>

<file path=ppt/ink/ink2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2:58.0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68 430 12716,'-47'0'1153,"22"0"64,25-24 576,0 24-511,25-24-514,-2 24-287,1-24-161,0 24 65,-1 0 63,26 0-32,-26 0-63,1 0-161,-1 24-32,-23-24-64,25 24-96,-25 0 96,0-1-160,0 1 192,0 0-128,-25 0 32,2 0-96,-1 0 160,1-1-128,-1 1-256,-1 0 480,2 0-192,23 0 0,0-24-160,0 24 32,23-24-128,2 23-65,22-23-31,0 0 32,2 0 96,-2 0 95,-23 24 65,0-24 64,-24 24 96,0 0 1,-24-24 511,0 24-1152,-23 0 1216,-2-1-960,2 1 416,0 0-128,22 0 64,-22-24-160,23 24 128,1-24-128,23 0-128,0 24-321,0-48-544,23 24-2722</inkml:trace>
  <inkml:trace contextRef="#ctx0" brushRef="#br0" timeOffset="579">1140 382 7046,'-24'0'1698,"24"-24"576,-23 24 96,-1-24-768,0 24-609,0 0-97,0 0-127,1 0-160,-25 0-193,24 24 1,-24 0-161,1-24 0,23 48 0,0-25-31,0 1-161,24 0-32,-23 0-32,23 0 96,23 0-64,1-24-64,24 0-32,-1 0-257,1-24 161,-24 0-64,24 0 96,-1 0 0,-23 0 32,0 1 32,0-1 32,-24 0 64,23 24 32,-23-24-64,0 24 160,0 0 128,0 24-32,0 0-31,0 0-33,0-1-64,0 25 128,0-24-128,-23 24 32,23-1-160,-24 1 96,0 0-32,0-25-31,0 25-33,1-24 352,23 0-1089,0-24 1122,0 24-1539,0-24-992,23 0-4676</inkml:trace>
  <inkml:trace contextRef="#ctx0" brushRef="#br0" timeOffset="1261">1713 358 13100,'-25'24'1665,"2"-24"-1504,-1 24 543,-24 0 321,24 23-224,0 1-96,-23 0-193,23-1-127,24 1-193,0 0-192,24-25 0,0 1-192,47-24-385,-23-24-224,24 24-64,-25-23 449,25-1 320,-49-24 160,1 24 96,0-23 192,-24 23 225,-24-24 96,0 24-193,-24 0 33,25 1-481,-25-1 32,25 24 32,-2-24-96,2 48-64,-1-24-513,24 24-1313,24-24-3811</inkml:trace>
  <inkml:trace contextRef="#ctx0" brushRef="#br0" timeOffset="1609">2117 334 9865,'49'-24'4260,"-2"1"-3363,0-1 1153,1 0-641,-1 24-128,2-24-192,-2 24-160,-23 0-224,0 0-1,-24 0 1,0 24-224,-24 0 63,0-24-224,0 24 161,-23 23-129,-1-23 161,-24 24-33,25-1-192,0 1 1,-2 0-193,26-1 0,-1-23-96,48 0 0,23-24-288,48 0-257,1 0-384,23-48-544,24 48-33,-24-47-319,1 23-1250,-26 0-6086</inkml:trace>
  <inkml:trace contextRef="#ctx0" brushRef="#br0" timeOffset="1912">3261 215 9801,'0'-48'929,"0"25"1313,0-1 0,0 24-577,-24 0-255,1 0-193,-25 24 32,0-1-224,-24 1-192,25 0-192,-25 24-97,25-24-320,0 23-192,22 1 32,25-24-64,25 0-256,-2-24-256,48 0-129,-22-24 32,21 0 97,2 0 288,-24-24 96,0 25-65,-1-1 290,-22 0-97,-25 0 96,23 24 352,-46-24 193,23 48-129,-25-24 161,1 24-129,1 0-95,-1 23-97,0 1-160,-24 0-64,25 23-32,-1 25-160,-1-25 160,2 24-704,-1 1-1666,24-25-6791</inkml:trace>
  <inkml:trace contextRef="#ctx0" brushRef="#br0" timeOffset="2659">3571 310 8872,'-24'0'3171,"24"0"-577,0-23-63,0 23-1154,0 0-320,0 0-448,24-24-97,24 24-192,0-24-127,-1 24-97,25 0-96,-25-24 64,25 24-64,-25 0 64,1 0-96,-1 0 32,-22 0 160,-25 0-64,0 24 128,0 0-192,-48 0 160,24-1-127,1 25 95,-26 0-96,2-1-32,-1 25-64,1-1-64,-1-23-161,0 24-479,25-25-674,-1 1-1152,24-24-3492</inkml:trace>
  <inkml:trace contextRef="#ctx0" brushRef="#br0" timeOffset="3079">4715 0 14926,'0'24'929,"-24"-24"-449,-23 24 801,22 24-96,-22-24-288,0 23-288,-25 25-161,24-1-128,1 25-255,-1-1-1,0-23-128,24-1-1,24 1-63,0-25-448,24-23 63,0 0 385,0-24-705,24-24 1346,-1 0-1218,1 0 1058,-24 1-353,-1-25 32,2 24-64,-25-24 128,0 25 96,-25-1 0,25 0-64,-23 24-160,-1-24 288,0 24 1,0 24-33,-23-24-288,23 24 128,24 0-256,0-1-545,-24-23-1313,48 24-3619</inkml:trace>
  <inkml:trace contextRef="#ctx0" brushRef="#br0" timeOffset="3477">5287 239 13708,'0'-24'1282,"-24"24"-450,0 24 930,1 0-769,-25 23-192,0 1-289,0 0-319,24 23-33,1-23-224,23 0-161,47-25-63,1-23 0,24 0 0,-1 0-129,1-23 1,-1-1 288,1-24 192,-25 0 0,-23 25 320,-24-25 353,0 0-161,-24 1-31,-23-1-353,-1 24-192,0 0-32,1 24 96,-25 24-512,1 0-1218,23 0-3907</inkml:trace>
  <inkml:trace contextRef="#ctx0" brushRef="#br0" timeOffset="4201">3357 906 6950,'23'0'5349,"-23"24"-3875,0-24 1120,0 24-736,0 0-1057,-23 23-481,-1 1-128,0 24-96,-24-1-288,-23 24-865,23 1-2787</inkml:trace>
  <inkml:trace contextRef="#ctx0" brushRef="#br0" timeOffset="5050">1212 1049 12523,'23'0'1954,"-23"24"-128,-23 0-513,-1 24-960,-24 23-225,-23 24-2050</inkml:trace>
</inkml:ink>
</file>

<file path=ppt/ink/ink2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3:06.2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548 162 6470,'72'-72'5317,"-72"48"-3492,24 0 193,-24 1 160,0 23-1089,-24-24-320,0 24-352,0 24-129,-23-24-96,-1 23-96,0 1-192,-23 0 192,23 24-96,0-24 96,1 23-96,0 1 32,-2-24-64,26 23 64,-1 1-32,24-24-256,0 0 0,24 0 64,-1 0-161,26-24-95,-26 0 192,1 0-1,-1 23 65,-23-23 0,0 24 96,0 0 128,-23 0-32,-1 0 32,-24 0 96,24-1-64,-23 1 160,23-24-128,0 24 129,0-24-65,24 0-128,0 0 224,0 0-160,48 0 0,-24-24 0,47 0-32,-23 24 32,23-23-192,1-1 160,0 0-32,-1 0-32,24 0 0,-47 0 0,0 1-32,-1-1 64,-47 24 0,24 0 0,-48-24-32,24 24 65,-24 0-65,-23 0 32,23 0 32,0 24 96,-24-24 0,25 24 96,-25-1 97,24 1-33,0 0-96,1 24-64,23-24-224,0-1 160,47-23-416,25 24-737,23-24-1217,0-24-3844</inkml:trace>
  <inkml:trace contextRef="#ctx0" brushRef="#br0" timeOffset="608">1239 495 14157,'-47'0'1057,"24"-23"320,-2 23 385,1 0-513,1 0-288,-1 0-160,0 23-225,0 1-95,-23 0-33,23 24-63,-24-1-33,48-23 32,0 24-256,23-48 32,73 24-160,48-48-1185,22 0-1825,25-24-12589</inkml:trace>
</inkml:ink>
</file>

<file path=ppt/ink/ink2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3:19.9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139 306 14477,'-48'24'1506,"48"-24"512,-24 0-577,24 0-993,0 0-255,24 0-129,0 0-64,0 0-257,23 0-543,-23 0-834,24 0-3138</inkml:trace>
  <inkml:trace contextRef="#ctx0" brushRef="#br0" timeOffset="191">20 91 12011,'-24'0'2114,"24"-24"-513,0 1 513,24 23-1089,0-24-832,-1 24-97,25-24-417,0 24-2145</inkml:trace>
</inkml:ink>
</file>

<file path=ppt/ink/ink2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3:20.4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148 429 10473,'-47'-24'1922,"47"24"352,-25 0-224,2 0-672,-1 0-417,24 0-129,-23 24-191,23 0-129,0-1-255,0 1 31,47 0-224,1 0 32,47 0-256,25-24-256,-1-24-449,0 0-1025,0 0-2498</inkml:trace>
  <inkml:trace contextRef="#ctx0" brushRef="#br0" timeOffset="239">673 238 3106,'-48'24'8328,"24"-24"-6374,24 0 480,-24 0-512,1 24-737,23-1-320,-48 25-480,24 0 255,-23 0-416,22-1-160,-22 25 1,0-25-482,22 25-832,25-24-1954,0-1-10314</inkml:trace>
  <inkml:trace contextRef="#ctx0" brushRef="#br0" timeOffset="464">1196 309 15566,'25'-23'929,"-50"-1"545,25 24 127,0 0-768,0 0-193,-23 0-95,23 24-65,0-1-95,-24 25-65,24-24 96,0 24-63,0-24-225,24-1 32,-1 1-96,2 0-32,-1 0 64,-1 0-128,1 0-128,0-1-96,0 1 32,0-24-129,-24 24-191,0 0-673,-24 0-833,0 0-2435</inkml:trace>
  <inkml:trace contextRef="#ctx0" brushRef="#br0" timeOffset="776">1077 309 14990,'72'-47'672,"-48"23"-415,24 0 383,-1 0-736,1 24-1121,23-24-3043</inkml:trace>
  <inkml:trace contextRef="#ctx0" brushRef="#br0" timeOffset="1022">2078 0 5957,'0'23'8841,"0"-23"-8489,0 24 2050,0 0-928,0 0-866,0 24-320,0 23-192,0 1-128,-23 23-800,-24 24-3076</inkml:trace>
  <inkml:trace contextRef="#ctx0" brushRef="#br0" timeOffset="2573">2365 691 8840,'23'24'2146,"-23"-24"-1505,0 0 1857,0 24-993,0-1-992,-23 1-353,23 0-64,-24 24-512,0-24-1634,0-1-4132</inkml:trace>
  <inkml:trace contextRef="#ctx0" brushRef="#br0" timeOffset="2869">3032 238 12972,'-48'48'1537,"48"-48"-416,-24 0 1121,24 0-1441,0 0-384,0 23-129,24-23-96,0 0-128,24-23-160,-25 23 96,26 0 0,-26 0 96,25 0-96,-25 0 32,-23 0 352,0 0 289,0 0-256,0 23-97,0 1-160,0 0 0,-23 0-32,23 24-96,-24-1 32,24 1-160,-24 47-672,-24-23-1507,24-1-11626</inkml:trace>
  <inkml:trace contextRef="#ctx0" brushRef="#br0" timeOffset="5373">2341 834 6598,'47'24'6790,"-47"-24"-5380,0 24 1312,0-1-1024,0-23-994,-23 24-191,-1 0-225,0-24-160,24 24-32,-24-24 0,24 0 97,0 0-289,0 0 96,0-24 0,24 0-33,0 24-63,0-24-96,-1 1 32,-23 23 32,24 0 160,0 0-128,-24 0 160,0 0-96,0 23 32,0 1-32,-24 0 96,0 0-96,24 0 32,-47 0 32,47-1 0,-24 1-64,0-24 96,24-24 64,0 1-96,24-1 0,0 0 0,0-24-64,-1 24-32,1 24-384,-24 0-1378,24 0-8007</inkml:trace>
  <inkml:trace contextRef="#ctx0" brushRef="#br0" timeOffset="7396">1316 882 8904,'24'0'4676,"-24"0"-2914,0 0 1057,0-24-1442,0 24-832,-24 0-97,24 0-32,-24 24-288,0-24 33,1 47-97,-1-47-32,-24 48-96,24-48-929,1 24-1954,-1-24-14380</inkml:trace>
  <inkml:trace contextRef="#ctx0" brushRef="#br0" timeOffset="7883">1316 238 6277,'-48'24'2883,"48"0"-1890,-23-24 2018,23 0-1281,-24 0-481,24-24-160,0 24-481,24 0-383,-24 0-65,23-24-64,25 24-128,-24-24-96,0 24 96,23-24-64,1 0 96,-24 24 0,0 0 96,-1-23 96,-23 23 32,0 0 64,25 0-63,-25 0-193,-25-24 96,25 24-32,0 0 0,-23 24-96,-1-24 128,24 0 96,-24 0-192,0 23 224,0-23-95,-23 24 95,23-24-32,0 24 64,0-24 33,0 24-1,1 0-160,-1 0 96,-1-1 1,25-23-33,-23 24-128,-1 0 0,24 0-32,-23 0 0,23-24-64,0 24-224,0 0 512,0-1-224,0 1-64,23-24 32,1 24 0,-1-24-32,2 24 32,-1 0-64,23-24 64,-23 0-64,-24 24 96,24-1-64,-24 1 32,0 0 0,0 0 65,0 0 31,0 0 0,-24-1-32,0 25-160,0-24 96,1 0-32,-1 0-32,-1-1-160,2 1-1,-1-24-191,1 24-64,23-24-97,0 0-896,0 0-1314,0 0-4772</inkml:trace>
  <inkml:trace contextRef="#ctx0" brushRef="#br0" timeOffset="8723">2102 238 9673,'0'-24'2754,"0"0"-672,0 0 929,0 1-1377,0-1-641,25 0-97,-25 0-191,0 24-321,0 0-223,0 0-97,0 24 128,0 0-160,0 0 64,-25-1-32,25 25-96,-24-24 32,24 24 0,-23 23 128,-1-23-128,24 23 128,-23 1-64,-2-1-32,25-23 0,-24 24-64,24-25 0,-23 1-128,-1-24 128,24 23-96,-24-23 32,24-24-128,0 24 160,0-24 64,0 0-64,0-24-65,24 24-63,-24-24-160,24-23 96,-1 23 256,-23-24-192,24 1-1,1-25 33,-25 1 32,23-1 128,1 1 0,-24-1 0,23 0 64,-23 25 128,24-1 289,1 0 127,-25 25-127,0 23-65,23 0-63,-23 0 127,0 0-96,0 23-127,0 1-1,-23 24 0,23 0-128,-25 23 0,-22 1 0,23 23 1,1-23-97,-26 23 0,26-24-225,-1 1-479,0-24-866,0-25-1440,24 1-8073</inkml:trace>
  <inkml:trace contextRef="#ctx0" brushRef="#br0" timeOffset="9635">148 309 10634,'24'-23'2402,"-24"23"-993,0 23 929,0-23-1120,-24 0-258,1 24-31,23 0-64,-24 0-288,-1 0-129,2 24-192,23-1 129,-24 1 63,24 0-224,0-25 33,24 25-97,-1-24-64,26-24-32,22 0-128,24-24 256,0 0-256,1 0 96,-1 1 0,-23-25-96,-25 24 96,1 0-64,-24 24 32,-24 0-224,0 24-225,0-24-576,-24 24-640,0 0-1634,24-24-7720</inkml:trace>
  <inkml:trace contextRef="#ctx0" brushRef="#br0" timeOffset="10012">601 286 15246,'0'-24'1730,"0"24"384,0 0-513,0 0-896,0 0 160,0 0-161,-24 24-63,1 23-65,-2 1 33,2 24-257,-1-1 33,-23 1-97,22-1-128,-22 24-32,23-23 32,1-1-128,-2-23-32,1 24 129,1-49-129,23 25 32,-24-24-32,24-24 0,0 0-65,24 0-159,-24 0-224,23 0-289,-23 0-320,24-24-544,-24 24-866,25-24-4259</inkml:trace>
  <inkml:trace contextRef="#ctx0" brushRef="#br0" timeOffset="10460">601 333 4420,'0'0'7719,"0"24"-5541,0-24 1025,0 48-1281,-24-24-705,1 23-416,-2 1-353,-22 0-192,23 23-31,-24 1-225,1-25 64,23 1-96,1 0-289,-2-24-832,25-24-1505,0 0-6471</inkml:trace>
  <inkml:trace contextRef="#ctx0" brushRef="#br0" timeOffset="10751">267 309 7463,'-23'-23'5669,"-1"23"-4612,0-24 1377,0 24-864,24 0-417,-24 24-64,1-1-96,23 25-385,-24-24-127,24 48-65,0-25-63,-25 25-129,25-25 64,0 1-192,25-24 64,22-24 0,1 0-128,0 0 0,24-24-32,-2 24-32,-21-24 0,-2 0-160,0 24-160,-22 0-193,-25 0-191,23 0-610,-23 0-1024,-23 0-3459</inkml:trace>
  <inkml:trace contextRef="#ctx0" brushRef="#br0" timeOffset="11085">625 333 14765,'-24'-24'1922,"24"24"417,0 0-610,0 24-768,0 0-192,-24 24 0,24 0-225,-23-1-31,-2 25-33,-22 23 32,0-23-127,-2 23-65,2 0 0,-1 1-95,1-1-65,-1 0-128,0-23-96,25-25-545,-1 1-1185,-1 0-1152,25-48-9322</inkml:trace>
  <inkml:trace contextRef="#ctx0" brushRef="#br0" timeOffset="12510">3032 453 7719,'-48'0'3523,"24"-24"-1569,24 24 897,-23 0-962,-1 0-639,24 0-289,-25 0-161,25 0-63,-23 0-96,23 0-33,0 0 1,0 0-97,-24 0-191,24 0-193,24 0 96,-24 0-128,23 0 64,26 0-224,-26 0 64,25 0 64,0 0-96,-1-24 0,25 24 0,-25 0 32,1-24 64,0 24-128,-25-24 64,2 24 96,-2 0 0,-23 0-96,0 0 64,0 0-32,-23 0-32,23 24 64,-25-24-64,25 24 0,-23 0 32,23 0-64,0-1 96,-24 25-64,0-24 32,1 24-32,23-1 0,-48-23 0,24 48 33,0-25 31,1 25-225,-2-25 97,1 25 32,1-1-96,-1-23-32,0-24 64,24 24 0,-24-48-128,24 23 224,0-23 0,0 0-32,24-23-96,0-1-385,0 0-128,-1 0 129,1-24 31,24 25 1,-24-49 128,23 24-129,-22 1-63,22-25 352,-23 1 31,-1 23 129,-23 0 0,25 1 32,-25 23 96,0 0 1,23 0-1,-23 24 96,0-24-32,-23 24 32,23 0-32,0 0 97,-25 24-97,2-24-32,-1 24 64,-23-24-64,22 0 32,-22 0-64,-25 0-96,25-24 225,-25 24-257,25 0 64,-2 0 160,2 0-32,24-24 0,-1 24 64,-1-23 97,25 23-97,0 0-192,0 0 96,0 0-64,49 0-64,-26 0 64,1 0-64,24 0 0,23 0 0,-23-24 32,23 24-64,1 0 32,0 0 0,-1-24 32,-23 24-128,-1-24 96,-23 24 64,0 0 0,-24 24-64,-24-24 64,24 24-64,-24-24 64,-23 24-96,22-1 64,-22-23 0,0 24-32,22 0 0,-22-24-32,23 24 0,-24-24 64,24 24-64,1-24 0,-1 0 0,24 0 32,-24-24 32,24 24-96,0-24 96,24 0-64,0 0 64,23 1 0,-22-1 0,22 0 96,-23 24 0,-1 0 65,25 0-65,-48 0 64,24 24-32,-24 0-96,0-1-32,0 1 0,0 0-32,0 24 64,-24-1 0,24 1-64,-23 24 0,-2-25 0,2 1 32,-25 23-128,25-23 192,-2 0-352,1 23-32,1-47-97,23 24 193,-24-24 64,24-24 64,0 0-64,0 0 192,0 0-288,0 0 0,24-24-161,-1 0 193,1-24 96,24 1 32,-24-1 64,23-24 0,-22 25 32,-2-25 32,1 25 160,-24-1 0,24 0 97,-24 24-1,0 24-32,-24 0 1,24 24 63,-24 0-96,24 24-128,-23-1-128,-2 25-192,2-1-1570,-25 1-544,25-1-12620</inkml:trace>
</inkml:ink>
</file>

<file path=ppt/ink/ink2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3:24.4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628 24 4868,'24'-24'2338,"0"48"1,-48 0 415,24-24-672,0 48-608,-24-25-193,0 1-288,1 24-417,-2-24-31,1 48-353,-23-25-32,24 25-32,-2-1-32,-22-23-32,23 24-32,0-1 32,0-23-160,0 0-64,24-1-96,-23-23-96,23-24 95,0 0 33,0-24-128,23 0 160,-23 1 128,24-25 0,-24 0-1,-24 1 33,24 23 32,-23-24 32,-1 24 0,-24 0 257,24 24 287,-23 0-127,22 24 95,2 0 33,-1 0-193,0 24-64,1-1-191,23 1-1,0 0-128,0-1-289,47-23-479,0-24-289,25 0-1153,24 0-3171</inkml:trace>
  <inkml:trace contextRef="#ctx0" brushRef="#br0" timeOffset="397">1057 501 11723,'0'-24'2114,"0"24"-801,-48 0 705,24 0-769,-23 0-320,23 24-192,-24 0-97,25 0-352,-1 0-159,0 0-65,0 23 64,24-23-224,0 24-97,0-48-191,24 24-128,-24 0-1,24-24-224,0 0 225,-1-24 160,25 0 31,-24 0 129,0-24 160,-1 25 64,1-1 0,-24 0 256,24 0 65,-24 0 159,0 0-63,0 24-65,0 0-64,0 24-31,0-24-161,0 24-64,24 0-320,-24-24-866,47 24-1696,-22-24-6599</inkml:trace>
  <inkml:trace contextRef="#ctx0" brushRef="#br0" timeOffset="729">1343 477 5733,'24'0'7559,"-24"0"-6598,0 0 1665,0 0-800,0 0-961,0 0-481,24 24-223,-1-24-290,1 0-383,0 0-1122,0 0-1088,23 0-1154,-23 0 1122,1 0 2433,-2 0 353,-23-24 865,24 1 1057,0-1-577,-24 0 97,23 0 191,-23 0-544,25 24-256,-2-24-128,-23 1-161,24 23-191,0 0 95,-24 0-160,0 23 97,23 1 352,-23 24-257,-23 23-224,23 1-224,-48 23 65,0 25-33,1 23-160,-25-24-161,-23 24-928,24 0-2050,-1-24-11755</inkml:trace>
  <inkml:trace contextRef="#ctx0" brushRef="#br0" timeOffset="2430">2248 168 13612,'48'0'2018,"-48"0"-769,0 0 513,0 0-769,-23 0-512,-2 23 159,-22-23-255,23 24 63,1 0-64,-2 0-127,25-24 127,25 0-224,-2 24-128,24-24 64,2 0-128,-2 24 32,-23-1 96,24-23-96,-48 48-128,0-24-352,-24 0-1058,-24 23-2209</inkml:trace>
</inkml:ink>
</file>

<file path=ppt/ink/ink2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4:21.2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857-6 4676,'-120'0'1089,"49"0"224,-1 0 129,1 0-449,-24 24-353,23-24 161,-24 0 256,26 24-160,21-24-129,2 0 97,-1 0-192,48 0-257,0 0-256,0 0-128,24 0 1,24 0 31,24 0-64,-2 0-64,26 0 31,-1 0 33,1 0 0,-1 0 0,-24 0 0,1 0 0,-25 0 0,2 0 0,-26 0 65,1 0-33,-48 0 96,1 24 32,-1-24-32,-48 0-64,-23 24 32,-1-24 0,-23 23-32,0-23 0,0 0 32,23 24 289,1-24 63,71 0-192,1 0-224,23 24 1,47-24-98,1 0-191,48 24-128,-2-24 64,2 0 127,23 0 193,-47 0 32,-1 0 0,0 0 193,-23 0 95,-24 0 0,-24 24-31,0-24 319,-48 0-63,1 0-129,-25 0-160,1 24 33,-25-24-97,25 23 64,-25-23-288,2 24-1217,22 0-8969</inkml:trace>
</inkml:ink>
</file>

<file path=ppt/ink/ink2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6:24.0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355 855 4420,'0'-24'2498,"0"0"-32,0 24-191,0-24-161,24 24-513,-24 0-576,0 0-64,-24 0 128,24 24-64,0-24-224,-24 48-321,0-24-160,1 23-63,-1 1-193,24 0 32,-24-1-96,0 25 96,0-24-192,1 0-32,-25 0-161,24-1-319,24-23-65,-24 0-480,24-24-224,24 0-1410,0-24-6053</inkml:trace>
  <inkml:trace contextRef="#ctx0" brushRef="#br0" timeOffset="310">-3 760 14477,'0'0'2114,"0"-24"-769,0 24 1,24-24 95,1 0-576,22 24-385,0-24-287,1 0-97,24 1-128,-1 23-225,1 0-960,-1 0-2050,-23 0-10314</inkml:trace>
  <inkml:trace contextRef="#ctx0" brushRef="#br0" timeOffset="507">641 1189 16687,'-23'72'1666,"23"-48"-33,-25-24-63,1 23-353,1 1-448,-1 24-289,0-24-127,24 23-97,-24-23-96,24 24-128,0-24 32,24 0-32,0-24 160,23 0-224,2 0-288,-2-24-449,1 0 129,-1-24 223,-23 24 225,-1 1-32,-23-25 128,0 24 0,25 0 128,-25 0 96,0 24 288,0 0-31,0 0-161,0 0 32,24 0 128,-1 0-63,1 0-193,24 0-128,-1 0-1249,1 0-1346,-24 0-7430</inkml:trace>
  <inkml:trace contextRef="#ctx0" brushRef="#br0" timeOffset="868">1523 1189 16687,'24'0'2563,"-1"0"-1058,1 0-224,1-24-160,-2 24-96,1 0-736,23 0-225,-22 0-321,-2 0-960,-23 0-704,24-24-3589</inkml:trace>
  <inkml:trace contextRef="#ctx0" brushRef="#br0" timeOffset="1044">1594 998 10730,'-24'-24'8167,"24"24"-6693,24 0-545,1-24-641,22 0-128,0 1-224,25-1-1025,0 0-3587</inkml:trace>
  <inkml:trace contextRef="#ctx0" brushRef="#br0" timeOffset="1571">3215 450 7719,'0'-48'1025,"0"48"-417,0-24 1218,0 0-417,0 24-159,-24-23-514,24 23-255,0-24-1,-24 24 97,24 0 95,0 0 1,-24 24-32,24-24 31,-23 0-159,23 0-1,-24 23-159,24-23-33,-24 0-128,0 0-32,0 0-32,0 0 65,1 24-1,23-24 128,-25 0-224,2 0 32,23 0 64,0 0 1,0 0-33,-24 0-64,24 0 64,0 0-64,0 0-128,0 0 96,0 0-64,0 0-32,0 0 96,0 0-64,0 0 0,-24 0 32,24 0-32,0 0 0,-23 24 32,-2-24 32,25 24-64,-23-24 32,-25 24-32,25 0 32,-26-1-32,26 1 32,-25 0 161,24 24 63,-23-1 0,47 25-96,-24-24-64,24 23 64,24-23-31,-1-1-33,1-23 128,48 0-256,-25 0-128,25-24-673,23 0-352,-24 0-1442,1 0-5284</inkml:trace>
  <inkml:trace contextRef="#ctx0" brushRef="#br0" timeOffset="2158">3334 950 10473,'0'24'6214,"0"-24"-5349,0 0 256,0 0 32,0 24-96,0-24-448,0 24-417,0 23-96,0-23-96,0 0 96,0-24 0,24 24-160,-1-24-256,1 0-257,1 0-255,22 0 95,-24 0-32,2-24 0,-1 24 225,-1-24 384,-23 0 192,0 24 96,24-23 513,-24 23 63,0 0 225,0 0-160,24 0-289,-24 0-223,24 0-161,23 0-321,1 0-1760,0 0-6536</inkml:trace>
  <inkml:trace contextRef="#ctx0" brushRef="#br0" timeOffset="2543">4501 21 15342,'24'-24'801,"-24"24"800,0 0-864,0 0 512,-24 0-448,24 24-192,0 23-321,-23 1 32,23 0-192,-24-1-64,24 25 64,-23-1-96,-2 25 0,1-1 65,1-23-129,23 23-65,-24-24-415,24 1-673,0-1-1346,24-47-5508</inkml:trace>
  <inkml:trace contextRef="#ctx0" brushRef="#br0" timeOffset="2809">4263 450 16399,'-47'-24'1281,"47"0"-96,0 24-192,24-24-288,47 24-289,-23-24-352,47 24 33,1 0-546,-25 0-2113,24 0-12108</inkml:trace>
  <inkml:trace contextRef="#ctx0" brushRef="#br0" timeOffset="3287">2524 1261 6085,'-72'0'2435,"49"24"-866,-1-24 33,48 23 95,23 1-63,48-24-577,48 0-385,24 0-287,48 0-65,23-24 64,24 24-95,0-23-97,-48 23 160,-46 0 289,-49 0-1,23 0-63,-22 0-129,47 0-191,-24 0-65,-1-24 0,-46 24-32,-24 0-352,-25 0-737,-23 0-1089,-48 0-4324</inkml:trace>
  <inkml:trace contextRef="#ctx0" brushRef="#br0" timeOffset="3800">3500 1880 8936,'25'-47'3908,"-25"47"-2051,0 0-639,24 24-450,-24-24-191,0 23-129,0 1-31,0 0-161,-24 48 0,-1-25-160,2 25-32,-24-1-64,22 1-288,1-24-1153,24-1-2339,0 1-7751</inkml:trace>
  <inkml:trace contextRef="#ctx0" brushRef="#br0" timeOffset="4018">3978 1952 12075,'47'-48'1954,"-47"24"128,0 24-353,24 0-768,-24 0-288,0 0 96,0 24-257,0 24-31,0 0-321,0-1-64,-24 25 32,0-1-96,1 25-64,-2-25-577,2 1-608,-1-1-833,24-47-3010</inkml:trace>
  <inkml:trace contextRef="#ctx0" brushRef="#br0" timeOffset="4264">3525 2190 11434,'0'0'5510,"0"-23"-4421,0 23 0,24-24-225,-1 24-287,49 0-353,-1-24-32,1 24-512,-1 0-1025,1-24-3204</inkml:trace>
  <inkml:trace contextRef="#ctx0" brushRef="#br0" timeOffset="4640">4382 1714 11146,'0'0'1057,"0"-24"1185,0 24-288,24-24-641,-24 24-672,25 0-417,22 0-32,-24 0-96,-23 0-96,24 24 96,-24 0 33,0-1 287,-24 1-576,1 0 1089,23 0-833,-24 0 288,24 0-192,0-24 33,0 0 127,24 0 192,23 0-480,25-24-128,-24 24-672,-1 0-1154,1-24-4356</inkml:trace>
  <inkml:trace contextRef="#ctx0" brushRef="#br0" timeOffset="5026">4335 2476 15342,'-24'0'2915,"24"0"-1250,0 0-608,0 0-448,0 0-321,0 24-96,0 0 33,0 24-33,0-24-96,0 47-96,-24-23-96,24-1 64,-24 1-96,1 0-97,23-1 161,-24-23 0,24 0 96,0-24-64,0 0-224,0-24 96,0 0 32,0 1-64,0-1-289,0 0 161,0 0 288,-24 0 128,0 24 64,0 0 288,1 0 65,-26 24 96,26 0-97,-1 0-192,0 23 97,1-23-65,23 0-320,0-24 192,23 24-416,25-24 288,0 0-929,23-24-544,1 24-865,-1-24-2627</inkml:trace>
  <inkml:trace contextRef="#ctx0" brushRef="#br0" timeOffset="5386">4597 2762 6854,'24'0'9833,"-24"0"-8904,24 0 801,0 0-577,-24 24-96,23-24-256,1 24-353,-24 24-256,0-24-64,0-1 33,-24 1-97,1 0 64,23 0-96,0-24 288,0 0 289,23-24-33,1 0-63,0-23-225,24-1-320,23 24-32,-23-24-128,23 25-929,-23-1-1506,-1 0-8519</inkml:trace>
</inkml:ink>
</file>

<file path=ppt/ink/ink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24.5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266 186 4292,'0'-25'1601,"-24"1"769,24 24-480,0-24-769,-24 24-352,24-25-289,0 25-95,0 0-65,-24 0-32,0 0-128,24 0 129,-24 25 63,0-25 0,0 24 65,0-24-289,0 24 64,24 1-96,-24-25-64,0 24 32,24 0-32,0 0 0,0 1 32,0-1-96,0 0 32,0 1 0,24-25-64,24 0-32,-24 0-384,0-25 159,24 25 161,-24-24 160,0 0 0,-24-1 64,24 1-32,-24 0 32,24 24 161,-24-24 31,0 24 128,0 0-63,0 0-193,0 0-128,0 24 64,0-24 64,0 24-64,0 0-32,0 25 32,-24-25 32,24 1-64,-24 23 0,24 1 0,-24-25-32,24 25 0,-24-25-64,24 25-96,0-25-224,-24 0-97,24 0-63,0-24-97,0 25-352,0-25-384,24 0-993,-24 0-3780</inkml:trace>
  <inkml:trace contextRef="#ctx0" brushRef="#br0" timeOffset="622">578 15 4548,'24'-24'897,"-24"24"1697,0 0-800,0 0-417,0 0-864,0 0-65,-24 24 289,24-24-1,-24 25-95,0 23 32,24-23-97,-24-1-127,0 25-33,0-1-288,0 1-64,0-1 32,0 1-64,0-1-32,24 1-32,0 0 32,0-25-192,0 0-320,0 1-129,24-1-64,0-24-256,0 0-192,0 0 321,0 0 575,0-24 257,0 24 0,0-25 289,-24 1 383,24 0 225,-24-1 32,0 1-320,0 24-33,0-24-288,-24-1-63,24 1-65,0 24-32,-24 0-64,0-24-32,0 24-32,0 24-32,0-24-128,0 24-833,-24 1-2178</inkml:trace>
</inkml:ink>
</file>

<file path=ppt/ink/ink2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4:29.5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97 100 160,'-71'24'160,"47"-24"673,0 0 864,24 0-1120,0 0 127,24 0 642,-24 0-289,24 0-257,0 23-127,23-23-160,2 0-97,-2 0-224,0 0-96,25 0-32,0 0-32,23 0-32,0 0 32,0 0 32,1 24 65,23-24-97,0 0 32,0 24-32,25-24-32,-2 0-32,1 0-64,0 0 31,1 0 65,45 0 0,-21 0 65,-2 0 127,25-24 256,-24 24 65,23 0 95,1 0 193,0 0-192,-24 0-257,-25 0-96,26 0 64,-49 0-127,0 0 95,0 0-32,-24 0-96,1 0 97,-25 0-65,1 0 32,-25 0 0,1 0-64,-24 0-32,-1 0-32,-23 24-96,-23-24 0,23 0-576,-47 0-2467</inkml:trace>
</inkml:ink>
</file>

<file path=ppt/ink/ink2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4:24.2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287 1741 2850,'0'24'2883,"0"-24"-609,0 0-64,-24 0-480,24 0-129,0 0-191,0 0-289,0-24-128,0 24-161,0-24-159,-24 24-96,24-24-129,0 0-64,0 1-127,0-1-97,-24-24-32,24 24-96,-24-47 64,24 23-288,0-24 480,0 1-288,0-1 0,0 1 0,0-1 0,0 25 0,24-1-32,-24 0 64,24 1-32,0-1 0,0 0 0,-1 24 0,-23-24 32,24 1-64,-24 23 64,25-24 32,-25 24-160,0 0 96,0 1-32,0 23-32,0 0-64,-25-24 0,25 24-128,-24-24 256,1 24 0,23-24-64,-24 0 64,24 0 0,0 1 0,0-25 0,0 24 0,0-24 0,24 25-97,-24-1 194,23-24-130,1 24 33,-24 0-32,25 1 0,-2-1 0,1 0 64,-1 0-64,1 24 64,1-24 32,-25 24 33,0 0 159,0 0-224,0 0-64,-25 24 32,1 0 64,1 24-577,-1-1-1152,24-23-3236</inkml:trace>
  <inkml:trace contextRef="#ctx0" brushRef="#br0" timeOffset="877">359 1908 1633,'0'24'3780,"0"-24"-834,0 23-768,0-23 257,0 24-513,0 0-769,0 0-641,0 24-352,23-1-96,-23 1-32,24 23 32,-1 1-256,-23-1-640,24 25 127,1-1-160,-25-23 256,23-1 545,-23 1 128,24-25 513,-24 1 320,0 0-481,0-1-320,-24 25 97,1-24-65,-2-1-64,1 1 0,24 24-96,-23-24 0,23-1-96,0 1 31,23 0 33,1-24 96,1-1-64,-2 1 96,-23 0 161,24 0-161,-24 0-32,0 0 32,0-1 224,0-23-384,-24 24-96,24 0-225,0 0 65,0-24-224,0 0-417,0-24 192,24 0 320,0 0 481,-1-23 64,2-1 641,-2 24 929,1 0-129,-24 1-480,0 23-384,0 0-481,0 23 0,-24 1-160,24 0-480,0 0 415,-23 0-383,23 23-64,0-23 223,0 0 161,-25 0 192,2 0-96,-1-24 128,0 0 96,-24 0 97,24 0 223,-23-24 33,-1 0-161,1 0 65,-1 0-449,24 1 32,0-1-865,24 0-1794,0 24-11626</inkml:trace>
  <inkml:trace contextRef="#ctx0" brushRef="#br0" timeOffset="127256">287 358 8744,'47'-48'2018,"-47"24"512,0 24 225,0-24-833,0 24-641,0 0-320,25 0-321,-25 24-223,-25-24 31,1 24-96,1 0-191,-25 24-1,24-25-160,-23 1 96,-2 0 0,26 0-64,-25-24-128,48 0 160,0 0 32,0-24-128,24 0 0,0-23-32,24 23-32,-1 0 96,1 0 0,0-24-32,-1 25 32,-22-1 0,-25 24 192,23 0 0,-23 0 64,0 0 289,0 24 31,0-1-127,24 1 63,23 0-31,-22 0-97,-2 0-32,1 0-255,23-1-97,-22 1-993,22 0-1410,1 0-1889,-1-24-13004</inkml:trace>
  <inkml:trace contextRef="#ctx0" brushRef="#br0" timeOffset="127872">215 644 14862,'24'-48'832,"0"48"386,-24 0 735,0 0-1216,-24 0-353,-24 0-191,1 24-65,22 0-32,-22 0-128,23-24 64,1 0-160,-2 0-64,25-24-1,25 0-63,22-24-128,0 24 352,2-23 224,-2-1-64,1 24-160,-1 24 128,2 0 288,-26 0-31,1 24-225,-1 24-96,1-1 32,24 25-801,0-24-3234</inkml:trace>
</inkml:ink>
</file>

<file path=ppt/ink/ink2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4:31.2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595 1405 2274,'0'0'961,"0"-24"352,0 24 769,-24 0-545,24 0-288,0 0-128,0 0-384,0 0-481,24 0 161,-24 0 95,24 0-63,0 0-97,0 0 0,23 0-63,-23 0-97,24 0-32,24 0-32,-25 0-32,25-24-128,-1 24 128,1 0-96,-1-23 224,0 23 129,1-24-33,-1 24-32,1 0 33,-25-24 31,25 24-64,-48 0 1,24 0 31,-24 0-64,-1 0 96,1-24-31,0 24-65,-24 0-128,0 0 32,0 0-128,0 0-64,0 0-96,-24 0-1537,24 0-8969</inkml:trace>
  <inkml:trace contextRef="#ctx0" brushRef="#br0" timeOffset="184893">1811 785 2626,'23'-47'2050,"-23"47"-384,0-24 383,0 0-575,0 0-225,0 0-352,0 0-192,0 1 63,0-1-95,-23 0-289,-1-24-31,24 24 159,-24 1-96,0-1-191,0 0-1,-23 0 64,23 0 32,-24 0 129,24 1-65,-24-1 129,25 0-225,-1 0-64,-23 0-96,22 0-32,1 1-96,1-1 97,-1 24-65,1-24-32,-26 24 96,26-24-128,-25 24 64,0 0 96,-24 0-128,49 24 32,-48-24 64,46 24-96,-22-24 0,0 0 32,22 24 128,2-24-32,-25 0-64,48 23 128,-48-23 1,25 0-33,-25 24-96,0 0-32,1 0 32,23 24-32,-24-25-32,1 25 96,23-24-96,-1 24 192,2-25-160,-1 1-64,1 0 96,23 0-32,-25 0-96,25 0 224,-24-1-63,24 25-1,0-24 64,-23 24-160,23-25 32,-24 25 128,24 0-224,0 0 64,0-1 32,0 1 0,0-24-32,0 23 224,0 1-384,0-24 288,24 24-96,-1-25 64,1 25-32,1 0 64,-2-1-160,1-23 96,-1 24-32,-23 0 97,25-25-193,-1 1 192,-1 0-64,1 24 0,0-24-64,0-1 128,23-23-128,-23 24 64,24 1-128,-24-25 256,23 0-288,1 0 160,-24 0 32,23 0-96,1 0 0,0 0 0,0-25 64,-1 1-64,0 1 96,25-1-96,-24 0 128,0-24-192,-1 24 64,1-23 64,-1 23-32,2-24 33,-2 24-33,0-23 32,1-1-64,0 0 32,0 1 32,-24-1-32,23 24 32,1-23-128,-24-1-641,-24 0 1634,23 24-929,-23-23 96,24-1-64,-24 0-32,0 24 32,0-23 32,-24-1-64,24 0 0,-23 25 0,-1-25 0,0 0 64,0 24-32,0-23-32,-23 23 0,-1-24 0,0 24 0,-23-23 32,47 23-32,-23-24-32,-2 24 128,2 1-96,-1-1 0,1 0 0,-1 24 0,0-24-32,1 24-32,-25 0 64,25 0 0,-1 24-32,-23-24 32,-1 24 0,24-24 0,1 24-64,-25-1 96,24 1-96,1 0 32,23 0 96,-24 0-64,25 23-96,-26-23 96,2 24 0,24 0 0,-2-25-32,1 25 64,-23 0-32,24-1-96,-2-23 128,1 24 0,1 0-64,23-25 0,-24 25 0,24-24 64,0 24-32,0-24 0,0 23 0,0-23 0,24 24 64,-1-1-128,-23-23 384,24 24-544,-24 0 224,25-25 64,-2 25-32,24 0 0,-47-24-96,24 23 128,24 1-64,-24 0-32,-1-1 64,26-23 32,-26 24-96,1-1 64,24-23 32,-1 1-160,1-25 224,24 24-192,-25-24 160,1 0 0,-1 0-128,1 0 64,23-24 0,1-1-32,0-22 97,-1 23-65,1-24-64,0 0 128,-25 1-96,25-1 0,-25 24 32,-23 0 0,24-23-64,-25 23 64,25 0-96,-24 0 128,-24-23 0,48 23-160,-48 0 128,23-24 32,1 24-128,0-23-641,0-1 1570,-24 0-865,0 1 0,24-1 0,-48 0 0,24 1 32,0-1 0,-24 0-96,0-23 64,0 23 0,-23 0 32,-1 1 0,24-1-64,-23 24 32,-1-23 32,24-1 32,0 0-128,-24 24 64,24-23 32,-23 23-32,24 0-32,-2 0 160,-22 24-160,-1-24 64,0 1-64,1 23 64,-1 0-64,-23 0 0,-1 0 0,0 23 64,1 1 0,0 24-96,-1-24 64,24 23 0,1 1-32,-1 24 64,1-25-32,-2 1 0,2 23-32,24-23-32,-2 24 96,-22-1-64,23-23 160,1 23-192,-26 1 64,26-1-64,-1 1 64,0-24-32,0 23 160,0-23-384,24-1 192,-23 1 96,23 0 0,23-1 32,-23 1-64,48-24 160,-24 24-224,23-1 64,2-23 96,-2 24 32,0-24-224,1-1 256,-24 1-160,24 1 96,-1-1-64,1-1 0,0-23 64,-1 0 97,25 0-97,-1 0-160,1-23 160,23-26 64,1 25-96,-1-23-32,-24-1 32,1-23-64,0 23 64,-25 0-64,0 1 32,1 23 0,0-24 0,-25 0 32,2 25-128,-2-25 128,1-24-64,0 25-769,0-1 1698,-24-23-961,24-1-32,-24 0 64,0 25-64,0-25 64,0 1-32,-24 23 32,0-23-64,0 23 128,0 0 0,-24 24-128,1-23 64,23 23 0,-24-24 0,1 24 0,0 1 32,-2-25-96,2 24 128,-1 0-32,1 0-64,-2 1 0,2-1 64,0 24-64,-25 0 0,25 24 32,-25 23-64,24-23 96,-23 24 0,-1-1-64,25 1 32,-25 24 32,25-25-96,23 1-32,-24 23 224,24-23-224,-24 24 64,24-25 32,1 25-32,-1 23 0,1-23 32,-2 23 0,1-23-96,1-1 352,23 1-672,-24-1 448,24 1 0,24-25-128,-1 25 96,1-25 0,24-23-32,-1 24 64,2-24-32,-2 0 96,1-1-96,23 1 32,1-24 32,-1 0-64,24 0 0,-23-24 32,23 1 0,1-25 64,23-24-192,-24 1 160,0-1-32,0 1 64,-23-1-96,-1 1 64,1-1-32,-24 1-769,0-1 1666,-48 1-833,23-1 1,-23 25-65,-23-25 96,-1 1-160,-24-1 64,0-23 0,-23 23-32,-25 1 0,2 23-257,-50 24-896,1 24-704,-48 72-1250,-23-1-6118</inkml:trace>
</inkml:ink>
</file>

<file path=ppt/ink/ink2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4:33.2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183 190 7014,'-23'0'2274,"-1"0"-2210,-1-23 64,2 23 481,-1 0 512,0-24 64,1 24-512,23 0-161,-25 0-255,25 0-129,0 0-32,0 0-64,48 0 0,23 0 32,48-24-64,25 24 0,22-24 0,25 0 0,0 24 64,23-24 192,-23 24 481,0 0-161,-25 0 1,2 0-64,-26 0-161,-23 0-32,-23 0-32,-24 0-63,-25 0-97,-23 0-64,-24 24-32,-24-48 96,-48 24-96,1 0 0,-24 0 32,-48 0-96,-1-23 32,-22 23-224,-1-24 512,-23 24-384,-1 0 160,0 0-96,24 24 0,-24-1 0,25 25-1826,-48 0-13516</inkml:trace>
</inkml:ink>
</file>

<file path=ppt/ink/ink2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4:42.9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216 700 5925,'0'-24'128,"0"1"-96,0 23 321,25-24 319,-25 24 193,0 0 224,0 0 0,-25 24 64,25-1 96,-23-23-128,23 24-224,-24 24-224,0-24-193,1 23-159,23 1-65,-25 0 32,2 24-64,-1-1-63,24 1-97,-48 23-32,48-23-32,0-1 0,0-23 96,0 23-160,24-47 64,0 0-64,23 0-193,1-24-127,23-24-128,1 0 31,0-23-31,-1-1 287,1-24-63,-25 25 288,1-25 0,-1 1 0,-23 23 32,24-24 0,-24 1-32,-24-1 32,47-23-64,-47 23-96,25 24 64,-2-23 96,1 47-32,-24-24 128,0 48 321,0-23 319,0 23-63,0 0-289,0 0-95,-24 23 63,1 1 64,23 24-159,-25-24-97,2 23 96,-1 25-128,-23-1-32,22 1-128,1 24 0,-23-1 65,-1 1-33,24-1-417,1-24-95,-1 1-545,24-1-801,0-23-2082</inkml:trace>
  <inkml:trace contextRef="#ctx0" brushRef="#br0" timeOffset="1138">1313 486 5349,'23'-24'3555,"-23"24"-320,0 0-609,0 0-992,0 0-417,-23 24-352,23-24-288,-24 47-225,1-23 32,-2 48-288,1-1 0,-23-23-96,23 47 0,-47 1-224,47-24-577,-24 23-896,1 0-2755</inkml:trace>
  <inkml:trace contextRef="#ctx0" brushRef="#br0" timeOffset="1384">1003 1583 13516,'-24'24'897,"24"-24"-929,0 0 545,0 23-1,0 1-448,24-24-32,0 24-512,0-24-1218,0 0-448,-1 0 801,1-24 768,0 0 257,-24 1 320,24-25 416,-24 24 65,0 0 704,-24 0 801,24 1 32,-24 23-705,0 0-544,1-24-545,-1 24-192,0 0-64,24 0-769,0-24-1857,0 24-5158</inkml:trace>
  <inkml:trace contextRef="#ctx0" brushRef="#br0" timeOffset="1782">1051 223 4708,'-48'72'2018,"24"-48"-2018,1 0 160,-1-1 32,24-23-96,24 24-32,-1-24-1633</inkml:trace>
  <inkml:trace contextRef="#ctx0" brushRef="#br0" timeOffset="1905">1217 295 5541,'-23'0'4516,"-1"-24"-4003,-24 24 1761,24 0-1249,-23-24-417,23 24-95,0 0-449,24 0-1057,0 24-2114,24-24-6278</inkml:trace>
  <inkml:trace contextRef="#ctx0" brushRef="#br0" timeOffset="2173">1908 1011 14862,'0'0'2754,"0"0"-2241,0 0 127,0 0 321,0 0-641,25 0-63,-1 0-33,-1 0-192,1 0-32,24-24-513,-24 24-832,23-24-1954,-23 24-5605</inkml:trace>
  <inkml:trace contextRef="#ctx0" brushRef="#br0" timeOffset="2376">1908 748 15182,'0'0'769,"0"0"-417,25 0 128,-1 0-63,-1 0-289,25 0-320,-24 0-1794,23 24-6150</inkml:trace>
  <inkml:trace contextRef="#ctx0" brushRef="#br0" timeOffset="2672">2981 653 8199,'24'-72'833,"-24"24"288,-24 25 897,24-25-96,-23 48-481,23-24-448,-49 24-288,26 0-225,-25 24-127,0 0-97,1 23 0,-1 1 64,1 0 33,-1-1-225,24 1 160,0 0-224,24-1 0,-24 1-32,48-48-32,0 24-224,0-24-320,47-24-417,1-24-192,-1 1 352,1-1 513,-24 0 255,-1 1 1,0-1 129,-22 24 415,-1 0 353,-24 24 96,0 0-128,0 0-257,-24 24 33,-1 24-33,2 0-63,-1 23-193,-23 1-160,-1 23-64,0 1-224,-23-1 0,23 1-641,24-1-960,0-24-1699,24-47-6181</inkml:trace>
  <inkml:trace contextRef="#ctx0" brushRef="#br0" timeOffset="3108">3387 700 15822,'0'0'225,"-25"24"191,1 0 481,1 0-64,-1 23-289,0 1-352,0 24-256,0 0-160,24-25-1057,0 1-641,0-24 385,24-24 800,24 0 481,-24-24 256,23-24 192,1 1 481,-24-1 448,23-24 32,-47 24 64,25-23-352,-25 23 64,0 0-321,0 1-288,0 23-223,-25 0 31,2 24-64,-1 24-64,0 0-160,1 0-865,23 23-1762,0-23-4324</inkml:trace>
  <inkml:trace contextRef="#ctx0" brushRef="#br0" timeOffset="3476">4125 414 16655,'24'-24'3171,"-24"24"-2979,0-24 385,0 48 0,0-24-193,-24 24-96,0 24-160,-23 0-224,-1 23 192,1 24-704,-2 1-834,-22-1-2177,47 1-6759</inkml:trace>
  <inkml:trace contextRef="#ctx0" brushRef="#br0" timeOffset="3643">3720 1368 11530,'0'48'2403,"0"-24"-1891,0 0 385,0-1 224,0 1-192,0 0-192,0 0-257,0 0-416,24 0 64,0-24-160,-1-24 32,1 0-96,0 0 160,0-24-128,0 1 32,-1-1 32,-23 0-160,0 1 352,-23 23-128,-1 0-32,0 0 64,0 24-128,0 0-32,1 0-416,-1 0-1346,0 24-3043</inkml:trace>
  <inkml:trace contextRef="#ctx0" brushRef="#br0" timeOffset="3990">3696 295 13965,'-24'-48'320,"24"48"1250,0 0 127,-23 0-1024,23 24-321,0 0-192,0 0-192,23 23-352,-23-23-97,24-24 129,-24 0 256,24 24 160,-24-48 32,24 24 160,-24-24 129,0 1-65,-24-25-96,24 24-128,-24 0-128,0 0-192,24 24-545,-23 0-2466,23 0-10794</inkml:trace>
  <inkml:trace contextRef="#ctx0" brushRef="#br0" timeOffset="4461">4935 819 12107,'-47'24'1922,"47"-24"-1474,0 0 225,23 24-65,1-24-319,1 24-257,22-24 0,48 24-32,-24-24-32,25 0 32,-1-24 32,24 24 0,-23-24 96,23 24 128,0-24 32,0 24 33,-24 0-65,1-24 0,23 24-32,-24 0-95,-23-23-129,-1 23 32,-23 0-32,0-24-97,-25 24-127,-23 0 160,0-24-32,-47 24 64,23-24 0,-47 24 32,23-24 0,0 24 0,1-24 32,22 24-64,-22 0 0,47-23 32,0 23-32,0 0-64,47 0 96,-22 0 32,22 0 96,1 23 64,0 1 161,-25 0-1,25 0 0,-48 24 1,0-1-289,-24-23 64,-23 24-256,-25 0-97,1 0-1088,23-25-4004</inkml:trace>
  <inkml:trace contextRef="#ctx0" brushRef="#br0" timeOffset="5201">7891 223 13484,'23'-47'1826,"-23"47"-1602,0 0 64,0 24 449,0-1-96,-23 25 95,-2 24-127,1-25-32,1 25-161,-24 23-128,22-23-64,-22 23-159,23-23 63,-24-1-96,24-23-96,24 0-225,-23-24 257,23 0-1121,0-24-2690,0 0-9706</inkml:trace>
  <inkml:trace contextRef="#ctx0" brushRef="#br0" timeOffset="5484">7247 295 18577,'0'0'609,"24"-24"-161,-1 24 865,25-48-640,48 25 128,-2-25-449,74 0 32,-26 1-287,1 23-1,1 0-353,-1 24-415,-48 0-609,1 0-1410,-26 24-3363</inkml:trace>
  <inkml:trace contextRef="#ctx0" brushRef="#br0" timeOffset="5715">8105 915 15534,'-72'48'2755,"49"-24"-1890,-2-24 352,2 24-192,23-1-353,0 1-415,0 0-1,23 0-96,2-24-128,-2 0-32,25 24 0,0-24 32,-1-24-128,1 24-96,0-24 64,-25 0-32,1 24 192,0-24-32,0 24 0,-24-23 64,24 23 32,-24 0 128,0 0 0,0 23 32,23-23-31,1 0-65,24-23-128,-1 23-128,25-24-737,0 0-1569,-25 0-6182</inkml:trace>
  <inkml:trace contextRef="#ctx0" brushRef="#br0" timeOffset="43623">9011 605 10537,'0'0'3492,"23"0"-1763,-23 0 514,24-24-1090,-24 24-673,24 0-416,-24 0 64,23 0-352,2 0-641,-25 24-1281,24-24-2979</inkml:trace>
  <inkml:trace contextRef="#ctx0" brushRef="#br0" timeOffset="43805">8986 390 13805,'0'0'2402,"0"-24"-352,25 24-993,-2 0-609,25-23-384,0 23-160,-1 0-1057,-23 0-4420</inkml:trace>
</inkml:ink>
</file>

<file path=ppt/ink/ink2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5:22.5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524 422 1569,'0'0'5765,"0"24"-4067,0-24 1313,0 0-897,-24 0-737,24 0-256,0 0-416,0 0-129,0 23-159,-23 1 95,-1 24 1,24-24-161,-25 47 33,-22-23-225,24 23-64,-1 1 32,-24-24-96,24 23 0,-23-23-128,22-24-96,2 24-97,23-48-159,0 24-417,0-24-672,23-24-2083,2-24-8936</inkml:trace>
  <inkml:trace contextRef="#ctx0" brushRef="#br0" timeOffset="369">24 326 11306,'-24'0'641,"24"0"704,0 0 128,0-23-287,48-1 351,-1 24-576,25-48-192,23 24-225,1 0-223,-1-23-65,48 23-128,-48-24-64,24 24 0,-23 24 0,-25-23-320,1 23-801,-1-24-993,-23 24-3107</inkml:trace>
  <inkml:trace contextRef="#ctx0" brushRef="#br0" timeOffset="724">524 1066 6342,'24'-48'2338,"0"48"1505,-24-24-1152,0 24-1218,0 24-288,0-24-288,0 24-224,0-24-129,0 24-351,-24 0 95,24 0-192,-24-1 64,24 1-64,0-24 32,-24 24 0,24 0-63,0-24-33,24 24 0,-24-24 96,48 0-192,-24 0 0,-1 0 64,1 0-353,24-24-159,-1 24 63,2-48-31,-2 24 31,-47 1 321,24-25 64,-1 24-32,2 0 128,-25 0-64,0 0 128,0 24-160,0 0 224,0 0 97,0 0-97,0 0 0,0 0 192,0 24-192,0-24 97,0 24-289,23-24 128,1-24-160,0 24-705,24-24-3011</inkml:trace>
  <inkml:trace contextRef="#ctx0" brushRef="#br0" timeOffset="1803">1668 803 9480,'0'0'1954,"0"0"1153,0 0-576,0-24-1218,0 24-640,24 0-1,0-24-191,-1 24-129,1 0-256,1 0 0,-2 0-128,1-23-160,-24 23-481,24 0-1152,-24 0-3781</inkml:trace>
  <inkml:trace contextRef="#ctx0" brushRef="#br0" timeOffset="2073">1668 541 14381,'0'0'705,"24"-24"608,0 24 0,-1 0-864,1 0-289,1-24-416,22 24-2115,-23 0-12170</inkml:trace>
</inkml:ink>
</file>

<file path=ppt/ink/ink2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5:55.0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119 622 10089,'-23'-24'1057,"23"24"577,0 0-321,0 0-833,-24 0-191,24 24-97,-24 0-128,0-1 0,24 25 96,-24 24 32,24-25-64,0 25-32,0-25-64,24 1-64,0-24-288,24 0 32,-1-24 64,1-24-321,0-24-256,-1 24 161,1-47 384,-24 23 191,-1 24 33,-23-23 32,0 23 0,-23 0 97,-1 0 447,-24 0 1,24 1 63,-23 23-63,23 0-225,-24 0-32,24 0 0,1 23-159,-1 1-33,0 0-96,24 0-257,0 0-735,0 0-1539,0-24-8103</inkml:trace>
  <inkml:trace contextRef="#ctx0" brushRef="#br0" timeOffset="405">715 669 14862,'48'0'1409,"-24"0"-1185,-24 0 64,0 0 1,0 24-738,-24-24-1152,24 24-2051</inkml:trace>
  <inkml:trace contextRef="#ctx0" brushRef="#br0" timeOffset="586">1216 598 13773,'24'-24'1665,"-24"24"193,-24 0-641,24 24-576,-25-24-97,25 24-63,-23 0-97,23 23-64,0-23-160,0 24-63,0-1-97,23 1 0,2-24 96,-1 0-192,-1-24-65,25 0 33,-24 0-32,23 0-128,-23-24-97,0 0-159,0 24 128,0-24 63,-24 0 65,-24 1 192,0-1 96,0 0-32,0 0 32,-23 0 0,-1-23 64,24 23 192,-23-24 0,47-23-160,-48 23-320,48 0 545,0-23-418,23 47 194,2-24-1,-1 24 288,-1 24 96,1-23-31,0 23-225,0 23 0,-24 1-64,0 0-128,0 24 65,0-24-33,0 23-32,-24 1-96,24-24-481,0 23-768,0-47-1474,24 24-11819</inkml:trace>
  <inkml:trace contextRef="#ctx0" brushRef="#br0" timeOffset="2216">1764 431 5477,'-24'0'3491,"48"-24"-1761,-48 24 736,24 0-672,0 0-769,-24 0-321,24 0-223,0 24-33,0 0 33,-24 24 63,24-25-95,0 25-161,0-24 0,24-24 32,0 24 1,24-24-161,-1-24-64,1 0 0,-1 0-288,1 24-1217,0-24-2403</inkml:trace>
  <inkml:trace contextRef="#ctx0" brushRef="#br0" timeOffset="2493">2026 288 12011,'0'0'1633,"0"0"-704,0 0 833,0 0-577,-24 48-256,0-24-288,0 23-193,0 25-256,1-25-96,-25 49-64,24-49 64,0 25-256,24-24-96,0-25-1089,24 1-1890,0-24-8777</inkml:trace>
  <inkml:trace contextRef="#ctx0" brushRef="#br0" timeOffset="2702">2360 479 14541,'23'0'1666,"-46"0"96,23 0-481,-24 24-384,24-24-129,-25 23-287,25 25-225,0-24-96,0 24-32,25-25-64,-25 25-32,24-48-32,23 24 32,-23-24-32,24 0-32,-25-24-32,26 0-224,-26 0-64,24 1 127,-47-1 1,0 0 192,0 24-256,-23-24 192,-1 0-32,-24 0 128,1-23-64,-1 23 32,24-48 32,0 25 32,1-25 0,23 25-64,0-25 64,23 24 32,1 24 32,24-23 256,23 23 33,-23 24 63,-1 0-64,-23 24 129,1 0-33,-25 23-159,0 25-193,-49-1-96,26-23-481,-1 24-1569,-24-25-5637</inkml:trace>
</inkml:ink>
</file>

<file path=ppt/ink/ink2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5:59.5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0 358 9737,'23'0'897,"1"-24"-257,1 24 1090,22-24-961,1 24-321,-1 0-352,-23-24-128,-1 24-1249,2 0-1954</inkml:trace>
  <inkml:trace contextRef="#ctx0" brushRef="#br0" timeOffset="202">72 72 14445,'0'-24'2050,"23"0"-705,1 24 65,-1 0-642,2-24-511,22 24-161,0 0-384,2 0-1762,-2 0-12652</inkml:trace>
</inkml:ink>
</file>

<file path=ppt/ink/ink2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6:02.7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575 22 4228,'-24'0'320,"1"-24"1409,-1 24 257,0 0-897,0 0-96,0 0-96,0 24 64,-23-24 0,-1 24-256,1 0 127,23-1-31,-24 1-160,24 0-33,-24 0-95,24 0-65,1 23-31,-1-23-65,1 24-64,23 0 1,-25-1 95,25-23-96,0 24-64,25-24 1,-2-1-65,1-23-32,-1 24-96,26-24 32,-2 0-96,1 0-32,-1 0-353,1 0-607,0 0-1411,-25 0-2722</inkml:trace>
  <inkml:trace contextRef="#ctx0" brushRef="#br0" timeOffset="404">766 522 12651,'-24'0'993,"24"0"801,0 0-577,0 0-320,0 24-160,0-24-161,0 24-255,0 0-65,24-24-128,-24 24-128,23 0 128,2-24-160,-25 0 64,24 23-192,-1-23 64,1 0-96,-24 0 0,23-23 31,2 23 33,-25 0 128,24-24-32,-24 24-64,0-24 32,23 24 64,-23-24-128,0 0 64,24 0-96,-24 24 224,24-23-96,-24 23 96,0 0 192,24 0-64,0 0 97,-1 0-97,1 0-160,24-24 64,-1 24-1025,25-48-4196</inkml:trace>
</inkml:ink>
</file>

<file path=ppt/ink/ink2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6:04.5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238 691 1473,'0'-24'2658,"0"24"-127,0 0-225,23 0-769,-23-23-319,0 23-482,-23 23-191,23-23-33,-24 24-63,-1 0 31,2 0-160,-1 0-159,24 0-97,-23-1-32,-2 25-481,1-24-1184,1 0-1154,23 0-2722</inkml:trace>
  <inkml:trace contextRef="#ctx0" brushRef="#br0" timeOffset="274">23 667 5829,'0'0'2274,"0"-23"-1153,-24 23 289,24 0-129,0 0-384,0 0-1,0 0-703,0 0 63,0 0 64,24 23-32,0 1-159,-24 0-1,47 24-96,-22-24-32,22 23-289,-24 1-2049,2 0-10088</inkml:trace>
  <inkml:trace contextRef="#ctx0" brushRef="#br0" timeOffset="3768">571 524 4067,'-24'24'1250,"24"-24"127,0 0 897,0 0-1185,0 0-320,0-24 288,24 24-224,0 0-161,0-23-31,-1 23 95,25-24 1,0 24-192,-25-24-353,26 0-64,-26 24-288,1-24 352,-24 24 32,24 0-544,-24 0 512,0 0-192,0 0 0,0 24-32,0 0 64,0-24 256,0 24-288,-24 0 96,24-1 33,-24 1 31,24 24 64,-23-24-64,-1 0 0,-1 23 64,25-23-191,-23 24 31,-1-24 0,0-1-96,24 25-193,0-48-736,0 24-1473,0-24-2691</inkml:trace>
  <inkml:trace contextRef="#ctx0" brushRef="#br0" timeOffset="4189">1071 596 9673,'0'0'800,"-23"0"674,23 0 672,0 24-833,-24-24-256,24 24-352,0-1-257,-23-23-31,23 24-129,23 0-96,-23 0-32,24-24-64,-1 0 0,1 24-64,1-24-32,-2 24 0,1-24-32,-24 23-32,0-23-64,0 24 0,0-24-32,-24 24 64,24-24-321,-23 0-287,-2 24-1026,1-24-1729,1 0-5958</inkml:trace>
  <inkml:trace contextRef="#ctx0" brushRef="#br0" timeOffset="4493">1024 572 9705,'71'-48'3811,"-46"25"-2850,22-25 1538,-24 24-834,26-24-864,-2 25-32,-23-1-609,24 24-160,-25-24-545,25 24-1729,-24-24-3908</inkml:trace>
  <inkml:trace contextRef="#ctx0" brushRef="#br0" timeOffset="5783">1620 572 2434,'23'-24'1313,"-23"0"1538,0 24-225,0 0-608,24-23-32,-24 23-352,0 0-385,0 0-769,0 0-95,-24 23-161,1 1-128,-1 0-32,0 24 0,0-1-64,0-23-96,1 24-256,-1-24-417,0 23-384,24-23-1185,0 0-2339</inkml:trace>
  <inkml:trace contextRef="#ctx0" brushRef="#br0" timeOffset="6043">1453 572 9416,'0'-24'641,"0"0"448,0 24 1153,0 0-480,0 0-801,0 0-417,0 0-63,24 0-97,-24 24-32,0 0-159,24 0-1,-1 24-96,-23-25-128,24 25-32,0-24-641,0 24-1345,-24-25-3651</inkml:trace>
  <inkml:trace contextRef="#ctx0" brushRef="#br0" timeOffset="6368">1881 572 9288,'25'-48'1217,"-1"25"-1152,-1 23 1344,-23-24 64,24 24-640,0 0-160,-24-24-289,0 24-192,0 24 0,0-24 161,0 24 95,0-1 1,0-23-97,-24 24-224,0 0-64,1 0 32,-1 0-32,24 0-32,-25-1 64,25 1 32,0-24-31,0 24-65,0-24 64,25 0-32,22 0-160,1-24-705,0 24-2050,-1-24-5701</inkml:trace>
  <inkml:trace contextRef="#ctx0" brushRef="#br0" timeOffset="6804">2263 405 8359,'-23'0'513,"23"0"544,0 24 961,-25 0-609,25 0-320,0 0-384,0-1-225,0 1-127,0 0 31,25-24-160,-2 24-32,25-24-192,0 0-128,-1-24-769,0 0-1857,2 24-4901</inkml:trace>
  <inkml:trace contextRef="#ctx0" brushRef="#br0" timeOffset="7036">2549 310 6502,'0'0'1857,"0"0"-671,0 0 799,0 0-607,-24 24-321,24 23-192,-23-23-33,-1 24 65,-24 0-480,24 23-129,-23 1-192,-1-1-32,24 24-352,-23 1-1218,22-25-2145,1 1-6375</inkml:trace>
  <inkml:trace contextRef="#ctx0" brushRef="#br0" timeOffset="7411">2931 477 8872,'0'0'1185,"0"0"160,-25 24 833,25-24-1217,-24 23-384,1 1-353,-1 0-192,1 24-160,-2-24-224,1 23-353,24-23-672,-23 0-962,23-24-3906</inkml:trace>
  <inkml:trace contextRef="#ctx0" brushRef="#br0" timeOffset="7600">2740 572 10089,'0'-24'2082,"0"24"-128,0 0 384,0 0-1217,0 0-480,23 0-193,-23 24-160,24 0-159,24-24-97,-24 24-289,-1 0-672,1-1-2145,-24 1-5318</inkml:trace>
  <inkml:trace contextRef="#ctx0" brushRef="#br0" timeOffset="7853">3264 310 11178,'0'-24'961,"0"24"1345,0 0-1057,-24 0-544,24 24 0,-24 0-97,24 23-223,-24 1-161,1 0-64,-1-1 32,0 1-64,0 0-128,0-1 96,24-23-96,0 0-32,24 0-160,-24-24-256,48 0-257,-24 0 97,-1 0-257,1-24 448,0 0 353,0 0 64,-24 1 64,0-1 225,0 0 287,-24 0-127,0 24-1,0 0-32,24 0-255,-23 0-65,-1 0-32,0 24-64,24-24-32,-24 24-257,24 0-768,0-24-1633,0 0-6279</inkml:trace>
  <inkml:trace contextRef="#ctx0" brushRef="#br0" timeOffset="8259">3479 501 9352,'0'0'5029,"0"0"-4292,-25 0 1217,25 23-705,0 1-480,-23 0-257,23 0-352,0 0-128,0 0 32,0-1-96,0 1 0,0-24-128,23 0-256,2 0-193,22-24 129,-23 1-33,-1-1 353,-23 0 64,25 0 96,-25 0 0,0 0 0,0 1 32,-25 23-32,25-24 0,-23 24 32,-1 0 0,1 24 64,23-24-96,-24 23 0,-1 1 0,25 0-160,0-24-1249,0 24-3044</inkml:trace>
  <inkml:trace contextRef="#ctx0" brushRef="#br0" timeOffset="8664">3979 358 9224,'24'23'3492,"-48"1"-2435,24 0 704,-24 0-1120,24 0-33,-23 23-159,-2 1-161,-22-24-160,23 24-64,1-1-64,-26-23-448,26 24-1634,-1-24-3043</inkml:trace>
  <inkml:trace contextRef="#ctx0" brushRef="#br0" timeOffset="8860">3813 548 12555,'0'-24'2178,"0"24"-128,0 0-32,0 0-897,0 24-192,0 0-384,0-24-353,23 24-128,1 0-192,-24 0-513,23-1-1088,1 1-3332</inkml:trace>
  <inkml:trace contextRef="#ctx0" brushRef="#br0" timeOffset="9106">4360 358 14285,'-24'0'961,"24"0"1249,-23 0-801,23 23-448,-24 1-416,0 24-65,0 0-384,0-1-32,0 1 0,1 0-64,-1-1 32,24 1-192,0-24-64,0 0-128,24-24-65,23 0-223,-23 0-641,0 0 416,24-24 641,-25 0 95,-23 0 193,0 0-31,0 0 255,0 1 32,-23 23-32,-1-24-63,0 24 63,0 0 64,0 24 33,0-24-289,1 23 0,23 1-224,-24-24-737,24 24-1441,24-24-5382</inkml:trace>
  <inkml:trace contextRef="#ctx0" brushRef="#br0" timeOffset="9475">4527 548 15406,'-23'24'1954,"-2"-24"32,25 24-481,-24 0-992,24-24-257,0 47-128,0-23-96,0 0-128,24 0-224,1 0-481,-25-24 64,23 0 353,1 0 192,-1-24 96,2 0 96,-1 0 96,-24-23-32,0 23-96,0 0 160,-24 0-64,-1 0 32,2 0-32,-1 24-32,1 0 64,-2 24-128,25-24-96,0 24-801,0 0-2178,0-24-2946</inkml:trace>
  <inkml:trace contextRef="#ctx0" brushRef="#br0" timeOffset="9810">4908 262 12107,'0'0'4100,"24"0"-2306,0 0 480,24 0-1153,-25 24-192,25 0-161,0 24 97,-25-1-288,2 25-161,-25-1-352,0 25-192,-72 23-737,0 24-1089,-71 0-2017</inkml:trace>
  <inkml:trace contextRef="#ctx0" brushRef="#br0" timeOffset="10961">810 0 3267,'-49'24'2850,"26"0"-672,-1-1-448,0 1-481,-24 24 289,25-24-257,-25 47-224,24 1 0,0-1-320,24 1-65,0-1 129,0 25-449,0-25-192,24 48-160,0-23-672,24-1-2147</inkml:trace>
  <inkml:trace contextRef="#ctx0" brushRef="#br0" timeOffset="12273">714 501 4772,'24'-24'1473,"-24"24"-1248,0-24 1120,0 24-480,0 0-257,0 0-351,23-24-225,-23 24 0,0 0-417,0 0-319,0 0 191,0 0 385,0 0 160,0 0 256,0 0 577,0 0 641,0 0 31,0 0-192,0 0-160,0 24-416,-23-24-224,23 0-65,-24 0-160,0 0 1,24 24 31,-23-24-128,23 0 0,0 0 33,-25 0-33,25 24 0,0-24-32,0 0-96,0 0-32,0 0 161,25-24-33,-2 24 0,1-24-96,0 24-64,24-24-160,-24 24 320,-1-24-32,1 24 33,0 0 287,0 0-256,-24 0-64,0 0 33,-24 24 159,24-24-288,0 24 0,-24-24 0,24 24 0,-24 0-64,24-24 32,-23 23-64,23 1 64,-24 0-32,24 0 64,-25-24-96,25 24 0,0 0 96,-23-24-32,23 23-96,0 1 128,-24 0-128,24 0 64,0-24-32,0 24 32,-24 0 0,24-24 0,0 23-32,0-23 64,0 0 64,0 0-160,0 0 64,0 0 64,0 0-352,0 0 608,24 0-320,-24 0 32,0-23-32,0 23-64,24-24 32,-24 24-32,0-24-224,23 0 64,-23 0-97,25-23 33,-1 23-128,-1 0-1,1 0-63,-24 0-65,24 0 225,0 1 160,-24-1 96,0 24 32,0 0 128,0 0-128,0 0 128,-24 0 0,24 0 0,-24 0 0,24 24-64,-24-24 192,1 0-63,-1 0-129,-1 23 64,2-23-192,-1 0 128,0-23 32,1 23-96,23-24 0,-25 24 32,2-24 0,23 24 0,0 0 0,0 0 0,0 0 0,0 0 96,0 0 192,0 0-64,23 24 32,2-24-224,-2 0 97,1 0-65,0 0-32,-1 0 0,2 0-32,-1 0 0,-24 0 32,23 24 0,-23-24 32,0 23 64,0-23 128,0 24-32,0-24-95,-23 24 31,23 0-96,-24 0-32,24 0 96,0-1-64,-25 1-32,25 0 0,-23 0 0,23 0 96,-24 0-128,24-1-64,0 1 96,-24 0 32,24-24-96,0 24 160,0-24-224,0 0 160,0 0-96,0 0-64,0 0-609,0 0-1761,24 0-9481</inkml:trace>
</inkml:ink>
</file>

<file path=ppt/ink/ink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7:30.0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74 154 8808,'0'0'2082,"0"0"384,0-24-480,0 24-769,0 0-448,0 0-225,0 0 1,0 0-161,0 0-63,26 24 31,-26-24 0,0 0 65,0 0-1,0 0-32,0 0-159,0 0-161,0 0 128,0 0-128,0 0 32,0 0-384,0 0-833,0 0-2082,25 0-10282</inkml:trace>
  <inkml:trace contextRef="#ctx0" brushRef="#br0" timeOffset="632">173 130 640,'-24'0'3395,"24"0"-1377,0 0 769,0 0-577,0 0-160,0 0-481,0 0-608,0 0-288,0 0-289,0 24-127,-24-24 95,24 0-96,0-24 32,0 24-95,0-24-161,0 24 32,0-24-64,0 24 0,0 0 0,0-24 96,24 24-128,-24 0 192,0 0-32,24 0-128,-24 24 128,0-24-64,0 0 32,0 24 96,0-24-95,0 24-1,0-24 64,-24 24-96,24-24-64,-24 24 64,24-24-128,-25 0 64,25 0-32,-26 0 32,26 0-96,0 0 192,0-24-64,-23 24-64,23-24 32,23 0 0,-23 24 0,0-24 0,26 24-32,-26 0 64,25-24 0,-25 24 0,0 0 0,24 0-32,-24 24 192,0-24-96,24 0-64,-24 24 96,0-24-96,0 0 32,-24 24-32,24-24-128,-24 24 96,-1-24-96,25 24 0,-26-24 96,3 0-64,-2 0 32,25 0 0,0 0 96,-25-24-128,25 0 32,0 24 64,25-24-96,-25 0-32,25 24 192,-25-24 0,23 24-32,3-24 224,-26 24-95,25 0 63,-25 0 32,0 24-160,0-24 0,0 24-64,0-24-64,0 24 193,-25 0-225,25-24-65,-26 24 33,3-24 32,-2 24-96,25-24 64,-25 0 0,25-24-128,25 0-96,-25 0-833,25-24-2307,24 0-11370</inkml:trace>
  <inkml:trace contextRef="#ctx0" brushRef="#br0" timeOffset="2322">100 106 2626,'25'-48'2851,"-25"24"31,24 24-415,-24-24-289,24 24-320,-24 0-417,25-25-352,-25 25-320,0 25-193,25-25-159,-25 24-97,0-24-64,-25 48-224,25-24 96,-25 0-96,1 0 64,0-24-31,-1 24-33,-1-24 0,26 24 96,-23-24-96,23-24 192,-25 24-96,25-24 32,0 0-128,0 0-32,0 0-64,25 0 128,-25 24-128,23-24 96,-23 24 0,0 0-32,26 0 0,-26 0 64,25 24-32,-25-24 64,0 24 33,0 0-1,0-24 0,0 24 0,0 0-64,-25-24 64,-1 24-96,26-24-32,-23 0 64,-2 0 0,25 0-32,-25 0 0,25-24 0,0 24-128,0-24 160,0 0-192,25 0 192,0 24-96,-25-24 32,23 24-32,3 0 32,-1 0-32,-25 0 64,24 24 64,-24-24-64,0 24 64,0 0-128,0 0-32,-24 0 160,24-24-192,0 24 160,-25-24-64,25 0 96,0 0-31,0-24-33,0 24-32,0-24-65,0 0 130,0 0-226,0 24-607,0 0-1859,0 0-7687</inkml:trace>
</inkml:ink>
</file>

<file path=ppt/ink/ink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26.6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261 976 6374,'0'0'1697,"0"0"1122,0 0-897,0 0-1090,0 0-639,0 0-1,24 0 0,-24 0-32,25 0 0,-2 0-32,1 0-128,-24 0-96,48 0-64,-48 0-32,24 0-64,-1 0 32,-23 0-65,24-24-191,-24 24-97,0 0-384,0 0-1537,0 0-3844</inkml:trace>
  <inkml:trace contextRef="#ctx0" brushRef="#br0" timeOffset="274">310 784 8456,'0'0'1889,"0"0"33,0 0-416,0 0-994,0 0 161,0 0-97,0 24-31,0 0-65,0 0-224,0 24 33,0-24-97,0 24-32,0-25 0,0 25-64,0-24 32,0 0-128,0 0-96,0 0-384,0 0-1282,23 0-3106</inkml:trace>
  <inkml:trace contextRef="#ctx0" brushRef="#br0" timeOffset="1181">214 1023 2114,'0'0'896,"-23"0"450,23 0 31,-25 0-192,1 0 288,1 0-31,-1 0 95,24 0-448,-24 0-384,0 0-193,24 0-223,-24 0-161,24 0-64,-23 0-96,23 0 0,0 0 32,0 0 0,0 0-64,0 0-96,0 0-193,0 0-576,0 0-992,0 0-2596</inkml:trace>
  <inkml:trace contextRef="#ctx0" brushRef="#br0" timeOffset="2331">786 1047 64,'0'0'-63,"0"-24"63,0 24 639,0 0 642,0 0 193,0-24 31,0 24-192,0 0 225,0 0-129,0 0-224,0 0-64,0 0-160,-24 0-384,24 0-225,0 0 0,0 0-95,-23 24 63,23-24-160,0 24 64,0 0 33,0-24-65,0 24-64,23-24 192,-23 0 193,24 0-33,24 0-288,-1-24-64,-23 0-128,24 0-96,0 0-384,-25 1-225,25 23-224,-24-24-128,0 24 96,-24 0-256,0 0-256,0-24-545,0 24-801,0 0-2304</inkml:trace>
  <inkml:trace contextRef="#ctx0" brushRef="#br0" timeOffset="2738">1001 784 928,'0'0'5862,"0"-24"-5286,0 24 1090,0 0-385,0 0-544,-24 0-225,24 24 225,0-24 160,0 24-160,0 24-289,0-24-31,-24 0 319,24 24-448,0-1-191,-24 1-33,24-24 64,0 24-32,-24 0 0,24 0-64,-24-1 0,24 1 0,-23 0-32,23 0 0,0-24 0,-24 23-160,24-23-289,-24 0-672,24 0-961,0 0-3587</inkml:trace>
  <inkml:trace contextRef="#ctx0" brushRef="#br0" timeOffset="6884">1549 378 3555,'0'0'1826,"0"0"320,0 0-513,0 0-960,-24 0-353,24 0 97,0 24 127,-23 0 65,23-24-97,-24 24-31,-1 0-33,25 0-32,-23 23-31,-1-23-97,0 24-160,0-24-64,24 24 0,0-24-32,-24 23-32,24-23 32,0 0-64,0 24 128,0-24-64,0 0-32,0 0 32,24 0 65,-24 0 31,24-1 0,0 1-32,-24-24-64,24 24 32,-1-24-96,2 24 64,-1-24-128,-24 0-545,23 0-928,1 24-1570,-24-24-6661</inkml:trace>
  <inkml:trace contextRef="#ctx0" brushRef="#br0" timeOffset="7377">1931 545 3843,'0'-23'641,"0"-1"416,-24 24 929,24-24-481,-25 24-384,25 0-192,-23 0-160,-1 0-193,24 0-191,-23 0-65,-1 0 64,-1 24-127,2-24 63,23 24 32,-24-24-96,1 23 1,23 1-33,-25 0 96,25 0-96,-24 0 1,24 0-65,0 0-160,24 0 32,-24-24 0,25 0-96,22 0-321,-24 0-351,2-24 31,-1 0-32,23 0 481,-24 24 224,2-24 32,-1 0 32,-24 0 32,0 24 192,0-24 193,0 24-1,0 0 65,0 0-385,0 0-64,0 24 96,0-24-64,0 24-64,0 0-32,0-24 32,0 48-32,0-24 32,0 0-32,-24 0 32,-1 23-32,25-23-32,-23 24-96,23-24-288,-24 0-193,24 0-288,0 24-96,0-25-800,0-23-1218,0 24-4707</inkml:trace>
  <inkml:trace contextRef="#ctx0" brushRef="#br0" timeOffset="7994">2288 378 8199,'0'-24'545,"0"24"704,0 24-256,0-24-128,-24 24 96,1-24-321,23 24-127,-24 0 63,0 24-191,24-24-161,-24 23-32,0-23-96,1 24-32,-2 0-32,25-24 0,-24 23-32,24-23 0,0 24-32,0-24-32,0-24-224,0 24-161,24-24 1,1 24 32,-2-24 31,1-24-95,0 24 160,-24-24 287,24 0 33,-24 24 33,24-24 95,-24 0 0,0 24 32,0-24 32,0 1 0,-24 23-64,24-24-32,-24 24-96,24 0 65,-24 0-65,0 0 0,24 0-32,-23 24 32,23-1-129,0-23-511,0 24-738,0-24-2689</inkml:trace>
  <inkml:trace contextRef="#ctx0" brushRef="#br0" timeOffset="8528">2479 689 128,'0'0'10409,"0"0"-9448,0 0 769,0 0-705,24 0-224,-24 0-97,48 0-319,-25-24-33,1 24-160,24 0-96,-48-24-320,24 24-961,0 0-1634,-1-24-8615</inkml:trace>
  <inkml:trace contextRef="#ctx0" brushRef="#br0" timeOffset="9145">3146 259 3971,'0'-24'1570,"0"0"544,0 24 288,0 0-993,0 0-448,-23 0-224,23 0-128,-24 0 63,0 24 65,24 0-129,-24 0-223,0 23-161,1 1-96,-26 0-64,26 0 0,-1 0-32,24-1-32,-23 1 0,23 0 0,-24 0-96,24-24-160,0-1-32,24-23-129,-24 24 257,23-24 32,1-24 32,-1 24 64,2-23 32,-25 23 32,24-24-32,-24 24 0,0-24 96,23 0 0,-23 24 32,-23-24-32,23 24 0,0-24-96,-24 24 0,24 0 0,-25 0 0,2 0 0,23 24 0,-24-24 32,24 24-64,-23 0 32,23-24-160,-24 24-480,24 0-1410,0-24-2915</inkml:trace>
  <inkml:trace contextRef="#ctx0" brushRef="#br0" timeOffset="9717">3361 378 3171,'-24'0'4388,"24"0"-2691,0 0 449,0 0-736,0-24-353,24 24-64,-24 0-417,24-24-31,0 24-129,0 0 64,-1 0 129,-23 0-64,0 24-33,0-24-31,0 24 31,0 0-96,-23 0-63,-1 0-225,24 24 0,-24-24-32,-24-1 96,48 25-160,-23-24 64,-1 0 0,24 0-31,-25 0 31,25 0-128,0-24 0,0 24-97,25-24-127,-1 0-320,-1-24-513,25 24-865,-24-24-1570,23 0-4483</inkml:trace>
  <inkml:trace contextRef="#ctx0" brushRef="#br0" timeOffset="10064">3647 569 7815,'0'24'2274,"0"-24"-993,-23 0 897,23 0-1313,0 0-320,0 0-385,0 0-128,0 0-545,0 24-1569,23-24-4228</inkml:trace>
  <inkml:trace contextRef="#ctx0" brushRef="#br0" timeOffset="10245">3886 450 6982,'-24'-24'3043,"24"24"-1474,0 0 513,-24 24-544,24-24-33,-24 24-480,24 0-352,0-24 64,-24 24-65,24-1-351,0-23-1,24 24-192,0-24 128,0 0-160,23 0-32,1-24-96,-24 24-256,23-23-577,-22-1-832,22 24-1923,-23-24-4003</inkml:trace>
  <inkml:trace contextRef="#ctx0" brushRef="#br0" timeOffset="10499">4053 330 3459,'-25'0'6310,"25"0"-4901,-23 0 929,23 0-480,0 24-545,-24 0-192,24 0-448,-24 0-96,24 0-161,-23 24-320,23-1 64,-25 1-64,25-24-96,0 24 0,-23 0-160,23-24-737,0 23-608,0-23-1314,0 0-1889</inkml:trace>
  <inkml:trace contextRef="#ctx0" brushRef="#br0" timeOffset="10840">4315 20 4804,'0'-24'6758,"0"24"-5604,0 0 863,0 0-1120,23 0-224,-23 0 0,0 24-289,25 0-32,-1 23-160,-1-23 33,-23 24-129,24 0 0,-24 0-96,0-1 64,0 1-32,0 24 32,0-24-64,-24 0-64,24-1 128,-23-23-64,23 24 96,-24 0-64,24-24 128,-25 0-96,2 23-64,-1-47 64,0 24-288,0 0-384,0 0-385,-23 0-865,23-24-1441,0 24-7688</inkml:trace>
</inkml:ink>
</file>

<file path=ppt/ink/ink3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6:35.5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990 810 13965,'47'0'2178,"-47"0"-1185,25 0 1345,22 0-1153,1-24-352,-1 24-353,25 0-127,23-24-257,0 1 0,1 23-32,23-24-32,-24 0-32,1 24-288,-1 0-513,-24 0-897,1 0-2306,0-24-9897</inkml:trace>
  <inkml:trace contextRef="#ctx0" brushRef="#br0" timeOffset="296">1228 1168 16399,'24'0'352,"24"-24"1,-1 24 1248,-23-24-864,24 24-161,-1 0-63,1 0 63,-24 24-319,-24 0 31,0-1 32,0 1 65,-48 0-1,1 24-128,-1-24 97,0 23 31,24-23 64,1 24 161,-1-24-353,24 0-64,24-24-63,23 23 31,25-23-96,-1-23-288,24-1-609,1 0-609,23-24-768,-24 0-4804</inkml:trace>
  <inkml:trace contextRef="#ctx0" brushRef="#br0" timeOffset="644">2539 285 9961,'47'-24'5765,"-23"24"-5092,24 0 1441,-24 0-897,24 24-672,-1 24 127,0-1-127,-22 25 95,-1 0-255,-24 23-321,-24 1-192,-24 23-353,-23 24-1184,-49-24-2307,1 0-11146</inkml:trace>
  <inkml:trace contextRef="#ctx0" brushRef="#br0" timeOffset="1158">418 285 10634,'-119'119'800,"47"-23"1026,1 0 1089,-1 47-1057,25 0-737,-1 0-417,71-24-127,26 24-257,46-48-256,24 1-128,24-25-801,0-23-1473,48-1-3427</inkml:trace>
  <inkml:trace contextRef="#ctx0" brushRef="#br0" timeOffset="1867">3134 47 11242,'-23'-24'2082,"23"24"-1217,0 0 833,0 0-513,0-24-513,0 24-95,23 0-1,1 0-127,24 0-129,-24 0-64,0 0 161,-1 24-1,2-24-64,-25 24-159,0 0-33,0-1 64,0 1 64,-48 24-31,24 0 95,24-25-64,0 1-32,0-24 65,24 24-33,47-24-128,25-24-128,-1-23-448,24 23-1538,1-24-7655</inkml:trace>
  <inkml:trace contextRef="#ctx0" brushRef="#br0" timeOffset="16187">823 237 512,'0'-23'2787,"0"23"31,0-24-63,24 24-641,-24-24-256,0 24-417,0 0-352,0 0-256,0 0-385,0 0 161,0 24-1,0-24-159,0 24-1,-24-24-63,24 23-193,0 1 96,0 0-192,0 24-64,-24-24 32,24 23-96,-24-23 96,24 24-128,-23-24 128,23 0-96,-24 0 96,24 0-64,-24 0-96,24-24-96,0 0-160,0 23-193,0-23-608,0 0-1185,24-23-3107</inkml:trace>
  <inkml:trace contextRef="#ctx0" brushRef="#br0" timeOffset="16607">1085 214 2882,'24'-48'7591,"-24"48"-7238,0-24 864,23 0 673,-23 24-961,25 0-161,-25 0-95,24 0-353,-1 0-128,-23 0-31,24 24 31,-24-24 192,0 24-32,0-24-31,0 24-97,0-24-64,0 24-32,-24-1-64,24 1 0,-23 0-32,-1-24 0,-1 24 65,25 0-65,-23 0 0,23-1 64,-24 1-96,24-24-32,0 24 64,0-24 32,0 0 0,0 24-32,0-24 96,0 0-32,0 0 288,0 0 97,0 0-33,0 0-159,0-24-161,0 24-32,0 0 0,0 0-128,0 0 64,0 0-32,0 0-64,0 0 32,0 0-32,0 0 0,0 0 32,0 0 32,0 0-32,0 0 32,0 0 0,0 0 32,0 0-32,0 0 64,0 0-64,0 0-128,0 0-97,0 0-255,0 0-289,0 0-512,0 0-1089,0 0-3428</inkml:trace>
  <inkml:trace contextRef="#ctx0" brushRef="#br0" timeOffset="17947">632 142 8936,'-23'0'1698,"23"-24"864,0 24-96,0 0-832,0 0-673,0-24-449,0 24-320,0 0-63,0 0-97,23 0 0,1 0-32,24 0 32,-24-23-32,23 23 64,-23 0-64,0 23 0,-24-23 160,24 24-32,-48 0-32,24 0 64,-24 0-160,0 23 96,1 1-96,-1 0 96,-24-24-160,24 23 128,0 1-64,1-24 64,23 0-31,0 0 31,0 0-32,0-24 192,23 0 96,25 0-64,-24-24 33,24 0-161,-25 0-32,25 0 64,-24 24-96,-24-24-96,24 24 64,-24 0-32,0 0-64,0 0-160,-24 24-161,24-24-223,0 0-481,0 0-993,0 0-2242</inkml:trace>
  <inkml:trace contextRef="#ctx0" brushRef="#br0" timeOffset="18598">1132 142 160,'0'0'3971,"0"-24"-1376,0 24 320,0 0-513,0 0-512,0 0-161,0 0-287,-23 0-257,23 24-160,-24 0-192,24 0-193,-23 0-95,-2-1-97,25 25-192,-24-24 33,1 24-65,23-25-96,-24 25-64,24-24-32,0 0 0,0 0-32,24 0-32,-1-24 64,26 0-96,-2 0-64,1-24-128,-1 0-33,1-24 1,0 24 160,-25-23 128,25-1 0,-24 24 0,-24-24 0,0 25 64,0-1-128,0 0 160,0 0-96,-24 0-32,0 0 0,0 1 96,1 23-64,-1 0 0,0 0 0,-24 23 0,1 1 0,-1 24 32,24-24-192,-24 23-353,24-23-1088,24 0-2563</inkml:trace>
  <inkml:trace contextRef="#ctx0" brushRef="#br0" timeOffset="19315">609 166 8680,'-25'-24'1569,"25"24"481,0-24 320,0 24-1056,0-24-353,0 24-321,25 0-255,-25 0-161,23-23-64,1 46-64,0-23 32,0 24-32,0-24 64,-24 24-64,24 0 33,-24 0 63,0 0-32,0-1 32,-24 1-96,24 24-96,-24-24 96,0 0 0,24-1-96,-24 1 96,0 0-128,1 0 128,23 0-63,0 0 63,0 0-64,0-24 32,0 24 32,23-24-32,1 0 32,0 0-32,24 0 32,-24-24-96,-1 24 64,25-24-96,-24 0 64,-24 24 0,24 0 0,-24 0 96,0 0 0,0 0 1,0 0-33,0 0-64,0 0 0,-24 0-96,24 0 128,0 24-128,0-24-96,-24 0-129,24 0 97,-24 0 0,0 24 0,1-24 64,-1 0 96,0 0 0,24 0 32,-24 0 0,0 0 32,24 0-32,-24 0 64,24 0 0,0 0 64,0 0-128,0 0 0,24-24 0,0 24 0,0 0-96,24-24-96,-25 24-97,1 0 33,0 0-128,-24 0 191,24 0 97,-24 0 64,0 0 0,-24 24 32,24-24 64,-24 0 32,0 24-31,1-24-33,-1 0 64,0 24 0,-24-24 128,24 0 128,24 0 1,-23 0 31,23-24-32,23 24-288,1 0 97,0-24-65,24 24-289,-1-24-383,1 24-1378,0-24-4356</inkml:trace>
  <inkml:trace contextRef="#ctx0" brushRef="#br0" timeOffset="20830">1848 94 9577,'0'-23'2274,"0"23"256,0 0-608,0 0-737,-24 0-384,24 23-321,0-23-191,-24 24-65,24 0-32,-24 0-32,1 24-64,23-25 0,-24 25-128,-1-24 0,2 24-512,-1-25-353,0-23-1185,24 24-2146,0-24-6726</inkml:trace>
  <inkml:trace contextRef="#ctx0" brushRef="#br0" timeOffset="21055">1633 190 12427,'0'-24'1858,"0"24"64,0 0-96,0 0-705,0-24-289,24 24-127,0 0-224,-1 24-257,-23-24-128,25 24-32,-1 23-32,-24 1-192,0 0-449,0-24-608,23 23-1025,-23-23-2467</inkml:trace>
  <inkml:trace contextRef="#ctx0" brushRef="#br0" timeOffset="21343">2038 118 10570,'0'0'2402,"0"0"-1249,0 24 833,0-24-1025,0 48-577,0-24-256,-24 23-32,24-23-128,0 24-128,0-24-929,-23-1-2306</inkml:trace>
  <inkml:trace contextRef="#ctx0" brushRef="#br0" timeOffset="21598">2253 47 9641,'24'0'1121,"-24"-24"1409,0 24-192,0-24-992,24 24-450,-24 0-351,0 0 128,23 0 63,1 0-95,-24 0-129,24 0-223,-24 24-161,0-24-32,24 24-64,-24-24 32,-24 24 32,24-1-32,-24 1-64,0 24 32,1-24-32,-1 23 64,0-23-64,0 0-64,24 0 128,0-24-32,24 0-32,0 24 96,0-24-96,23-24 0,1 24 0,0-24-480,-1 24-1346,1-24-6822</inkml:trace>
</inkml:ink>
</file>

<file path=ppt/ink/ink3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7:23.1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523 23 9224,'0'-24'2338,"0"24"-1953,-24 0 1761,1 0-481,-1 0-736,-24 0-192,1 24-128,-2 0-225,-21 0-128,21 0 32,2 0-63,-1-1-65,24 1 0,1 0-128,-1 0 32,24 0-32,0-24 64,24 24-96,23-1 0,1-23 32,-1 0-320,2 0 480,-26 0-160,24 0-96,-23 24 160,-24-24-128,0 24 64,0 0 64,-24 0-32,1 0 0,-1-1-128,-24 25 160,1-24-96,0 0 0,-2-24 64,26 24-96,-1-24 97,0 0-65,24-24 96,0 24-160,0-24 96,24 0-32,23 24 32,-23-24 32,24 0 0,23 24 0,-23-23-64,23-1 32,1 0 64,0 0-64,-1 0 0,-23 0-128,23 24 160,-23-23 64,-1 23-256,-23-24 320,-24 0-256,24 24 64,-24-24 96,-24 24-96,24 0-64,-24 0 128,1 24-96,-25-24 64,24 0 0,-23 24 224,-1 0 33,24 23-1,-24-23-288,48 0 160,0 0-224,0 0 160,24-24-320,24 0-705,23 0-865,1 0-1249,-1 0-2978</inkml:trace>
  <inkml:trace contextRef="#ctx0" brushRef="#br0" timeOffset="623">1214 214 10890,'24'0'2050,"-24"0"-321,0 0 385,0-24-1057,-24 0-224,24 24 32,-24 0-320,1 0 127,-1 0-31,0 48-161,-24-24-63,25 23 95,-1 1-256,-1-24-31,25 24-129,-23-25 0,46-23-64,-23 24-288,49-24-801,-2 0-961,1 0-2082,23 0-10090</inkml:trace>
  <inkml:trace contextRef="#ctx0" brushRef="#br0" timeOffset="2191">1167 595 7142,'0'0'929,"0"0"1473,0 0-448,23 0-1537,1 0-321,24 0-673,-1-24-1857</inkml:trace>
</inkml:ink>
</file>

<file path=ppt/ink/ink3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7:01.2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882 71 10121,'-24'0'160,"1"-24"129,-1 24 800,-1 0-129,2 0-287,-1 24 160,0-24-193,-24 24-31,1-1-32,23 1-97,-24 0 1,-23 24-33,23-24 32,-23 23 1,-1-23 31,25 24-95,-1-1-97,1 1-64,-2 0-96,2-24 65,23 47-33,24-23-64,0-24 0,-24 23 0,48 1 0,-24 0 64,24-1-63,0-23-65,-1 0 96,26-24-96,-26 24 0,24 0 0,25-24 32,-24 23-96,23 1-192,1-24-865,-1 0-1345,-23 0-3684</inkml:trace>
  <inkml:trace contextRef="#ctx0" brushRef="#br0" timeOffset="400">1025 1000 14285,'24'24'1602,"-24"-24"832,0 24-737,0 0-864,0 0-352,0 0-321,0-1 64,0 26-96,24-26-64,-1 1 32,1-24-64,1 0 64,-2 0-128,24 0-64,-23 0 64,24-47-32,-24 22-64,0 1 128,0 1-128,0 23 64,-24-24 128,0 0-128,0 0 128,0 24 32,0-24 32,0 24 64,-24 0-128,24 0 33,24 0 191,-24 0-288,23 0 96,1 0-352,24-24-545,0 24-1089,-25 0-2914</inkml:trace>
  <inkml:trace contextRef="#ctx0" brushRef="#br0" timeOffset="811">2097 857 17616,'0'0'1762,"24"0"-737,-24-24 320,24 24-961,0-23-223,0 23-33,-1 0-96,1 0-64,1 0-353,-2 0-864,1 0-1602,-24 0-3811</inkml:trace>
  <inkml:trace contextRef="#ctx0" brushRef="#br0" timeOffset="1030">2002 547 17168,'24'0'2146,"0"-23"-1922,23-1 64,1 24 225,0-24-449,24 24-1794,-25-24-8648</inkml:trace>
  <inkml:trace contextRef="#ctx0" brushRef="#br0" timeOffset="13081">3170 476 8744,'-24'0'320,"0"-24"769,24 24 801,-24 24-737,24-24-160,-23 24-128,-1 0-289,0 23-95,0 1 31,0-24 33,1 47-65,23-47-95,-24 48-97,48-25-256,-1-23-32,1-24-32,0 0 192,24 0-224,-1-24 128,1 0-256,-1-23 192,1-1-64,-24 0 96,0 1-64,-24 23-64,0 0 96,0-24 96,0 25-224,-24-1 160,0 0-32,-24 24-32,25-24 64,-1 0-192,-24 24 544,24 24-897,24 0 802,-23 0-802,-1 0-512,0-1-1121,24 1-2338</inkml:trace>
  <inkml:trace contextRef="#ctx0" brushRef="#br0" timeOffset="13580">3647 714 13516,'0'24'609,"0"-24"-353,0 0 1089,0 24-384,0-24-576,0 24-289,23 0 0,-23-24-96,0 23-96,0-23-128,0 0-65,0 0-31,0 0-32,0 0 63,0-23 33,0-1 128,0 24-384,0-24-994,24 24-1249,-24-24-6629</inkml:trace>
  <inkml:trace contextRef="#ctx0" brushRef="#br0" timeOffset="15065">4314 619 3042,'0'-24'1410,"0"24"672,0 0 480,-24 0-832,24 0-289,0 0-352,-24 0-480,24 0-193,-24 0-128,0 24-63,24 0 95,-23 0 96,-1-1-191,0 25 31,24 0-96,-24-24-64,24 23-32,0 1 0,0 0-64,24-48 32,-24 23-160,0 1-96,24 0-64,0-24-161,23 0-320,1 0 33,0 0 415,-1-48 225,25 1 96,-49-1 64,1 0 32,1 1 97,-25-1 191,-25 24-128,25 0 33,-24 1-129,1-1-64,-1 0-32,0 24-32,0-24-64,-23 48 64,23-24-32,0 24-96,0 23-513,0-23-832,0-24-2018</inkml:trace>
  <inkml:trace contextRef="#ctx0" brushRef="#br0" timeOffset="15723">4981 762 1505,'0'-24'4837,"0"24"-4837,0 0 0,0 0 192,0-24-96,-24 24 512,24 0 417,0 0-256,-24 0-96,24 0 352,0 24 256,-24-24-96,1 24-320,23 0-225,-24-24-191,24 24 31,-24-1-127,0 25-161,24-24-32,0 24-96,0-25-32,0 1 32,0 0-96,0 0-160,0 24-257,0-24 65,24-24 160,0 23 96,23-23-64,1 0 192,-24-23 0,24-1-32,0 0 64,-25-24 128,25 0-32,0-23 96,-48-1-64,23 25 0,-46 23 33,-2 0-65,2 24-192,-1-24 128,-23 24-32,47-24-32,-48 24 0,24 24-32,0 0 32,0 24 0,0-1-737,24-23-1505,0 0-4196</inkml:trace>
  <inkml:trace contextRef="#ctx0" brushRef="#br0" timeOffset="16297">5744 643 8712,'0'0'1441,"0"0"-576,0-24 865,0 24-97,0 24-480,0 0-160,-25 23-224,2-23-257,23 24-159,-24-1-225,1 25 0,-2-48-32,25 23-32,-24-23-64,24 0-192,-23 24-257,-1-24-1248,24 23-2595</inkml:trace>
  <inkml:trace contextRef="#ctx0" brushRef="#br0" timeOffset="17289">6268 786 4548,'23'-24'1377,"-23"0"-64,0 0 385,0 24-673,0 0-160,0 0 224,0 0-320,0 0 127,-23 0 193,-1 24-32,0 0-96,1 0-192,-2 0-192,2 23-97,-1 1-128,24 0-127,0-25-193,0 25 64,0-24-64,0-24-64,0 24-32,24 0 96,24-24-128,-25 0-65,25-24-191,-25 24 96,26-24-64,-26-24 63,1 24 65,-24-23 0,-24-1 96,1-23 32,-26 23 64,26 0-32,-25 1 0,25-1 64,-2-24-32,25 25-32,25-1 64,22 24-32,-23 0-192,24 1 864,23 23-95,-23 23-193,-24-23-32,23 24-63,-23 0-481,-24 24 288,0-24-96,0 47-385,0-23-544,-24 23-672,0-23-2019,1 0-5957</inkml:trace>
  <inkml:trace contextRef="#ctx0" brushRef="#br0" timeOffset="17773">6792 786 6245,'48'0'6535,"-48"0"-6119,-24 24 833,24-24 385,-24 23-1026,1 1-31,-2 0-33,1 24-159,24-24-97,-23 23-32,23-23-384,0 0 577,0 0-353,0 0-353,23-24 514,1 0-161,1 0-64,22 0 0,0 0 96,1 0-192,0-24 128,0 0-96,-1-24-32,-23 1 64,0-1 96,-48 24-128,0 0 32,-23-23 96,-1-1-256,24 0 192,0 1-64,1-1-160,-2 0-1,25-23-63,25 47 96,-2 0 96,25-24-256,0 48 672,-1-23 96,1 23 129,0 23-32,-1-23-65,-23 48-128,0-24-384,-24 24 128,0-1-32,-24 1-224,0 0-865,24-1-2146</inkml:trace>
  <inkml:trace contextRef="#ctx0" brushRef="#br0" timeOffset="18520">8389 667 12043,'23'-24'1890,"1"24"160,-24 0-321,0 24-992,0 23-417,-24-23-160,24 24-128,-23-1 97,-1 1-129,1-24-321,-2 0-479,25 0-834,-24-24-1889</inkml:trace>
  <inkml:trace contextRef="#ctx0" brushRef="#br0" timeOffset="18713">8461 476 12299,'23'-48'1890,"1"24"-353,-24 24-287,24 0-642,-24 24-512,24-24-704,-24 48-2147,0 0-9128</inkml:trace>
  <inkml:trace contextRef="#ctx0" brushRef="#br0" timeOffset="18873">8580 1000 13676,'47'-71'1634,"-23"47"-225,0-24-704,24 24-449,-1-23-64,-23 23-31,24 0-65,-1 0 224,-23 24 385,0 0 31,-24 0 129,24 24-288,-24 0-129,0 24-160,0-25-159,-24 25-97,24-24-32,0 0-737,0-24-1697,24 0-2275</inkml:trace>
  <inkml:trace contextRef="#ctx0" brushRef="#br0" timeOffset="19162">9294 47 10409,'0'-24'2371,"0"24"-2211,24-24 1345,-24 24 385,0 0-1346,0 24 257,0-24-96,0 24-225,0 0-191,0 0 31,0-1-256,24 1 64,-24 0-64,0-24-64,24 24 64,-24-24-96,24 24 0,-24-24-32,0 24 64,-24-24-32,24 23 32,-24-23 0,0 24 32,24-24-192,-24 24 192,24 0-160,0-24 128,24 24-32,24-24 96,-1-24-64,2 24 32,-2 0-32,0-24-32,1 0-865,-24 0-4612</inkml:trace>
  <inkml:trace contextRef="#ctx0" brushRef="#br0" timeOffset="19814">7864 1263 7591,'-23'0'929,"23"0"832,0 0 706,0 0-770,0 0-95,23 0-193,2 0-288,22 0-160,0 0-256,49-24-353,23 24 32,0-24-127,25 24-33,22-23-160,1-2 160,0 1-352,-25 1 192,2-1-192,-1 0-769,-48 24-1121,1 0-3427</inkml:trace>
  <inkml:trace contextRef="#ctx0" brushRef="#br0" timeOffset="20445">9128 166 6053,'0'-24'1506,"-25"24"1280,2-24-640,23 24-864,-24 0-1,24 0-416,-23 0-161,23 0 1,0 0-97,0 0-319,23 0-33,1 0 32,-1-23-31,26 23-65,-26 0 64,25 0 64,0 0-128,-25 0 97,1 0-97,24 0 96,-48 23-224,24-23 128,-24 24-192,0-24 96,0 24-160,-24 0 193,0 0-129,0 0 64,-23-1-64,23 1 0,0 0 0,-24 0-32,48 0 64,-23-24-64,23 0-32,0 24 64,0-24 0,23 0 0,1 0 0,24 0 0,-1 0 0,1 0-33,0 0-31,-1 0 161,1 0-130,-24 0-31,0 0 128,-24 23-128,0-23 96,0 0 33,0 0-1,-24 0-96,0 24 96,1-24-64,-2 24 0,1-24 0,1 0 320,-25 0-1121,24-24 1634,0 24-1666,1 0 1346,-1 0-513,0-24 0,24 24 32,0 0-32,24 0 0,-24 0-64,24 0 96,23 0 0,1-23-257,-1 23-607,2 0-1507,-26-24-3714</inkml:trace>
  <inkml:trace contextRef="#ctx0" brushRef="#br0" timeOffset="21154">9009 166 11306,'-25'0'641,"25"0"608,0-24 609,0 24-865,25-24-257,22 24-63,0 0-289,2 0-31,-2 0-97,1 0-128,-1 0 64,1 24-192,-48 0 96,24 0 0,-24-24 33,0 48 63,-24-48-32,0 23-96,0 25-64,-23-24 160,23 0-224,0 0 64,0-1 32,1-23-128,-1 24 160,24 0 224,24 0-928,-1-24 1152,1 0-992,24 0 896,-1 0-736,25 24 288,-25-24 0,-23-24-321,24 24 930,-24-24-1025,-24 24 1088,0 0-1024,0 24 1345,-24-24-1506,24 24 1090,-23-24-737,23 0 31,-25 0-1216,25 0-3972</inkml:trace>
</inkml:ink>
</file>

<file path=ppt/ink/ink3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7:24.0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0 15438,'0'0'1986,"-25"0"416,25 0-1377,0 0-833,0 0-288,0 0-1793,0 0-14255</inkml:trace>
</inkml:ink>
</file>

<file path=ppt/ink/ink3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6:00.3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14 143 5733,'0'0'3459,"0"0"-3010,0 0 255,0 0-351,0 24-225,-24-24 96,48 0 160,-24 0 129,0 0 224,23 24 191,1-24 1,1 0 32,22 0-224,0 0-97,25 0-191,0 0-161,-1-24-64,0 24-128,25 0-96,-25 0 65,24 0-1,1 0 96,23 0-96,-24 0 64,24 0-64,0 0 32,1 0-64,47 0 0,-24 0-32,23 0 32,1 0-32,0-24 96,0 24 0,24-24 0,-25 24 33,25-23-161,-24 23 128,24-24-64,-25 24 64,1-24 64,-24 24 128,0 0-128,0-24 33,0 24-97,-24 0 32,0 0-64,0-24-32,-23 24 0,-1 0 0,-23 0-64,-1 0 128,-47 0-160,24 0 96,-25 0-32,-23 0-128,0 0-897,0 0-2434</inkml:trace>
</inkml:ink>
</file>

<file path=ppt/ink/ink3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8:06.8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859 73 1473,'-24'0'1794,"24"0"288,0 0-449,-25 0-352,25 0-64,0 0-352,-23 24 64,23-24-32,0 0 32,0 0-128,0 0-161,0 0-127,0 0-161,0 0-160,0 0-128,0 0-32,0 0 0,23 0 32,-23 0 1,25 0-1,-25 0 64,24 23-64,-24-23 128,23 0-32,1 0 0,-24 0 0,24 0-64,0 0-63,0 0 31,23 0-32,-23 0 32,0 0-64,23 0 0,-23 0 0,1 0 0,-2 0 32,1 0-32,23 0 32,-22 0 0,-2 0-32,1 0 0,0 0 32,-1 0 0,2 0 0,22 0-32,-23 0 32,24 0 0,-24 0 0,23 0-32,-23 0-32,0 0 32,0 0-32,-1 0 32,1 0 32,-24 0 0,48 0 0,-24 0 0,-1 0 0,26 0-32,-2 0 32,-23 0 0,24 0-32,-25 0 32,25 0-64,-24 0 32,24 0 0,-25 0 64,1 0-32,24-23-32,-24 23 0,-1 0 0,25 0 0,0 0 0,-25 0 0,26 0 0,-26 0 0,24 0 0,-22-24 0,22 24 0,-23 0 0,0 0 0,0 0 0,23 0 0,-23 0 0,-24 24-32,48-24 32,-48 0 32,24 0-32,-1 23 96,1-23 32,24 0-32,-24 0 1,0 0 63,47 0-64,-47 0-32,48 0 32,-25 0-64,1 0 160,23 0-192,1 0 128,-1-23-64,1 23-32,23-24 0,-23 24 65,-1 0-33,1 0 0,-1 0 64,1 0-64,-1 0-32,0 0 32,1 0-32,-25 0-32,49 0 32,-48 0-32,23 0 32,1 0-32,0 0 0,-1 0 96,0 0-160,1 0-32,-1 0 192,1 0-96,-25 0 32,25 0-32,-25 0-32,25 0 64,0 0-32,-25 0 32,25 0-32,-25 0 0,25 0-32,-25 0-32,25-24 160,-24 24-96,0 0 0,-1 0 0,25 0 0,-25 0 0,1 0 32,0 0-64,23 0 32,-47 0 32,47 0-64,-46 0 32,22 0 32,0 0-64,1 0 64,-1 0-32,-22 0-64,22 0 96,1 0-64,-24 0 64,23 0-96,1 0 128,-24 0-160,24 24 160,-1-24-96,-23 0 32,24 0-32,-25 24 96,25-24-32,-24 0-64,23 0 0,2 23 0,-26-23 0,24 0-128,2 0 128,-2 24-32,1-24 32,-1 0 0,2 0 0,-2 0-32,-24 0 96,26 0-32,-2 24-64,0-24 128,1 0-64,0 0 0,0 0-32,-1 0 32,1 24-32,0-24 32,23 0 32,-23 0-64,-1 0 32,1 0-97,-1 0 1,25 0 0,-24 0-96,0 24 64,23-24 32,-23 0 32,-1 0 64,1 0-64,-24 0 128,23 0-128,-22 0 64,22 0 0,-23 0 0,24 0 0,-24 0-192,23 0-1,-23 0-63,24 0 64,-25 0 64,1 0 0,24 0 32,-24 0-161,-1 0-223,1 0-129,1 0-31,22 0 127,-24 0 129,-23 0 160,24 0 160,-24 0 128,0 0 96,0 0 96,0 0-64,0-24-64,0 24-64,-24 0-32,1 0 129,-1 0-33,1-24 32,-2 24-32,-22 0-96,0 0 0,-25 0-32,24 0 32,0 0-32,-24 0 0,25 0 0,-25 0 0,25-24 64,-25 24 0,25 0 96,-25-24 1,1 24-1,-1-23-128,0 23 0,-23-24 0,24 24 0,-24-24 0,-1 24 0,-23-24 0,24 24-32,-25 0 32,25 0-32,-24-24 0,0 24 0,0 0 32,0 0 32,0 0-32,-1 0 0,1 0 0,0 24 0,-23-24 32,22 24 64,1-24-32,-1 0 1,1 0-33,24 0-32,-24 0 0,24 0-32,23 0 32,-23 0-32,-1 0 0,25-24 0,-24 24 0,23 0 0,1 0 0,-24 0 32,23 0-32,0 0 0,1 0 0,-1 0 0,1 0 0,-24 0 0,23 0 0,0 0 0,1 0 0,-24 0 0,23 0 32,1 0-64,-24 0 64,-1 24-32,1-24 0,-1 24 32,1-24-32,0 24 0,0-24 0,-1 23 0,1 1 0,-24-24 0,23 24 32,1-24-32,-1 0 32,-23 24-64,24-24 64,-24 0 0,24 0-32,0 0 0,-1 0 0,1 0 0,23 0 0,1 0 32,-1 0-32,1-24 32,0 24-32,22 0 0,-22-24 0,23 24 0,1 0 0,-25 0 0,1 0-32,23-24 64,-23 24-64,23 0 64,1 0 0,-2 24-32,2-24 0,-1 0 64,1 24-32,-1-24-32,24 24 32,-23-24-32,23 0 32,0 0 0,24 0-32,0 0 0,0 0-96,0 0 0,24 0 96,0 24 0,23-24-64,1-24-64,23 24-32,1 0-65,0 0 225,-1 0-32,24 0 32,-23 0 64,23 0 0,1 0-64,-25 24 0,24-24 33,-23 0-33,23 24 32,0-24 0,0 0-32,25 24 64,-25-24-64,24 24 32,0-24-128,0 24 32,0-24 31,1 0 33,-1 0 0,1 0 0,-26 0 0,25 0 65,1 0-33,-25 0 64,49 0-32,-25 23 32,0-23-64,0 0-32,0 0 0,0 0 32,0 24 0,0-24-64,0 0 64,0 0-32,24 0 32,-23 0-32,23 0 0,-24 0 0,0 0 0,0 0 32,0 0 32,24-24 96,-24 24-32,0 0-32,1 0 33,-1 0-33,1 0-32,-1-23-160,-24 23 320,24 0-224,0 0 0,-24 0 32,25 0-32,-26 0 0,25-24 32,-23 24 32,-1 0-64,1 0-32,-24-24 0,-1 24 192,0 0 32,-23 0-64,0 0 32,-1 0-95,-23 0-33,-24 0 0,24 0-64,-24 0 32,0 0 96,-24 0-64,24-24-32,-47 24 0,23 0 0,-24 0-64,-23 0 160,23 0-128,-23 0-32,-1-24 96,-24 24-64,-23 0 128,24 0-128,-48 0 64,24-24-32,-24 24 0,0 0 0,0 0 32,0 24-128,0-24 192,-24 0-96,1 0 32,-2 0-128,26 0 64,-26 0 224,2-24-384,23 24 384,-24 0-320,1 0 192,-2 0 32,2 0-32,-1 0 32,24 0-64,-24 0-64,0 24 224,25-24-256,-26 24 128,2-24-96,-1 24 64,0-24 32,24 24 32,-24-24 97,24 0-97,-24 24 96,24-24-96,1 0 0,-2 23 0,25-23-96,0 0 32,0 24 0,0-24 0,23 0-32,1 0 32,24 0-32,-1 0 32,25 0-96,23 0 128,-1 0-64,25 0 32,0 0 32,0 0-160,25 0 0,22 0 128,1 0-128,23 0 192,25 0-96,-1 0 0,24 0 0,1 0 0,-1 0-96,47 0 256,-22 0-224,22-24 0,1 24 224,23-23-224,1-1 32,0 24 96,-1-24-128,25 0 64,-1 24 96,1-24-96,-1 0 32,1 24-96,0-24 128,-1 24-96,1-24 96,-1 24-64,0-24 0,-23 24 0,0 0 32,0 0-32,-25 0 0,25 0 0,-25 0 96,2 0-192,-26 0 128,1 0 64,-24 0-128,0 0 32,-23 0-32,-1 0 64,-23 24-32,-25-24-96,2 0 96,-26 0 64,1 0-160,-24 0 128,0 0-64,0 0 128,-24-24-160,-24 24 64,1 0 0,-25 0 0,-24-23 64,2 23-128,-2 0 128,-23 0-128,0 0 128,-24 23-64,0-23-64,0 0 160,-24 0-160,0 24 32,-23-24 96,23 0-128,-24 0 64,0 0 0,1 0 0,-24 0 0,23 0 32,-24 0-32,24 0-32,-23 0 64,0 0 32,0 0-96,-1 0 161,-23 0 31,23 24-96,-23-24 160,23 0 32,-23 0-64,-1 24 1,25-24-1,0 24-160,-1-24 64,1 24-128,-1-24 32,24 0-160,1 24-481,-1-24-1761,0 0-8232</inkml:trace>
  <inkml:trace contextRef="#ctx0" brushRef="#br0" timeOffset="55970">4886 3554 10602,'0'-72'448,"0"49"577,0-1-192,24 0 160,0 0-161,-1 0-511,1 0-65,24 24-128,-24 0 128,-1 24 129,26 0 127,-26 0 33,-23 24-97,24-25 1,-48 25-65,24-24 0,0 0 1,-23 0-129,23-1 0,-49-23-160,49 24-64,-47 0 32,23-24-224,0 24-416,24-24-642,-24 24-1056,24-24-3107</inkml:trace>
  <inkml:trace contextRef="#ctx0" brushRef="#br0" timeOffset="62185">8985 3816 2882,'-24'24'961,"1"-24"545,23 0-225,0 0-32,0 24-320,0-24 0,0 0-96,23 0 159,1 24-319,23-24-289,-22 0-223,46 24-1,24-24-128,1 0 0,23 0 0,23-24 32,2 24 64,22 0-64,2 0 0,-2 0-32,-23 0 32,24 0-32,-1 0-32,2 0-96,-2 0-96,25 0 0,-25 0 32,2 0 0,-2 0 95,-22 0 65,-2-24 0,-22 24 32,-25 0 97,1-24 31,-26 24 0,-21 0 64,-26-24 193,1 24 31,-24 0-96,0-24-95,-24 24-161,1-23-32,-26 23 0,2-24-32,-25 24 32,25-24-32,-1 0 32,1 24 128,23 0 0,-24 0 32,48 0 1,0 0-161,0 0 32,0 0 0,0 0-96,48 0 32,-24 0 0,23 0-32,1 24 64,-1 0 96,2 0 161,-2-1 31,-24-23-32,2 24-64,-1 0-63,-24 24-33,0-24-96,-24-1-32,-48 1 0,24 24-1057,-23-24-2691</inkml:trace>
  <inkml:trace contextRef="#ctx0" brushRef="#br0" timeOffset="63569">8579 5032 4548,'-23'0'1569,"23"0"-63,0 0 608,0 0-897,0 0-480,0 0-1,0 0-223,23 0 127,2 0-127,22 0-129,1 0-192,23 0 1,1-23-97,-1 23 0,24 0-32,25-24-32,-25 24 32,24 0 128,0-24 32,0 24 33,25 0-33,-1 0-32,23 0 96,-22 0-96,46 0-96,-23 24 33,-1-24-65,2 0 32,-26 0-64,26 24-64,-2-24-385,-23 23 33,1-23-96,-25 0-65,0 24 65,-48-24 287,24 0 33,-23 0 128,-25 0 32,1 0-32,0 0 64,-1-24-32,-22 24 32,-2-23 160,1 23 129,-24 0-97,0-24 96,0 24-160,-24-24-64,1 24-31,-2 0-33,1 0 0,-23 0-32,23-24 32,-24 24-32,1 0 64,-1-24-128,24 24 128,24-24-128,-24 24 128,24-24-64,24 24 0,0 0 0,24-24 0,-1 24 0,1 0 0,0 0 0,24 24 0,-25 0 32,1-24 192,-1 24 224,-23 0 193,-1 24 64,-23-24-129,-23-1-191,-48 25-129,-1 0-128,-23-1-320,-1 1-1698,1 0-9545</inkml:trace>
</inkml:ink>
</file>

<file path=ppt/ink/ink3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9:02.3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248 21 2978,'0'0'1410,"0"0"704,0-24 192,-24 24-512,24 0-257,0 0-32,0 0-159,0 0-353,0 0-289,0 0-191,0 0-193,0 0-96,0 24 65,0 0 63,-24 0-64,24 0-64,0 23-31,-24-23-97,24 24 64,-24 0 64,1 23 0,23-23-32,-24 0-192,0 23 32,24-47-64,-24 24 161,24-1-129,0-23 32,-24 0-64,24 0 0,0 0 128,0-24-160,0 0 128,0 0-64,0 0-193,24-24-159,-24 24-705,24-24-1281,-24 0-3844</inkml:trace>
  <inkml:trace contextRef="#ctx0" brushRef="#br0" timeOffset="811">320 593 8456,'0'-23'2434,"0"23"-320,0 0 416,0 0-1185,0 0-95,0 0-418,0 23-223,-25 1-96,25 0-289,0 0-64,-24 0-128,24 0-128,0 23-609,-23-23-1889,23 0-14254</inkml:trace>
  <inkml:trace contextRef="#ctx0" brushRef="#br0" timeOffset="2861">105 1118 9480,'0'-24'385,"0"24"896,0 0 385,0 0-1122,0 0 353,0 24 0,0 0-192,0-1-65,0 1-63,0 24-161,-24 0-64,24-1-63,-24 1-97,24 0-96,-24 0 64,24 0-128,0-25 64,-24 1-32,24 24-320,0-48-128,0 24-545,0-24-929,24 0-1409,-24-24-5253</inkml:trace>
  <inkml:trace contextRef="#ctx0" brushRef="#br0" timeOffset="3158">129 1142 3363,'-24'-48'2466,"24"24"-1153,-24 24 1025,24-24-95,0 0-354,0 24-607,0-23-225,0 23-129,24-24-351,0 24-161,-1 0-95,1 0-97,0 0 32,24 0-64,-25 24 97,1-1-193,-24-23 32,25 24-128,-25 0 96,0 0-32,0 0-32,0 0-32,0-1 64,-25-23-256,25 24-353,-24-24-1024,24 24-2819</inkml:trace>
  <inkml:trace contextRef="#ctx0" brushRef="#br0" timeOffset="3499">295 1500 4099,'25'0'7015,"-25"0"-5510,23 0 1346,1 0-1057,-24 0-673,23 0-160,26 0-513,-26-24-224,1 24 1,-1 0-225,2 0 128,-25 24 0,0-24-128,0 0 32,0 24 32,-25-1 96,2 1-160,-1 0 32,1 24-32,-1-24 64,-24-1 64,48 1 65,-24 0 31,24 0 0,0-24 96,24 24 1,-24-24-1,23 0-96,26 0-96,-2 0 0,1 0-224,-1-24-897,25 24-2498</inkml:trace>
</inkml:ink>
</file>

<file path=ppt/ink/ink3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9:21.1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1787 49 3042,'23'0'1922,"-23"0"-352,0-24 1088,0 24-1248,0 0-257,-23 0-289,23 0-415,-25-23-33,2 23-192,-25 0-63,24 23 31,-24-23-96,-23 0-64,23 24 32,-23-24-32,-25 0 64,2 24 0,-26-24 96,1 24-96,-1-24-31,1 24 63,25-24 0,-26 24 0,49-24 64,-25 0-64,24 23 64,25-23 33,0 0 31,-1 0-64,24 0-32,0 0 0,0 0 33,24 0-1,0 0-32,0-23-96,0 23-32,24 0-32,0-24 32,0 0-32,24 24 0,-24-24 32,23 0-32,-24 24 0,2-24 0,-1 24 0,-1 0 32,-23 0-32,0 0 0,0 0 0,0 0 0,-23 0 0,-1 0 0,-1 0 32,-22 0 32,24 24 96,-26-24 64,26 24 1,-25-24-97,24 24 64,-23 0 96,23-24-128,24 24-31,-24-1 31,24-23-32,0 24 64,24-24 32,0 24 0,23-24-63,25 0-1,23 0-96,-23 0-32,-1 0-160,24 0-545,-47 0-1313,0 0-6278</inkml:trace>
</inkml:ink>
</file>

<file path=ppt/ink/ink3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9:12.0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0 546 9160,'48'-48'1730,"-25"48"-257,2-24 897,-1 24-704,-1 0-577,1 0-320,-1 24-257,2 0 33,-1 0-33,-1 24-159,25-1-129,-24 1-192,0 23 32,-1-23 96,-23 24-96,24-1-32,-24-23 32,-24 23-32,1-23 64,-1 0-32,0-1-96,-24 1 64,25-24-32,-26 23-160,26-47-224,23 24-353,-24-24-960,24 0-1506,24-24-7399</inkml:trace>
  <inkml:trace contextRef="#ctx0" brushRef="#br0" timeOffset="349">1359 856 8776,'23'-24'4420,"1"24"-2594,-24 0 64,0 0-866,0 24-31,0 0-192,0-1-128,0 1-225,-24 0-63,24 24-289,-23-24 64,-1 23-64,0-23-64,-24 0-160,48 0-257,-23-24-319,23 0-161,0 0-192,0-24-448,23 0-321,-23-24 0,24 25 929,-24-25 769,24 0 256,-24 1 1121,0 23 769,0 0-32,0 0-480,0 0-225,0 24-416,24 0-225,0 0-255,-1 0 31,1 0-224,24 24 64,0 0-256,23 0 33,-47 0-33,23-1 96,1 1-96,-24 24 0,-24-24 32,24 0 64,-24-1-160,-24-23 0,0 24 224,1 0-128,-25-24-32,0 24 64,-23-24-96,23 24 64,-24-24-32,25 0 0,-1 24 0,24-24-288,24 0-161,0 0-480,-23-24-608,46 24-865,-23 0-3460</inkml:trace>
  <inkml:trace contextRef="#ctx0" brushRef="#br0" timeOffset="907">2192 665 15855,'0'-24'928,"0"0"1058,0 24-737,0 0-544,-23 0-224,23 24-33,0 0 64,23 0-287,1 24 63,1-48-64,22 23-128,1-23-32,-1 0-32,25 0 32,-1 0-160,-23-23 96,0-1-32,-25 0-64,1 0 64,0 0 0,-24 0 32,-24 24-32,24-23 0,-24-1 0,-23 0 64,23 24-128,-24 0 32,1 0-32,-1 24 0,0 0 128,1 23-32,-25 1 32,24 0 96,1 23 320,0-23 161,22 23 64,1 1-1,24-25-255,24 1-193,1 0-32,45-24-64,2-1-320,47-23-961,-23 0-1826,-1-23-8968</inkml:trace>
  <inkml:trace contextRef="#ctx0" brushRef="#br0" timeOffset="4844">2789 45 9737,'-334'0'2370,"167"0"-2306,-24 0 32,25 0 577,-2 0 320,2 24-128,23 0-65,24 24 97,-25-1-32,25 25-192,0 23-161,0 1-128,24 23-63,24 0 31,23 0-128,24 0-96,0 0 1,48 1-65,48-1 0,23 0 0,48 0 0,47 1-32,25-25-128,-1-47 32,1 0 64,-1-1-32,1-47 96,-24-24-128,23 1 224,1-49 64,-25 1-192,-23-25 416,0 0-127,-25-23 255,-22 0-384,-25-48-31,-23 0-161,-49 0 128,-23-23-128,-47 23 0,-96 0 32,-48 48 0,-71 47-32,-96 48 32,-94 24-288,-97 72-1955,-118 23-3650</inkml:trace>
</inkml:ink>
</file>

<file path=ppt/ink/ink3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34.3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884 1341 4580,'-49'0'2050,"49"0"-1025,-23 0 544,-25 0-640,25 0-448,-2 0-33,-22 0 32,23 0 97,-24 0 96,1 0 31,-1 0 65,0 0 0,-23-23-161,23 23 1,1 0-1,-1-24-63,24 0-129,-23-24-127,22 0 31,-22 25 32,23-25 1,0-24-129,0 24 64,1 1-128,23-1-128,0 24 96,0-24-128,0 1 32,0 23 33,23-24-65,1 24 0,0-23 0,0-1 32,23 0-97,-22 24 130,-1-23 95,23-1-160,1 0 32,23-23 0,-23 23 32,23 1-64,1-1 128,23 24-128,-24-24 128,25 25-128,-1-1 0,-23 0 64,23 24-128,-24 0 96,25 24 64,-1-24-32,-23 47 160,-1-23-127,1 0 63,-1 24-96,-23-1 0,-1 1 0,1 0 0,0-1 96,-25 1 64,-23 24-64,25-25 1,-25 1-33,-48 24-96,0-1 64,-23 1-32,-1 23-32,-47 0 0,0 1-288,-48 23-1122,-47 1-2049</inkml:trace>
</inkml:ink>
</file>

<file path=ppt/ink/ink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43.4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74 476 5957,'-23'0'1281,"-1"0"449,24 23 288,0-23-897,0 0 32,-24 0-160,24 0-481,24 0-255,-24 0 63,0 0 96,24-23 33,-1 23-65,1 0-160,24 0 33,-48-24 31,47 24-128,-47 0-32,24-24-96,1 24-64,-25 0 32,0 0-96,0 0-96,0 0-192,0 0-289,0 24-384,0-24-481,0 0-287,-25 0-1218,25 0-2626</inkml:trace>
  <inkml:trace contextRef="#ctx0" brushRef="#br0" timeOffset="296">74 333 5092,'0'0'1378,"0"-24"1056,0 24-512,-23 0-897,46 0-417,-23 24 129,0-24 96,0 24-161,0-24-191,24 24-129,-24 23-31,0-23 31,25 23 64,-25-23 1,0 24-129,0-25-64,0 1-128,-25 0 128,25 0-160,0-24-31,0 24 31,0-24-385,0 23 674,0-23-514,0 0-479,0 0-1026,0 0-2626</inkml:trace>
  <inkml:trace contextRef="#ctx0" brushRef="#br0" timeOffset="9341">3648 0 7655,'0'0'2210,"0"0"64,0 0 32,0 0-1121,0 23-448,0-23-449,0 0-192,0 0-64,0 0-128,24 25-736,-24-25-1058,0 0-2082</inkml:trace>
</inkml:ink>
</file>

<file path=ppt/ink/ink3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33.0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695 1931 7014,'-24'0'2755,"24"0"-1762,-23-24 993,23 24-257,-24-24-384,24 0-448,-24 24-352,24-23-161,-24 23 1,24 0-225,-24-24 0,0 0 224,1 24-192,-25-24-160,24 24 65,0-24-1,1 0-96,-26-24 192,26 24-256,-1-23 224,1-1-32,23 0-32,-25 1-32,25-1 32,0 0-32,0 1 32,0 23 1,0-24-130,0 24 130,0-23-65,0 23-32,25 0 96,-25 0-160,0 0 128,23-23-96,-23 23 64,24 0-32,-1 0 0,26-24-96,-26 25 192,25-1-96,0 0 32,-25 0-64,25 0-64,-24 24 128,24-24 32,-25 24-96,25-23 0,0 23 64,0 0 0,23-24-32,1 24 0,-1-24 0,24 0 0,0 24-32,-23-24 64,24 24 0,-1-24-32,0 24 32,-23 0 0,-1 0-128,0 0 224,1 24-160,0 0 96,-1-24-64,-23 24 0,23 0 32,-23 0-32,23-1 0,-23 1 0,-1 24 0,2 0 0,-26-1 64,1 1-96,23 23 128,-47-47-128,25 24 256,-25 0-96,23-1-32,-23-23-32,0 24 1,0 0-65,-23-25 32,23 25-64,-25 0 64,25-24 0,-23 23-32,-25 1 32,25-24-64,-26 23-32,2-23-33,-1 24 97,1-24 0,-25 24 64,1-24-160,-1 0 128,0 23-32,-23-23 0,0-24-32,-24 24 64,-24 0 0,0 0-64,0 0-736,0-24-2083,-24 0-14477</inkml:trace>
  <inkml:trace contextRef="#ctx0" brushRef="#br0" timeOffset="69359">1839 143 1249,'48'-24'480,"-25"0"-160,-23 24 1154,25-24-193,-25 24 64,0 0-63,0-24-65,0 24-288,-25 0-33,25-23-95,-23 23-96,-1 0-161,0 0-351,-24 0-65,1 0-32,-1 0 0,-23 0-32,-25 0 32,1 0 0,-1 0 0,1 0 32,1 0-128,-2 0 96,-23 0-32,47 0-64,-23 0 32,23 0 1,-23 0-1,23 0-32,1 0 0,0 23 96,22-23 128,2 0-64,-1 0 32,24 24 32,1-24 1,-1 0 31,24 0-64,-24 0-64,24 0-64,-24 0 0,24 24 0,0-24-32,0 24 0,0 0 0,-24 0-32,24-1 64,0 1-31,-23 0 95,23 24 0,0-1-32,-24-23 0,24 24-32,0-24 32,0 23 32,0 1 32,24 0 33,-24-24-65,0 23 0,23 1-64,-23 0 32,24-1-32,-24 1-32,0 0 0,0-25 32,0 25-96,0-24 96,0 0-64,0 0 32,0-24-32,0 23 32,24-23-32,-24 0 64,24 0-160,0 0-64,23 0-32,25 0 64,-24-23 0,23 23 96,1-24 0,-1 24 64,1 0-64,-1 0 32,0 0 0,-23 0 0,0 0 32,24 0-32,-1 0 32,0 24 0,25-24 0,-24 0 0,22 23 0,-22-23 32,-24 0 0,23 0 64,-23-23 32,0 23-96,-1 0 32,1 0 0,-24-24-64,-1 24-32,1-24-32,0 24-64,-24-24-64,24 24 32,-24-24-32,0 0-96,0 1-1,-24 23 193,24-48 0,-24 24 32,0 0 32,24-23 0,-23-1 64,-1-24-32,0 1 32,24-1 129,-24 1-65,24-1-32,-24 1 0,24 23 0,0-23-32,-23 23 0,23 24 0,0 0 0,0 1-64,0-1 32,0 24 32,0 0-64,0 0 0,-24 0-32,24 0-32,0 0 96,0 0 0,-24 0-64,24 24 64,0-24-32,0 0 0,0 0 0,-24 0-32,24 23 96,0-23-64,0 0 32,0 0-32,-24 0-32,24 0 64,0-23-32,0 23 0,0 0 96,-24 0-224,24 0 96,0 0-32,-23 0 32,-1 0 0,0 0 32,0 0 32,-23 0-96,-2 23 96,26-23-32,-24 0 0,-25 0 32,25 0-96,-25 0 96,0 0-64,1 0 32,-1 0 0,25 0 0,-25 0 0,0 0-128,25 0 0,-25 0 64,25 0 32,-25 24 0,25-24 0,-2 0 0,2 24 32,24-24 0,-2 0 0,1 24 0,1-24 0,-1 0 0,24 0 0,-24 24 32,0-24-32,24 0 32,-24 24 0,24-24-32,0 0 0,-23 0 0,23 23 64,0-23-32,0 24 64,-24 0-96,24 0 32,0 24-32,0-25 64,0 25-64,0 0 96,-24-1-128,24 1 96,0 0-32,0-1-32,0 25 64,0-24-32,0 23-32,-24-23 32,24-1 32,0-23-64,0 24 32,0-24-32,0 0 0,0-1 0,0-23 0,24 24 0,-24 0 32,24-24 0,0 0-32,-1 0 32,1 0-64,24 0 64,-1 0-32,2 0 0,21 0 0,26-24-32,-1 24 64,1-24-64,23 24 64,-24 0-32,1-23 65,-1 23 159,0-24 32,-23 24-64,23-24 161,-24 24-225,-23-24 96,0 24-128,0 0-32,-1-24 32,-23 24-96,-24 0 96,0 0-96,0 0-128,0 0 64,0 0-801,0 0-2594</inkml:trace>
</inkml:ink>
</file>

<file path=ppt/ink/ink3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24.6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3520 476 11050,'47'-95'192,"-47"47"-224,0-23 64,-47 23 192,-1 0 385,-47 1 672,24-1 449,-25 24-225,1 0-640,-1 24-385,-23-24-95,-24 24-129,1 0 64,-2 0 33,-46 24-65,23 0-32,-23 0-96,22 24-128,2-1 65,-1 25-65,0 23 0,24-23 0,-24 47-64,25-24 64,22 24-32,-23 1 32,47 23 64,-23-24-224,48 0 384,-1 0-96,49 0-64,23 24-32,47-23-64,25-1 64,23-23 32,24-1-96,24 0 96,0-23-128,24-25 96,24 1 0,-24-24-31,23-24 63,1 24-96,23-48 32,1 0 0,-1-24-32,-23 1 0,24-49 32,-25 1 128,1 0 0,-24-24 64,-24 23-64,-1-47-128,-46 23-64,-24 1 128,-25 0-64,1-24-96,-48 24 193,0-24-129,-24 24 0,-24 23 64,-24 1-64,-23 0 0,-24 23-64,-24 24 160,0 1-192,-24 47 96,-23 0-65,-1 0 1,-23 24 96,-1-1-32,-23 49-32,0-24 32,23 47 0,1 24 32,-25 0-32,25 24 161,-1 0 95,24 0 64,25 24-128,47-24-128,23 24 0,49-23-32,22 23 65,50-24-161,22 0 64,49-24 96,47-24 0,24 1-64,23-25-64,24-23 128,1-1-128,23-47 64,25 0-32,-1-23 0,48-25 32,-1-24-96,1-23 160,0-24 32,24 0 0,-73-24 32,-22-48 0,-48 0-96,-49 0-64,-70-24 65,-48-23-130,-71 24-575,-97-1-737,-94 24-1282,-96 24-5060</inkml:trace>
</inkml:ink>
</file>

<file path=ppt/ink/ink3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36.8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314 788 4163,'0'-48'1089,"0"0"-128,0 48 32,0-23 224,0 23-160,0 0 289,0 0-129,0 0-64,0 0-64,-24 0-32,0 23-96,0-23-192,1 24-129,-2 24-95,2 0-225,-1-1-32,0 25-63,1-1-33,-26 1-32,26 23-32,-1-23-160,24 24 128,0-49-64,24 1-64,-1-24-64,26-24-32,45 0-256,-22-24-161,0-24 161,23-23-65,-24 23 289,1 0 128,-1 0 64,-23-23 64,-1 23 64,2-23 32,-26 23-31,-23-24-33,24 25-96,-24 23 0,0 0 0,0 0 32,23 24-32,-23 0 32,0 24-64,0 0 256,0 0 97,0 0 95,0 23-64,-23 1 97,-1 0-129,1-1 65,-1 25-129,-24-25-128,1 25 32,-2 0-64,2-1-96,23 1-64,0 0 64,-23-1 64,47-23-192,-24-24 0,24 23-192,0-23-193,0-24-287,0 24-802,0-24-992,24-24-3524</inkml:trace>
  <inkml:trace contextRef="#ctx0" brushRef="#br0" timeOffset="694">1553 526 8648,'24'-24'6790,"-24"24"-6309,0-24 864,0 48-64,0 0-288,-24-1-384,-24 25-193,25 24-160,-26-1-128,-22 25-64,0-25-32,0 48-96,23-23-384,-24-1-97,24 1-864,25-25-1922,23 1-4773</inkml:trace>
  <inkml:trace contextRef="#ctx0" brushRef="#br0" timeOffset="882">1243 1575 15246,'0'0'2466,"0"0"-1857,0 0 896,-23 0-384,23 24-448,0 0-225,0-24-255,0 24-193,23-1-64,1-23-545,23 0-480,-22 0-352,22 0-577,-23-23 1089,-1-25 801,2 0 256,-25 24 705,0-23-129,-25-1-159,2 0-513,-1 24-128,-23-23-577,22 47-1089,2-24-4195</inkml:trace>
  <inkml:trace contextRef="#ctx0" brushRef="#br0" timeOffset="1238">1339 120 10794,'-25'-23'672,"2"23"1795,23 23-1154,-24-23-352,0 24-417,24 0-319,-23 0-129,23 0-64,23 0-128,1-1-545,0 1-1057,-1 0-992,25-24 191,-24 0 546,0 0 1216,-1-24 737,2 24 865,-25-24 1825,0 1-63,-25-1-641,2-24-641,-1 24-576,0 0-481,1 1-192,-2 23-96,2 0-64,23 0-929,0 23-1730,0 1-4035</inkml:trace>
  <inkml:trace contextRef="#ctx0" brushRef="#br0" timeOffset="1598">2030 1241 10730,'23'24'5765,"1"-24"-5124,0 0 31,0 0 546,24-24-738,-25 24-352,25-24-128,0 0-897,-25 24-1601,2-24-4613</inkml:trace>
  <inkml:trace contextRef="#ctx0" brushRef="#br0" timeOffset="1773">2125 859 11370,'0'0'4837,"0"-23"-3588,24 23 160,0 0-288,23-24-608,25 24-353,-24 0-160,23 0-1249,1 0-3396</inkml:trace>
  <inkml:trace contextRef="#ctx0" brushRef="#br0" timeOffset="2077">3054 836 13484,'96'-48'929,"-49"24"-96,1 24 160,0-24-256,-1 24-385,1 0-160,-1 0-160,-47 0-32,24 24-480,-24 0-1058,-24 0-1601,24-24-4324</inkml:trace>
  <inkml:trace contextRef="#ctx0" brushRef="#br0" timeOffset="2230">3197 883 6886,'-95'0'2883,"47"0"-513,0 0 897,25 0-1377,-25 0-577,25 0-192,-2 24-448,-22-24-225,47 24-63,-24 0-385,24 0 32,24-1 0,0 25 32,47-24-32,-23 0-128,0 0-257,23-1 1,-47 1 160,0 24 160,0-24 32,-24 0-64,-24 0 256,0 0 32,-24 0 0,1-1-64,-1 1-95,0 0-1,0 0-64,25-24 64,-1 0-192,24 0-449,24 0-448,24 0-1185,-1-24-2210</inkml:trace>
  <inkml:trace contextRef="#ctx0" brushRef="#br0" timeOffset="2557">3674 1122 16111,'24'0'1473,"-24"-24"225,0 24-705,-24 24-321,0-24 97,0 23-353,1 1-95,-1 0-161,-1 24-32,25-24-64,0 24-128,0-24-416,25-24-97,22 0 353,-23 0 0,24-24 95,-1 0-31,-23 0 256,24-24-96,-48 0 0,24 1 0,-24 23 0,0-24-32,-24 24-448,0-23 352,24 47-128,-24-24-65,0 24-415,24 24-834,-23-24-3266</inkml:trace>
  <inkml:trace contextRef="#ctx0" brushRef="#br0" timeOffset="3048">4770 502 17648,'0'-48'833,"0"48"-224,0-24-289,0 48-96,-24 0 0,24 24-96,-47-1-128,23 25-160,-24 23-320,-24-23-289,2 47 0,-2-24-608,0 1-2242</inkml:trace>
  <inkml:trace contextRef="#ctx0" brushRef="#br0" timeOffset="3207">4126 1623 16976,'-23'71'2370,"23"-71"-1441,0 24 224,0 0-320,-24 0-289,24-24-544,-24 0 0,1 0-32,23 0-609,0 0-928,0-24-2115</inkml:trace>
  <inkml:trace contextRef="#ctx0" brushRef="#br0" timeOffset="3395">4270 406 19026,'0'-47'1825,"0"-1"-1697,0 24 33,24 0-161,-1 24-769,1 0-3011</inkml:trace>
  <inkml:trace contextRef="#ctx0" brushRef="#br0" timeOffset="3853">4937 979 6726,'24'0'3844,"0"0"-3268,-1 0 769,25 0 609,23 23-737,25-23-128,-1-23-32,48 23-192,24-24-224,0 0-97,24 0 65,0 0 96,-25 0-65,-23 1-191,0-1-193,-48 0-160,-47 0-64,-1 24-416,-22 0-930,-50 0-1312,2 24-4068</inkml:trace>
  <inkml:trace contextRef="#ctx0" brushRef="#br0" timeOffset="4127">5199 1217 11050,'-72'48'2723,"72"-48"-930,25 0 481,-1-24-608,46 24-641,26-24-224,47-24-353,24 24-192,24 1 33,23-25-97,0 24 32,-23 0-96,-24 0-128,0 24 64,-72 0 0,1 0-288,-49 0-481,-23 0-448,-24 0-1025,0 0-2242,-24 0-8552</inkml:trace>
  <inkml:trace contextRef="#ctx0" brushRef="#br0" timeOffset="4359">6963 740 12011,'-25'-71'2306,"25"47"-192,0 0-256,0 24-353,0 0-448,0 0-512,0 0 31,25 24 33,-25 0-193,24-1-95,-24 25-33,-24 24 224,24-25-223,-25 1-193,2 24 64,-1-1-128,-23-23 0,47-1-64,-25-23-64,25 0-481,0 0-320,0 0-416,0 0-64,0-24-929,0 0-3107</inkml:trace>
  <inkml:trace contextRef="#ctx0" brushRef="#br0" timeOffset="4604">6796 1050 6438,'-24'-143'5861,"24"72"-3619,24-1-64,-1 0-32,2 25-512,-1-1-641,-1 24-417,24 0 65,-22 24-64,-1 0-97,23 0-64,-23 48-63,0-24-65,0 24-128,-1-1 32,-23 25-32,24-1-127,-24-23 31,25 24-32,-2-25 0,1 1-32,-1-24-225,26 0 33,-2-1-288,0-23-33,1 0-31,0 0-33,-24 0 161,0 0 224,-24-23 96,0 23 64,-24-24 64,-24 24 64,-24 0 320,1-24-32,-1 24 1,-23 0 31,24 24-256,-24-24 33,-1 24-33,1-1-32,23 1-192,1 0 128,23 0-64,24 0-64,48-24-801,24 0-1313,23-24-7207</inkml:trace>
  <inkml:trace contextRef="#ctx0" brushRef="#br0" timeOffset="5264">8058 430 11210,'0'-24'3331,"25"24"-2146,-25 0 257,0 24 63,24 0-448,-24 24-64,0-1-320,0 25 63,-24-24-351,-1 23 31,2 1-160,-24-1-95,23-23 95,-1 0-96,2-1-96,23 1-64,-24-24-128,24-24-737,0 0-993,24-24-2242</inkml:trace>
  <inkml:trace contextRef="#ctx0" brushRef="#br0" timeOffset="5517">7844 335 16591,'-24'-48'1345,"48"24"-544,1 1 993,45-1-321,2-24-704,47 24-160,0 0-129,24 1-160,-24 23-191,0 0-354,-47 0-1344,-24 23-1378,0 1-11499</inkml:trace>
  <inkml:trace contextRef="#ctx0" brushRef="#br0" timeOffset="5722">8249 1002 16912,'-47'48'2786,"23"-48"-1633,0 24 897,0 0-512,1 0-577,23-1-257,0 1-448,0 24-95,23-24-161,25 0 128,23-24-96,-23 0-192,24-24-353,-1 0 193,-23 0-161,0-24 321,-25 25 64,1-1 0,-24-24 128,0 24-32,0 0 64,0 24 224,0 0 129,-24 0-97,24 0-128,0 0-192,48 24 96,0-24-160,-1 0-961,25-24-1697,-25 24-4773</inkml:trace>
  <inkml:trace contextRef="#ctx0" brushRef="#br0" timeOffset="6054">9036 883 14637,'0'-24'3652,"0"24"-1987,24 0 802,24-23-866,-1 23-736,1-24-449,-1 24-287,1 0-418,-24-24-992,24 24-1249,-25 0-3588</inkml:trace>
  <inkml:trace contextRef="#ctx0" brushRef="#br0" timeOffset="6235">9060 597 17232,'-24'0'2306,"48"0"-2146,24 0 993,-1-24-640,1 24-321,-1 0-865,25 0-1409,-24 0-3619</inkml:trace>
  <inkml:trace contextRef="#ctx0" brushRef="#br0" timeOffset="6415">9918 478 14958,'23'-24'2146,"-23"24"-833,0 0 353,-23 24-289,-25-24-288,24 48-577,0-25-31,1 1-417,-1 0 64,24 24-160,24-48 64,-1 24-224,1-24-64,24-24-545,-1 0 0,2 0 160,-2 0 353,-23 0 96,-1 1 192,2-1-32,-50 0 32,25-24 128,-23 24 96,-25 24 161,25-23-33,-2 23 64,-22 23-31,23-23-1,24 0-288,-24 24-96,24 0-288,24-24-1153,-24 24-1698</inkml:trace>
  <inkml:trace contextRef="#ctx0" brushRef="#br0" timeOffset="6764">10299 502 16463,'48'24'1538,"-48"-24"-161,0 23-256,0-23-705,0 0-288,0 0-416,0 24-1217,0-24-3364</inkml:trace>
  <inkml:trace contextRef="#ctx0" brushRef="#br0" timeOffset="6951">10681 25 16591,'23'-24'929,"1"24"673,-24 24-193,0 0-64,23 24-800,-46-25-97,23 49-256,-24-24-96,-24 23-64,24 1-288,1-1-641,-1-23-864,1-1-2211</inkml:trace>
  <inkml:trace contextRef="#ctx0" brushRef="#br0" timeOffset="7162">11181 240 15630,'0'-72'2306,"0"48"-1729,0 0 993,0 1-546,0-1-223,-24 24-96,0 0-257,0 0-63,-23 24-97,-1-1 32,24 1-128,0 24-63,0-24-129,1 0 32,23 23-96,23-47-193,1 24 97,0-24-96,24 0 32,-1-24 32,1 0 192,0 1 0,-25-1 0,2 0-33,-2 24 226,-23 0 127,0 0 321,0 0-161,-23 0 33,23 24-1,-25 0-128,2 23-288,23-23 1,-24 0-129,24 24-577,0-25-1185,0 25-608,0-24-2306</inkml:trace>
  <inkml:trace contextRef="#ctx0" brushRef="#br0" timeOffset="7566">11491 73 17520,'0'-48'2018,"23"48"-801,1-24 769,0 24-641,-24 0-384,24 24-544,-24-24-161,24 24-32,-1-24-160,1 0 32,1 0-64,22 24 32,-24-24 0,26 0-64,-26 0 32,-23 0 64,0 0-31,-23 24-1,23-24 224,0 0 96,23 0 65,-23 23-1,0 1-192,0 0-31,-23 24-33,-26-1-160,2 25 0,-25 23-769,1 24-2114,0-23-5284</inkml:trace>
</inkml:ink>
</file>

<file path=ppt/ink/ink31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9:25.7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2472 0 2850,'-23'0'1922,"-1"0"705,24 0-674,-24 0-607,24 0-193,0 0-192,0 0-225,0 0-191,0 0-97,0 0 1,-24 0-97,24 0-192,24 0 64,-24 0 1,24 0-33,-24 0-32,24 0-32,-1 0-64,1 0 32,1 0-64,22 0 32,0 0 0,-22 0-32,22 0-64,-23 0 96,24 0 0,-24 0-64,-1 0 0,1 0 0,0 24 33,24-24-1,-25 0 0,1 0-32,24 0 0,-24 0 0,23 0 32,1 0 0,-24 0 0,24 0-32,-1 0 0,-23 0 0,24 0 0,-24 0 32,-1 0-32,1 0 32,0 24-32,0-24 0,-24 0 32,24 0-32,-24 0 0,0-24 32,0 24 0,0 0 0,0 0-32,-24-24-32,24 24 32,-24 0 0,0 0 0,-23 0 0,23 0 0,-24 0 0,24 0 0,-48 0 0,25 0 0,-25 0 32,1 0-32,23 0 0,-23 0 32,23 0 0,-24 0-32,25 0 0,-25 0 32,25 0-32,0 0 0,22 0 0,-22 0 0,23 0 0,24 0 0,0 0 0,0 0 32,0 0-64,0 0 32,24 0 0,23 0 0,1 24 0,23-24 0,1 0 0,0 24-32,23-24 0,-24 24 0,1-24 64,-1 24-64,1-24 32,0 0 0,-25 0 32,1 0-32,-1 0 0,-23 0 32,24-24-32,-24 24 32,-24-24 32,0 24 32,0 0 0,-24 0-32,-24 0-64,1 0 32,-25 0-32,-24 24 0,1-24 0,0 0 0,0 0 32,0 0 64,23 0 33,1 0-33,23 0 64,0 0-64,25-24-64,-2 24 96,25 0-32,0 0-96,25 24 32,22-24 0,0 24-96,1-24 128,23 23 0,-22 1-32,22 0-32,-23 0 32,-1-24-64,1 24 64,-24-24-32,-24 24 64,23-24-128,-23 24 64,-23-24 32,-1 0-64,24 23 32,-48-23-32,24 0 64,1 0 0,-1 0 0,0 24-64,0-24 128,24 0-160,0 0 96,0-24-64,0 24-32,0 0-64,0 0 64,24 0-128,-24 24 128,24-24 128,0 24-96,-1-24-32,-23 24 64,24-24-64,-24 24-32,0-24 96,0 0 96,0 24-192,-24-24 96,1 0 96,23 0-192,-24 23 128,24-23 0,0 0 0,0 0-32,0-23-32,0 23 64,0 0-64,0 0-321,24 0-1440,-24 0-8201</inkml:trace>
  <inkml:trace contextRef="#ctx0" brushRef="#br0" timeOffset="1782">8073 24 3971,'-48'0'2787,"24"0"-1250,1 0 673,-1 0-672,-24 0-641,24 0-353,0 0-191,1 24-33,-1-24-32,0 0 129,0 0-129,24 24-64,0-24 0,24 0 0,24 0-95,23 24-33,24-24-64,1 0-64,23 0-64,0 0 64,0 0 64,0 0-32,-24 0 32,1-24-32,-24 24 0,-1 0 96,1 0 64,-25 0 160,-23 0-64,-24 0 1,0 0-33,-48 0 0,25 24-128,-49-24 0,1 0 32,-1 0 33,0 0-97,1 23 96,-24-23-96,48 0-64,-2 0 96,2 24-96,47-24 96,0 0-192,24 0 192,-1 0-96,1 0 0,48 24 0,-25-24 0,1 0 96,-1 24-96,-23-24 96,24 24 192,-48 0 193,0 0-289,0-1 224,0 1-191,-48 0-33,24 24-128,1-24-128,-1-1-513,1 1-1377,23 0-3170</inkml:trace>
  <inkml:trace contextRef="#ctx0" brushRef="#br0" timeOffset="10420">6857 739 3331,'0'0'768,"0"0"866,-23 24 832,23 0-1088,-24-24-129,0 24-192,0 23-321,0-23-255,1 24 31,-1 0-95,-1-1-1,2 25-31,-24-25-225,23 25-64,-24-24-32,24-1-192,24 1-161,-24-24-63,24-24-513,0 0-544,24 0-64,23-24-1410,2 0-1826</inkml:trace>
  <inkml:trace contextRef="#ctx0" brushRef="#br0" timeOffset="10632">6906 1121 1697,'119'-96'2947,"-72"72"-609,-23 1 64,24-1-640,-48 24-737,23 0-609,-23-24-287,0 48-65,0-24 64,0 24 32,-48-1-96,1 1 0,0 24-64,-2-24 0,-21 0 96,21-1-96,2 1 288,-1 0 257,24-24-1,1 0 33,23 0 96,0 0 63,0 0 33,0 0-160,0 0-353,0 24 160,0-24-31,23 0-193,1 24-32,0 0 0,24-1-32,-25 1-96,26 0 0,-26 0-32,1 0 96,-1 0 0,1 0-32,-24-24 1,25 23 63,-25-23-96,0 24 96,0-24-64,23 0-32,-23 0 0,0 0 0,0 0-64,0 0-288,0 0-1410,0 0-3587</inkml:trace>
  <inkml:trace contextRef="#ctx0" brushRef="#br0" timeOffset="59609">8383 3219 128,'0'0'1185,"0"0"32,0 0-320,0 0 160,0 0 192,-24-24 192,0 24 161,0 0-417,-23 0-32,-1 0-192,0 0 64,0-24-160,-23 24-161,23 0-127,1 0-97,-1 0-95,24 0 31,0 0-64,1-24-63,23 24-97,0 0-128,47 0-32,1 0 64,0 0-64,47 0 0,-23 0 0,22 0 0,2 0 0,-1 24 0,1-24 64,-1 0-96,1 24 0,-25-24 32,24 0-64,-23 24 32,-25-24-96,1 24 64,0-24 32,-25 0 0,1 0 0,-24 0 0,0 0 96,-24 0-96,1-24 0,-25 24 32,-23 0 32,-25-24 1,-23 24-1,0 0 192,0 0 32,-24 0 0,24 0 33,0 0-33,23 0 32,25 24-224,23-24 64,0 24-31,48-24-129,0 0 32,24 0-32,24 0 96,23 0-128,1 0 64,47 0-224,-24 0-97,24 0 33,0 0 32,0 0 96,-23 0 64,-24 0-64,-1 0 160,1 0-129,-49 0 97,25 0-32,-24 0-32,0-24-160,-1 24 96,-46 0 224,-1 0-128,0 0 32,-47 0 32,-25 0 128,1 0-160,-48 0 128,24 24 65,-24-24-97,-1 23 96,2-23 160,23 24-320,47-24 32,1 0-64,71 0 32,23 0-256,25-24-833,47 24-1986,1-47-11210</inkml:trace>
  <inkml:trace contextRef="#ctx0" brushRef="#br0" timeOffset="66713">-6 4029 6342,'0'0'2338,"-24"0"-2050,24 0 577,0 0 736,0 0-608,0-24-224,0 24-192,24 0 31,-24 0-95,24 0-33,0 0-128,24 24-95,-1-24-65,1 0 0,23 0 128,1 24 353,23-24-513,48 0-64,-24 0 0,48-24-96,0 0 128,-24 24-352,24 0 769,47-23-994,-23-1 962,-1 0-385,1 0 0,0 24 64,-1 0-96,1 0 32,0 24-64,-1-24 1,1 24 63,-24-24-192,-24 24 96,23-24-96,-22 23 96,-1 1 64,-24 0-160,24 0 96,-48-24 64,24 24-32,-23-24 0,-25 0-32,0 24 0,1-24-32,-25 0 0,2 0 32,-26 0 0,-23 0-96,24 0 160,-24 0-96,-24 0-64,1 0 0,-26 0-96,2 0 64,-25 0-97,-23 0 97,24-24 96,-48 24-64,0 0 160,-49 0-256,26-24 288,-26 24 97,2-24-161,-1 24-257,-47-24 802,0 24-833,-1 0 832,-48 0-992,25 0 800,0-24-672,-24 24 705,24 0-674,-25 24 193,25-24 64,0 24-160,-24 0-512,47-24-1090,-23 24-3779</inkml:trace>
</inkml:ink>
</file>

<file path=ppt/ink/ink3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0:28.2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39 644 256,'0'0'512,"-24"0"2083,24 0-706,0 0-607,0 23-97,-24-23-128,24 0-353,0 0-191,0 0-33,0 0 97,24 0-97,0 0 65,-1 0-97,1 0-31,0 0-161,0 0 0,0 0-64,23 0-63,-22 0-33,22 24 0,0-24 96,1 0-64,-1 0 32,25 0 64,0 0-31,-1 0-97,48 0 0,-23-24-32,23 24 0,0 0-32,0-23 96,-24 23 0,24 0 0,-23 0 64,-1-24-31,25 24 31,-25 0-32,0 0-64,1-24-32,-2 24-32,26 0 32,-25 0-32,24 0-32,0 0 0,0 0 32,-23 24 0,-1-24-32,1 0 0,-24 24 32,-2-24-32,-21 0 0,22 0 32,-23 0-32,-1 23 32,1-23 0,-1 0-32,1 0 0,-24 0 0,24 0 0,-1 0 0,1 0 0,-24 0 0,24 0 0,-1-23-32,0 23 32,2 0 0,-2 0 0,1 0 0,-24 0 32,23 0-32,-22 0 0,-2 0 0,-23-24 32,24 24-32,-1 0 0,-23 0 0,24 0 64,-24 0-64,0 0 33,0 0-1,0-24-32,-24 24-32,1 0 32,-1 0-33,-24 0 66,1 0-33,-1 0 0,-23 0 0,-25 0 0,1 0 32,-1-24 0,1 24-32,0 0 32,0 0 32,-24 0-64,0 0 32,-1 0-32,-23 24 32,-24-24-32,0 24 0,24-24 0,1 24 0,-1-24 0,-1 23 0,2 1 0,-1-24 0,-1 24 32,25 0 0,-24-24 64,24 24 64,0-24-32,0 0-32,0 24 96,0-24 33,23 24 63,-23-24 0,47 0-96,2 23 1,-2-23-33,24 0-128,24 0 160,-23 0-128,47 0 64,0 0 0,0 0-64,47 0-64,25 0 64,0 0-32,22 0 0,26-23-96,-1-1 257,24 24-290,-24-24 129,24 24-128,24-24 224,-1 24-128,2-24 33,-2 24-33,25-24 64,-25 24-64,25-24 32,-24 24-64,24 0-129,-24 0-31,-1 0 32,2 0-160,-26 0 256,1 0-96,-24 0 224,0-23-64,-23 23 0,-48 0 0,-1-24-32,0 24 64,-22 0-32,-1-24 64,-24 24-32,0-24 64,0 24-96,-24 0 0,-1 0 32,-22 0-64,-25-24 96,1 24-64,-24 0 32,-24 0-32,0 0 0,-49 0 96,-46 0 0,-1-24 0,2 24-96,-2 24 32,1-24 128,-1 24 1,0-24-1,24 24-96,25 0 32,23 0-32,0-1 128,24-23 0,23 24-128,25 0 96,-1-24-63,49 0-1,23 0-64,23 24-32,25-24 96,71-24-64,1 24 32,46-24-64,1 24 0,47-24 0,25 1 0,-1-1-32,24 24 64,-24-24-32,1 24 32,-25 0-96,1-24 192,-24 24-224,-25 0 32,-23 0-32,1 0 0,-49-24 32,0 24-1,0 0 98,-47-24-33,-1 24-65,2 0 97,-49 0-128,0 0 225,-25 0-162,1 0 33,-46 0 0,-2 0 0,0 0 33,-24 0-33,-23 0-33,0 24 66,-24-24-66,1 0 33,-26 24 0,2-24 33,-25 24-66,0-24 33,1 24 0,-1-24 0,0 24 33,1-1 31,23-23-32,24 24 32,1 0-64,46-24 64,1 0-64,23 24 32,25-24 0,23 0-64,48 0 192,-1 0-128,25 0-128,47 0 192,24-24-64,25 24 0,22 0-64,1-24 32,0 24 32,0 0-32,-24-24 0,23 24-64,1 0-32,-24-23-32,0 23 0,-24-24-1,-24 24 33,-46 0 64,-2 0 96,-47 0-352,0-24-1313,0 24-2788</inkml:trace>
  <inkml:trace contextRef="#ctx0" brushRef="#br0" timeOffset="2752">3065 286 352,'71'-48'1409,"-23"1"225,-24 23 704,24-24-320,-24 24 96,-1 1 224,25-1-320,-24 0-609,0 0-544,-24 24-192,23 0-225,-23 24 33,-23 0-1,-25 0-224,0 23-31,-23 1-161,0 23 64,-1-23-32,0 0 32,1-1 32,23-23 0,24-24 0,24 0 1,48-24-97,0-23-64,47-1-96,-24 0-97,25 1 129,-25-1 128,-23 0-64,-24 25 0,-24 23 0,-24 23 128,-24 1-31,-23 24 31,0 0-64,-25-1-64,24 25 0,1-1-1057,23-47-4581</inkml:trace>
</inkml:ink>
</file>

<file path=ppt/ink/ink31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0:43.4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1003 83 5733,'0'-23'2146,"0"23"-545,0-24 449,-24 24-832,24 0-161,-24-24-64,0 24-97,1 0 97,-25 0-224,0 24 0,1-24 64,-1 24-289,-23-1-160,-25 1-63,24 0-161,2 24-96,-26-24 64,1 24-128,-1 0-64,24-25 64,49 25-32,23-24 32,23-24-96,2 24-96,22 0 0,25-1-97,-1-23 97,1 24-64,-25 0 160,1-24-32,-1 24 32,-23 0-1,-24 0 129,0 23-64,0-23 64,-47 24-32,23-24 193,-24 23-418,-23-23 257,23 0-32,-23 24 0,-1-48 0,25 23 0,-25 1 97,48-24-65,24 0-257,0 0-351,0 0-1378,48-24-1858</inkml:trace>
  <inkml:trace contextRef="#ctx0" brushRef="#br0" timeOffset="459">884 608 9513,'0'24'1473,"0"-24"-832,-24 24 1088,0-24-416,-23 24-95,47 24-546,-48-25-159,48 1-417,-24 0 0,24 0-32,24 0-32,0-24 32,0 0-96,23-24-256,1 0-225,-1 0 225,1 0 288,0-23-256,-48-1 608,23 24-256,-23 0 160,-23 1 65,23-1-65,-48 0-128,24 24-96,0 0 0,-23 0 0,23 24-32,-24 0 32,1 23-64,23-23 0,0 0-160,24 24-1089,24-48-2499</inkml:trace>
  <inkml:trace contextRef="#ctx0" brushRef="#br0" timeOffset="826">1670 155 15822,'71'-24'289,"-71"24"31,0-24-96,0 24 129,0 0 223,0 24-352,-23 24-31,-25 0-65,0 24-96,-23 23-257,-1 0-671,25 1-1154,-1-25-2114</inkml:trace>
  <inkml:trace contextRef="#ctx0" brushRef="#br0" timeOffset="1023">1694 656 16303,'0'0'1281,"0"0"-800,0 0 512,0 24 32,-24 24-257,24-25-255,-23 25-577,23-48 64,0 24-32,23 0-321,1-24-287,23 0 31,2 0 33,-2-24-161,1 0 320,-1-24 353,-23 1-256,24-1 801,-24 0-129,-24 25 96,23 23 161,-23-24-1,0 24-191,0 0-321,0 24 64,0-24 64,-23 47-31,23-23-129,0 24 32,-24-24 192,24 23-929,0 1-352,-24-24-96,24 0-320,0-24-2114,0 0-8457</inkml:trace>
  <inkml:trace contextRef="#ctx0" brushRef="#br0" timeOffset="1392">2742 131 17008,'72'-71'704,"-48"71"193,-24-24 160,0 0-897,0 24 32,0 0 1,0 24 63,-24 23 32,24-23-64,-23 48 161,-26 0 31,-22 47-320,0 0-32,-1 0-32,25 1-256,23-49-320,-24-23-1122,48 23-1889,-24-47-9129</inkml:trace>
  <inkml:trace contextRef="#ctx0" brushRef="#br0" timeOffset="1631">2290 656 15726,'0'0'609,"24"-24"128,0 24 608,-1 0-512,1-24-289,24 24-384,0 0-128,23 0 32,-23 0-128,-1 0-576,1 24-1442,-24-24-4645</inkml:trace>
  <inkml:trace contextRef="#ctx0" brushRef="#br0" timeOffset="1812">3100 585 18129,'0'23'1441,"0"-23"32,0 0-896,0 0-417,0 24-128,0-24-160,0 0-545,0 0-800,0 0-2018,24 0-8713</inkml:trace>
  <inkml:trace contextRef="#ctx0" brushRef="#br0" timeOffset="1971">3195 322 15598,'0'0'961,"0"-23"-256,0 23-513,0 0-224,0-24-513,0 24-992,0 0-1442,0 24-7655</inkml:trace>
  <inkml:trace contextRef="#ctx0" brushRef="#br0" timeOffset="2109">3314 561 3875,'25'0'5670,"-2"0"-2596,-23 0-447,0 24-1474,0-1-288,0 1-417,0 0-191,24 24-97,-24-24-192,24-24 256,24 23-512,-24-46 832,23-1-896,1 0 768,-24-24-288,23 1 161,-47 23 191,0-24 0,24 0-127,-48 25-161,24-25-160,-24 24 128,1 24-32,-1-24 32,0 48-160,0-24 0,0 24-160,24 0-833,-23 23-864,-1-23-3332</inkml:trace>
  <inkml:trace contextRef="#ctx0" brushRef="#br0" timeOffset="2435">3934 370 13324,'48'48'1377,"-24"-48"289,-24 24-449,24-1-672,-1 1 95,-23 0-480,0 0-63,24-24-33,-24 0 96,24 0-32,0-24-96,0 0-32,-1 0 64,25-23 256,-24 23-31,0 0-65,0 24 416,-24 0-191,23 0-65,2 24-32,-2 0-63,1 23-193,0-23-96,-1 0 32,26 0-513,-2 0-768,-24-24-2498</inkml:trace>
</inkml:ink>
</file>

<file path=ppt/ink/ink31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04.4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1501 434 4131,'24'-24'2947,"0"24"-673,-24-24 1,0 24-33,0-24-417,0 24-543,0-24-546,0 24-255,0 0-289,0 0 192,0 0 1,0 24-193,-24 0 0,24 24-96,-24-1 0,1 25-32,-2-1 32,2-23-32,-1 0-32,0-1-128,1 1-64,23-24-224,0-24-1,0 0-255,0 0-609,23-48-577,1 24-32,0-23 577,-1-25 1121,2 48 352,-25-47 417,0 23 31,0 0 65,0 25 448,0-1 577,0 0-225,0 0-320,0 0-320,-25 24-96,25-24-289,0 24-288,0 0-192,0 0 64,0 24-64,25-24 64,-25 24-32,23 0-128,25-24-448,24 24-193,-25 0-192,25 23-192,0-23 96,-25 0 32,-24 0 513,-23 0 320,24-1 64,-24-23 96,-24 24 32,1-24 192,-24 24 96,22-24 193,-46 0-1,23 24 33,1-24-161,-25 0-96,24 0 1,0 0-225,1 24-32,23-24-32,24 0-641,24 0-1377,0-24-2242</inkml:trace>
  <inkml:trace contextRef="#ctx0" brushRef="#br0" timeOffset="644">2169 362 12523,'0'0'417,"0"-24"480,0 24 224,0 0-865,-24 0 64,24 0 129,24 0 287,-24 0-31,23 24-321,1-24-223,24 0-1,-24 0-96,23 0-32,1 0-32,0-24 0,-25 24 32,25-24-32,-24 24 32,-24-24 32,24 0 32,-24 0-96,0 24 32,0-24 0,0 24-64,-24-23 32,0 23-32,1 0 64,-25 0 96,0 23 64,-23 1 65,23 0 127,-24 0 128,25 0-63,-1 24-97,24-24-192,24 24-32,0-1 129,24-23 31,48 0-288,-1-24 32,1 0-416,23 24-65,0-48-255,1 24-514,-25 0-928,-23-24-3395</inkml:trace>
  <inkml:trace contextRef="#ctx0" brushRef="#br0" timeOffset="1195">1000 1101 10730,'0'0'1761,"0"0"-287,49 0-225,-2-24-320,25 24-481,23 0-288,24-24-128,24 0 161,0 1 223,1-1 289,-2 24-65,-23-24 65,24 0-129,-24 0 65,0 0 0,0 1-449,0 23 641,-23-24-673,-24 0-96,0 24-96,-25 0-513,-23 0-896,-24 0-1186,0 24-2978</inkml:trace>
  <inkml:trace contextRef="#ctx0" brushRef="#br0" timeOffset="1557">1763 1196 13004,'0'0'1057,"0"0"416,0 0-704,0 0 0,0 0-225,0 24-256,0 0-63,0 0-33,-23 24-128,23-25 0,-24 25 64,0 0-64,24-1 0,-24-23 32,0 0-32,24 0 32,-23 0-352,23-24-352,23 0-1090,-23 0-1697,24-24-2178</inkml:trace>
  <inkml:trace contextRef="#ctx0" brushRef="#br0" timeOffset="1753">1716 1387 6470,'0'-71'4067,"0"47"-799,0 0-610,0 0-864,0 0-513,24 24-544,-1 0-257,-23 0-256,49 0 33,-26 0-193,1 0-32,23 0-32,1 24-128,24 0-33,-25-24-351,-23 24 192,24-24 95,-24 24 97,-24-1 96,23-23 32,-23 24-96,-23-24 96,-1 24 64,-24 0-32,1 0 32,-2-24 129,-21 24 95,-2-1 0,25 1-96,-2-24 129,2 24-257,-1-24-32,24 0-64,24 24 128,0-24-321,24 0-223,0 0-385,24 0-864,-1-24-2339,25 24-9353</inkml:trace>
  <inkml:trace contextRef="#ctx0" brushRef="#br0" timeOffset="2123">2454 1339 10826,'48'-23'4388,"-24"-1"-3139,-24 0 353,0 24-706,0 0-191,-24 0-256,24 0-33,0 0 96,-23 24-159,23 0-65,-25 23-32,25-23-64,-23 24 33,23-24 31,-24 23-128,24 1-64,0-24-96,-24 23 96,24 1 0,-24-24-192,24 0-288,0 0-257,0-1-608,0 1-769,0-24-3395</inkml:trace>
  <inkml:trace contextRef="#ctx0" brushRef="#br0" timeOffset="2398">2479 1411 12748,'-25'-72'1921,"2"49"289,23-25-736,0 24-193,0 0-544,0 24-545,23-24-192,2 24-32,22 0 160,-23 0-224,48 0 64,-49 0 32,24 24-64,2 0 0,-26-24-32,-23 48 160,0-24 32,0-1-32,-47 1 128,-1 24-64,1-24-128,-2 0-96,2-24-512,23 0-1122,24 0-3619</inkml:trace>
  <inkml:trace contextRef="#ctx0" brushRef="#br0" timeOffset="2761">3574 123 11146,'0'-48'64,"0"25"353,24-1 319,-24 0 193,25 24 512,22 0-768,-24 0 224,26 24-385,-2 23 33,1 1 320,-1 0 64,-23 23-33,0 25-415,-24 0-129,-24 23-288,-23 24-96,-25-24-64,-24 0-288,-23 0-993,0 1-1058,-23-25-3426</inkml:trace>
  <inkml:trace contextRef="#ctx0" brushRef="#br0" timeOffset="3216">1000 314 8391,'0'-48'3396,"0"48"-3236,-47-24 0,0 24 384,-1 24 161,-24 0 128,-23 0-192,-24 24 351,-24 71 162,0 0-290,0 48-191,48 0-96,47-24-577,48 24 160,24 0-64,47 0-384,24-24-898,73-24-3106</inkml:trace>
</inkml:ink>
</file>

<file path=ppt/ink/ink31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0:46.4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-5 405 12203,'-24'-24'737,"24"24"672,0 0-544,0 0-192,47 0 191,-23 0-255,48 0 32,-1 0-161,49 0-288,22 24 96,26-24-320,22 0 64,24 0-128,24 0 0,25-24 160,23 24-32,0-23-32,23-1 32,1 24 97,0-24 287,24 0 289,0 0-65,-1-23-31,-23 23 63,-24-24 65,-24 24-192,0 0-321,-24 1-96,-47-1-96,-48 0-32,-24 24-737,-23 0-1313,-25-24-3683</inkml:trace>
  <inkml:trace contextRef="#ctx0" brushRef="#br0" timeOffset="16694">11744 977 4548,'0'0'544,"0"0"738,0 0 95,0 0-256,0 0-705,0 0-224,23 24-95,1-24-1,23 0-96,2 24 32,-2-24 0,25 0 256,-1 0 257,49 0-1,-1 0 545,23 0 224,1 0-672,48-24-353,-25 24-192,25-24 32,0 24-128,-1-24 0,25 24 129,-1-23 287,1-1 289,23 0 63,0 0-63,1 0-289,0 0-159,-1 24 31,0-23-64,-23-1-64,-25 24 64,-23-24 65,-1 24-161,-46 0 96,-25 0-224,-23 0 32,-25 0-32,1 0 32,-48 0-32,0 0 64,0 0-128,-23 0-224,-26 0-609,26 0-2146</inkml:trace>
  <inkml:trace contextRef="#ctx0" brushRef="#br0" timeOffset="76733">5404 9275 6790,'24'24'2562,"-24"-24"-1473,24 0 1089,0 0-544,23 0-449,1 23 64,0-23-672,47 0-321,24 0 32,0 0-63,48 0-1,24-23 0,23-1 0,24 0-160,1 0 64,23-24-320,24 25 545,-23-25-225,22 24 64,-23 0 32,1 0 0,-1 1 65,-24-1-1,-47 0 160,0 24-159,-25-24-1,-23 24-96,-24 0 224,-47 0-31,-1 0-161,-47 0-96,-24 0-192,-24 0 64,0 0-1377,-23 0-1986,23 0-14286</inkml:trace>
</inkml:ink>
</file>

<file path=ppt/ink/ink31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0:49.9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891 1603 2017,'24'-24'2819,"-24"24"-577,0-24 225,0 24-898,0 0-160,0 0-320,0 0-320,0 0-288,0 0-1,0 0-64,0 0-63,0 24 31,0 0 33,0 0-33,0 23-32,0 1 33,0 0-33,-24-1-64,-1 25-32,2 0-224,-1-25 161,0 1-97,1 0-64,23-25 0,-25 1 32,25-24 64,0 0 192,25-24-160,-25 1-160,47-49 0,-23 24 0,24-23-64,-1-1-256,25 1-32,-25-1-65,1 25 33,-24-1 160,23 0 160,2 24 32,-2 0 32,0 24 256,1-24 128,0 24-95,-24 24-193,0-24-96,-1 24 64,1 0-64,-24 24 64,24-24 0,-24 23-32,-24 1-64,24 0 64,-24-1 160,1 1-224,-1-24 64,0 0 32,0 0-64,24-24 96,0 0 32,0 0-64,0-24-128,24-24-32,0 0 96,23 1 0,1-1-96,0-23 0,-1 23 64,1 0 32,23 24 0,-23 0 32,0 0 128,0 0 96,-1 24 33,-23 0-33,-1 0 64,2 24-224,-1 0 0,-24 24 33,0 0-33,0 0 32,-24-1-32,-1 25-96,2-25 64,-1 1 0,-23 0-64,-1 0 64,24-25-32,0 1-64,0 0-384,24-24-673,24 0-1121,0 0-6535</inkml:trace>
  <inkml:trace contextRef="#ctx0" brushRef="#br0" timeOffset="885">2177 2223 12107,'0'-24'1762,"0"24"-193,0-24 33,0 0-289,0 24-64,0-24-672,0 24 63,0 0-223,0 24-257,-23-24 96,23 24 64,0 0-128,0 0-31,-24 0-97,24-1-32,0 1-64,0 0 160,24 0-128,-24 0 64,23-24 0,25 0-64,-24 0 64,23-24-320,2 0-65,-2 0 129,25 0 160,-49-23 0,25 23 32,-25 0 0,2 0 32,-1 24 128,-24 0 193,23 0-97,-23 0-64,24 0 160,-24 0-223,24 0-193,24-24-1538,-25 1-7334</inkml:trace>
  <inkml:trace contextRef="#ctx0" brushRef="#br0" timeOffset="5654">3727 1865 3138,'23'-48'1057,"-46"48"-800,23-23-161,0 23-160,-24 0-385,24 0-1248,-25 0-161,25 0 1666,0 0 864,-23 23 1603,23-23-738,0 0-224,0 0-160,0 0-224,-24 0-160,24 0 480,0 0 257,-23 0 479,23-23-223,0 23-449,0 0-352,23 0-384,1 0-385,-1 0-128,26 0-32,22 0 0,-23 0-256,24 0-481,22 0-576,-46 0-929,0-24-449,0 24-1216</inkml:trace>
  <inkml:trace contextRef="#ctx0" brushRef="#br0" timeOffset="6059">3678 1531 1761,'0'-24'8488,"0"24"-7591,-23 0 993,23 0 0,0 0-321,-24 0-256,24 0-768,24 0-65,-1 0-63,2 0-65,46 0-288,24-24-288,1 24-1666,-1-24-4868</inkml:trace>
  <inkml:trace contextRef="#ctx0" brushRef="#br0" timeOffset="8044">6371 148 8488,'0'-47'192,"-23"-1"96,-1 48 513,0-24 160,-24 0-64,25 24 63,-25 0-159,0 0-128,1 24-193,-1 0-95,0-24-65,1 48 160,-1-24 1,1 23-161,-2 1-160,26 0-64,-24-1-96,22 1 32,25 0 32,-24-1-128,48-23 128,1 24-31,-2-48-194,49 0 1,-1 0-64,1-24-160,-1 0-33,1-24 1,-1 25 224,0-25 128,-46 0 96,22 1 0,-23-1 32,-24 0 32,23 1 32,-23 23 0,0 0 353,0 0 95,25 0-128,-25 24-95,0 0-129,0 0-224,0 24 96,-25 0 32,25 0 161,0 23 31,-23 1-224,-1 0 128,24-1-128,-24 1 64,1 0-96,-2-1-32,25 1-64,0 0-448,0-24-801,25 23-1346,-2-23-5316</inkml:trace>
  <inkml:trace contextRef="#ctx0" brushRef="#br0" timeOffset="8558">6681 530 12363,'24'0'449,"-24"0"608,0-24 224,0 24-224,-24 0-192,24 0-417,0 24-32,0 0-31,-23-1-225,23 1-96,0 0 0,0 0 0,23 0-64,1-24 0,1 24-192,-2-48 32,24 24 0,-23-24 32,24 0-65,-24 24 33,23-48 128,-22 25 32,-2-25-96,25 24-993,-24 0-2562</inkml:trace>
  <inkml:trace contextRef="#ctx0" brushRef="#br0" timeOffset="9086">5251 1054 9993,'-94'24'288,"69"-24"353,25 0-321,0 0 289,0 0-1,0 0 225,0 0 96,25 24-96,22-24-225,0 0-63,1 0 127,48 0 1,23 0-192,47-24-129,25 0-256,24 24 96,23-48-96,24 25 0,1-1-160,-49 0 160,0 0-128,0 24 32,-23-24 64,-48 24-224,24-24-1249,-47 24-3748</inkml:trace>
  <inkml:trace contextRef="#ctx0" brushRef="#br0" timeOffset="10202">5704 1770 10089,'25'-24'320,"-25"24"-95,0 0 383,0-24 353,0 24-64,0 24 512,0 0-96,-25 0-352,1-1-480,24 25-129,-23 24-64,-1-25-191,-24 1-65,24 0-32,1 23-417,-1-47-544,24 24-1025,-24-24-1633</inkml:trace>
  <inkml:trace contextRef="#ctx0" brushRef="#br0" timeOffset="10438">6157 2008 10826,'48'0'2562,"-48"-24"-1825,24 24 384,-1 0-32,25 0-288,0-23-417,24 23-192,-2 0-64,2 0-128,-24 0-224,-24 0-513,23 0-1216,-23 0-1763</inkml:trace>
  <inkml:trace contextRef="#ctx0" brushRef="#br0" timeOffset="10651">6562 1698 9673,'-23'-24'1633,"-1"24"-31,24 0-33,-25 0-608,25 0 192,-23 48-256,23-24-160,-24 47-289,24-23-63,0 24-353,-23-1 96,23 1-128,0-1-449,0-23-512,0 0-1473,23-1-2050</inkml:trace>
  <inkml:trace contextRef="#ctx0" brushRef="#br0" timeOffset="10933">7158 1674 9352,'0'24'1057,"24"-24"833,-24 24-416,0-24-97,24 0-160,0 0-384,-1 0-193,1 0-255,24 0-321,-1 0 128,2-24-192,-2 0 0,1 1-32,-1-1-64,1 0 32,-24 24 0,0-24 128,-1 0-96,-23 24 96,0-24-64,0 0 0,-23 24-32,-1-24 64,-24 24-32,1 0-32,-2 0 32,26 24 160,-24 0-32,-2 0 160,2 0 129,-1 24 159,1-1-191,-1 1 127,24 0-127,0 23 63,1 1-160,23-24-128,0-1-128,47 1 32,1 0-320,23-48-769,1 23-640,0-23-1026,23 0-5124</inkml:trace>
  <inkml:trace contextRef="#ctx0" brushRef="#br0" timeOffset="11410">8088 2056 5252,'0'-24'8841,"0"24"-6823,0-24 160,0 0-1057,-25 24-192,2-23-321,-1 23-223,0 0-33,1 0-160,-2 0 0,2 23 1,-1 25-129,24-24 96,-24 0-96,0 23 0,24-23-64,0 24-160,0-48-353,24 24-63,0-24-65,23 0 161,-22 0 191,-2-24 193,25 0 64,-48 0 0,23 0 96,2 1-32,-25-1 193,24 0-1,-24 24 160,0 0 33,-24 0-257,24 24 224,0 0-96,0-1-160,0 1-160,0 0-32,24-24-512,-1 0-1026,1 24-2466,24-24-11689</inkml:trace>
  <inkml:trace contextRef="#ctx0" brushRef="#br0" timeOffset="11773">8373 2080 15150,'0'0'1313,"0"0"449,-23 0-609,23 0 224,0 24-320,0-1-576,0 1-193,0 0-128,23 0-64,1-24-96,24 0-160,-24 0-96,23-24 160,-22 0-97,22 0-31,-23-23 192,0 23 0,-24-24 32,24 48 64,-24-24 257,0 24 127,0 0-256,0 24-288,0-24 224,23 24-416,1-24-1378,24 0-3362</inkml:trace>
  <inkml:trace contextRef="#ctx0" brushRef="#br0" timeOffset="12514">9327 959 14285,'-24'0'2787,"24"0"-1570,0 0-224,0 0-641,0 0 97,24 0-65,0-24-320,23 24-32,1 0-96,-1 0-481,2 0-736,-26 0-1858,1-24-6053</inkml:trace>
  <inkml:trace contextRef="#ctx0" brushRef="#br0" timeOffset="12719">9374 697 17552,'-23'0'929,"23"0"-641,0-24 65,0 24-225,47 0-32,-23 0-192,24 0-1153,24 24-3972</inkml:trace>
  <inkml:trace contextRef="#ctx0" brushRef="#br0" timeOffset="94653">2964 983 2722,'-24'-72'1506,"1"48"-1346,-26 0 576,26 1 738,-1-1-417,-24 0-224,24 0 31,-23 0 1,23 24-416,-24-24 31,25 1 1,-26-1 127,2 0-127,0 24-97,-25-24 64,25 24 97,-25-24 127,0 24-287,1-24-1,-24 24-96,23 0-31,-24 0-97,1 24-128,24-24 0,-24 0 0,23 24-32,1 0 32,-1-24 0,25 24 0,-49 0 32,24 23 0,1-23 32,0 24 0,-1-24-64,25 23 0,-25-23 97,24 24-97,-23-1-32,0 1 96,-1-24-64,0 24 32,1 23-32,-1-23 0,25 0 0,-1-1 0,1 25 32,22-1 32,-22-23-32,-1 24 0,24-24 0,0 23 0,1 1-64,-1-25 96,24 25-64,-24-24-32,24-1 0,0 25 64,24-25-32,-24 1 65,0 0-33,24-1 64,-24 1 32,23 0-32,-23-1 0,24 25-96,-24-48-32,48 23 96,-24 1-96,23-24 96,1 0 0,-1 0-128,2-24 161,-2 23-65,1 1 0,23-24 288,-23 24-160,48-24 0,-25 24-31,24-24-65,-23 0 0,23 0-32,0 0-32,0 0-32,24 0 128,-23 0 32,-1 0-32,25-24-64,-1 24 225,0-24-97,0 24-96,-24-24-64,1 24 192,-25-23-224,0 23 96,1 0-160,-24-24 192,0 24-192,23-24 224,-23 0-192,-1 0 64,1 0 0,23-23 0,1 23 0,-1-24 0,24 1 0,-23-25 32,0 24 1,-25-23-97,1 23 160,0-23 0,-25-25-64,1 1 96,-24 0-32,-24-25-160,24-23 64,-23 0-64,-1 0 64,0 24-32,0-24-128,-47 23-993,-24 25-1858,-73 0-14061</inkml:trace>
</inkml:ink>
</file>

<file path=ppt/ink/ink31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09.2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238 287 10537,'0'-48'481,"24"48"576,-48 0 160,24 0-224,0 0-288,-23 0 95,23 48 97,-24-24-64,0 23-224,0 1-97,0 23-192,1-23-31,23 0-97,-24 23-96,-1-23-96,2 0 0,23-1-192,-24 1-513,24-24-864,0-24-2852</inkml:trace>
  <inkml:trace contextRef="#ctx0" brushRef="#br0" timeOffset="260">715 477 15150,'48'0'1441,"-24"-23"-832,-1 23 704,26 0-32,-26 0-352,48 0-352,-23 0-289,24-24-160,-1 24-160,1 0-128,-25 0-769,1 0-512,0 0-1186,-25 0-2209</inkml:trace>
  <inkml:trace contextRef="#ctx0" brushRef="#br0" timeOffset="472">1144 191 10249,'-24'-24'2178,"1"24"-64,23 0-576,0 24-161,0 0-256,0 24-352,23 0-129,-23-1-159,-23 25-129,23-1-224,-24 1-32,-1 23-192,2-23-833,-1-25-1185,24 1-3651</inkml:trace>
  <inkml:trace contextRef="#ctx0" brushRef="#br0" timeOffset="724">1859 167 12748,'24'24'864,"0"-24"674,-24 0 288,23 0-513,1 24-192,24-24-448,0 0-353,0 0 32,-1 0-352,25 0 192,-25-24-128,1 0-96,-24 24 96,0-24-64,-1 0 64,1 1-31,-24-1-1,0 0-32,-24 0 32,1 24-129,-1 0 97,0-24-64,-24 24 32,24 24-32,-47 0 128,23 0 0,-23 23 33,0 1 223,22 0 96,-22 24 257,23-25-97,1 25 65,22-1-128,2-23-161,23 24-224,23-25-32,26 1-64,-2-24-544,48 0-289,-23-24-448,24 0-577,-2-24-1345,2 24-11147</inkml:trace>
  <inkml:trace contextRef="#ctx0" brushRef="#br0" timeOffset="1209">2812 644 15054,'24'-47'1922,"-48"23"-161,24 24-832,-23-24-320,-1 24-129,-1 24 1,-22-24-1,24 24-96,-26 23-127,2 1-97,24-24-64,-2 24-32,25-1-32,-24 1-96,24-24-96,0 0-193,24-24-95,1 0-64,22 0-97,-24-24 417,26 0-96,-2-24 223,-24 24 65,2-23-128,-1 23 128,-1 0 128,-23 0 33,0 24 191,0 0 321,0 0-353,0 0 224,0 24 33,0 0-225,0 0-288,0 0-64,0-1-576,24 1-1058,0 0-2145</inkml:trace>
  <inkml:trace contextRef="#ctx0" brushRef="#br0" timeOffset="1564">3074 764 16879,'24'0'1346,"-24"-24"800,0 24-609,0 0-480,0 0-160,0 24-384,0-24-129,24 23-256,0-23-64,0 24-480,24-24-289,-25 0 193,25-24 127,-25 1-127,26-1 63,-26 24 257,1-24 64,0 0 256,-24 24 128,24 0 321,-24 0-385,0 0 160,0 24-223,24 0-1,-1-24-96,25 0 0,-24 24-160,47-48-321,-23 24-31,23-24 63,-23 0 225,0 0 64,0 0 96,-25 1 320,1-1 641,-24 24 32,24 0-416,-24 0 127,24 0-384,24 24-159,-25-24-1058,49 0-2787</inkml:trace>
  <inkml:trace contextRef="#ctx0" brushRef="#br0" timeOffset="3148">3218 811 3459,'0'-24'1922,"0"1"160,0-1 864,0 24-319,0 0-257,0 0-256,23 0-480,-23 0-417,0 0-96,24 0-288,-24 0-193,24 0-95,-1 24-129,-23-24-128,25 23-191,-25 1 31,0 0-64,0 0 32,0-24-160,24 24 128,-24-24-160,23 0 0,1 0-33,0-24-191,24 0-96,23-24 95,-23 25 1,24-25 160,-2 0 0,-21 24-64,-2 1 192,-23-1 128,0 0-224,0 24 384,-1 0-32,-23 0-64,0 0-128,0 0 96,0 0-160,-23 24 128,23 0-64,-24-24-32,0 23 65,-24 1-65,25 0 96,-26 0 64,26 0 32,-24 0 96,-2-24-160,2 23-64,-1 1 0,1 0-32,23 0-64,-24 0 0,24-24 64,24 24-160,-23-24 0,23 0 0,0 0 128,0 0-32,0 0-32,-24-24 32,24 0 32,0 24-64,-25-48 128,2 24-64,23-23-64,-24 23-96,0-24 192,24 24 32,-23 1-64,23 23 160,0 0 32,0 0-32,0 0 161,0 23-1,0-23-96,0 48-32,0-24-32,23 0-95,1 23 31,-24-23-96,24 0-32,-24 0-97,0 0-159,-24 0 224,24-1-224,0-23-64,0 24 95,0-24 97,0 0-32,0 0 0,24 0 256,-24 0-96,23-24 192,-23 24-288,25-23 192,-1 23 0,-1-24-32,1 0 64,24 0-96,-1-24 0,1 1 0,23-1-32,1 0-64,-1 1-64,1 23 128,0-24-32,-1 24 128,-47 0 128,0 24-128,0 0 128,-24 0 129,0 0-129,0 0-64,-24 0-64,0 24-128,0 0 192,-24 24-96,1-24-32,-1 23-32,1 1 64,-2 0 32,-21-24-64,21 23-32,2-23 96,-25 24-224,25-24-128,23-1 63,0 1 1,0-24 96,1 24 96,23-24 0,0-24 32,0 24 0,0-24 32,0 1-32,0-1 96,0 24-64,0-24 0,-24-24 0,24 24 0,-25 1-64,2-25 32,-1 24 0,0-24-32,24 25 160,0 23 32,0 0 225,0-24-257,0 24 192,0 0-192,0 24 65,24-24-1,-24 23-32,0 1 0,24 24-32,-24-24-32,0 23 0,23 1-128,-23 0 64,0-24-32,0 23-96,0-23 0,0 0-160,0-24 96,25 24 32,-25-24 32,24-24-1,23 0 1,1 0 0,23-23-160,1-1 160,0 0-32,-2-23 128,2 23 0,0-23 0,-1 23 32,-47 0 0,24 24 128,-48 0 32,0 1-32,24 23 33,-48-24-129,24 24 64,-24 0-64,0 24-64,0-1 32,-23 1 32,-25 24 128,25 0 128,-25-1-95,0 25-65,1-24-32,-1-1-128,25 1 0,-1 0-256,1-25-1026,47-23-1568,0 0-6471</inkml:trace>
</inkml:ink>
</file>

<file path=ppt/ink/ink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47.4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149 647 5092,'-24'0'1057,"24"0"737,0 0 128,-23 24-321,23-24-351,-24 0-258,24 24-159,-23-24-128,23 24-193,-24 0-127,24 0-33,-24 0-128,24 0-64,0-24-63,0 24-33,0 0-32,24-24 0,0 24 32,-1-24-96,1 0-160,23-24-1,-22 0 65,-2 24 32,1-24 64,-24 0 32,24 0 0,-24 24-32,0-24 0,0 0 32,0 0-32,-24 0 32,0 0-32,1 0 0,-26 0 0,26 0 0,23 0 32,-24 0 0,24 0 0,0 0 0,0 0 0,24 0-64,-1 0 64,1 0 0,1 24 0,22-24 128,-23 24 32,-24 0 64,23 0-64,1 24-63,-24 0 31,0-24-64,-24 24 32,24 24-64,-23-48-32,23 24 32,-24 0-192,24 0-577,0-24-1505,0 0-3620</inkml:trace>
  <inkml:trace contextRef="#ctx0" brushRef="#br0" timeOffset="1195">886-2 1697,'0'0'4580,"0"0"-4227,0 0 1216,-23 0-736,23 0 96,-24 24 64,0 0-513,1 0 129,23 0 256,-48 24-161,24 0-31,0 0-96,-23 25-193,23-25-160,24 0-64,-24 24-64,0-24 97,24 0-1,-23 0 160,23 24-32,0-48-95,23 24-65,-23 0-32,24-24-64,-24 0 32,24 0-32,0 0-64,0 0 0,-1 0 32,1-24 32,0 24-64,-1-24 32,2 0 32,-25 0-64,23 24 32,-23-24-32,24 0-32,-24 0-64,0 0-64,0 0-128,0 0-257,0 0-223,24 0-514,-24 0-1056,0 0-3235</inkml:trace>
  <inkml:trace contextRef="#ctx0" brushRef="#br0" timeOffset="2824">1076 263 1825,'0'0'2435,"0"0"-353,25 0-97,-25 0-287,-25 0-577,25 0-416,0 0-129,0 0 1,0 0-65,0 0-95,0 24-65,0-24-64,0 0 65,-23 24-97,23-24 32,0 24 0,0 0 33,0 0-65,0 0-64,-24 0 0,24 0 1,0 24-97,0-24-32,0 0 0,0 0-64,0 0 32,0 0-64,0 0-64,0-24-65,0 24-127,0 0 64,0-24-32,-24 0-193,24 0-448,0 0-576,0 0-1089,24 0-4229</inkml:trace>
  <inkml:trace contextRef="#ctx0" brushRef="#br0" timeOffset="3301">1314 190 2049,'0'0'1922,"0"0"-705,-23 0 737,23 0-416,0 24-289,0-24-256,0 24-385,-24-24 33,24 25-128,0-25-1,0 24-128,0 0-63,0-24 31,-24 48-160,24-24-128,0 0 0,-24 0 32,24 24-96,-24-24 32,24 24 0,-23-24-32,23 0 32,0 0-96,-24 0-128,24 0-32,0 0-96,0-24-193,0 24-288,0-24-320,0 0-1249,24 0-4164</inkml:trace>
  <inkml:trace contextRef="#ctx0" brushRef="#br0" timeOffset="3721">1504 311 4676,'0'0'801,"-23"0"864,23 24 321,0-24-641,0 24-191,-24-24-290,24 24-255,-23 0-97,23 0-223,0 0-1,0 0-160,-24 24-64,24-24-32,0 0 0,0 0-32,24-24-96,-1 24-128,1-24 0,-1-24-65,1 24-63,24-24 96,-24 0 160,0 0 96,-1 0 64,-23 0-32,24 0 192,-24 24 192,0-24-95,-24 0-1,24 0-128,-23 24-128,23-24-32,-24 24-32,0-24 64,0 24-160,0 0 64,24 0-224,0 0-481,0 24-128,0-24-576,-24 0-1185,48 0-3492</inkml:trace>
  <inkml:trace contextRef="#ctx0" brushRef="#br0" timeOffset="4156">1837 407 7943,'0'0'673,"24"0"384,-24 0 704,24 0-736,0 0-352,0 0-449,-1 0-192,-23 0-160,24-24-1025,-1 24-1217,-23 0-2115</inkml:trace>
  <inkml:trace contextRef="#ctx0" brushRef="#br0" timeOffset="4409">2432 70 2114,'0'0'4260,"0"0"-3716,0 0 1570,0 0-833,0 0-160,-24 24 129,24-24-161,-24 24-97,24 0-223,-23 0-256,-1 0-129,24 0-64,-25 25-127,2-25-65,23 24-96,0 0 0,0-24 0,-24 0-96,48 0-96,-24 0-225,23-24-191,2 24-97,-1-48-64,-1 24 129,1-24 480,0 24 64,-24-24 64,0 24 64,0-24 64,0 24 256,0-24 129,-24 24-1,24-24-31,0 24-33,-24 0-64,24-24-127,-23 48-65,-1-24-64,-1 0-32,2 24-64,23 0-32,-24-24 64,24 24-64,-23-24-96,23 24-192,0-24-673,0 0-961,23 0-2018</inkml:trace>
  <inkml:trace contextRef="#ctx0" brushRef="#br0" timeOffset="4902">2646 214 5829,'24'-48'1826,"-24"48"352,0-24 128,0 24-1121,23 0-256,-23-24-288,24 24-129,-24 0 1,0 24-97,24-24-96,-24 0 97,0 24 31,0-24 161,0 24-129,0 0-31,-24 0-97,24 1-32,-24-1-160,1 0 161,23 0-65,-24 0 32,24 0-128,-24 0 129,24-24-193,0 0 64,24 24-64,-24-24-64,24 0 128,-1 0-416,25-24-513,-25 24-928,1-24-834,0 0-2273</inkml:trace>
</inkml:ink>
</file>

<file path=ppt/ink/ink32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16.1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406 168 8968,'-24'0'2691,"24"0"-898,-24 0 353,0 24-512,0-1-481,1 1-416,-1 24 63,24 0-223,-48-1-161,48 25-224,-24-1-159,1-22 95,-1 22-96,24-47-481,-25 24-416,25-48-576,0-24-385,0 0-1441,25-24-1281,-1 1-3492</inkml:trace>
  <inkml:trace contextRef="#ctx0" brushRef="#br0" timeOffset="174">215 406 3651,'24'-119'5317,"-24"71"-1345,0 24-641,0-23-1025,-24 47-640,24-24-321,0 24-1025,0 24-128,24-24 97,-24 24 191,24-1-192,23 1-95,-23 0-33,24 0-320,-1 24 352,2-25-224,21 25-289,-21-24 161,-2 24 32,1-25 0,-24 1-32,-1 1 96,-23-1 32,24-24-32,-48 23 128,1-23-64,-1 24 96,-24-24-160,1 24 64,-25-24 64,-24 24-64,25-24 32,-24 24 128,23-24-256,0 24 128,1-24 32,48 23-64,-2-23 0,25 0-96,0 0-481,48-23-832,0 23-1249,24-24-6631</inkml:trace>
  <inkml:trace contextRef="#ctx0" brushRef="#br0" timeOffset="602">1169 120 15214,'-24'-48'737,"-1"48"1633,25 0-1153,0 0-640,0 0-33,0 24 33,0 0 223,25 0-159,-1 0-321,-1-24-63,49 24-161,-48-24 96,47 0-128,-23 0-96,23-24-192,-23 0-65,-1 0 161,1 0 64,-24 0 0,-24 1 32,-24-1 32,1 24 32,-2-24-96,-22 24 32,-1 0 32,0 0-32,1 24-32,-1-24 64,1 47 32,-2 1 160,-21 0 32,21-1 193,2 25 191,-1-1 1,1 1-225,23-24-95,24-1-1,24 2-96,23-2-128,-23-23-64,47-24-256,1 0-641,0 0-737,-1-24-1280,-23 24-4581</inkml:trace>
</inkml:ink>
</file>

<file path=ppt/ink/ink32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17.4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0 412 11787,'0'0'2594,"23"0"-576,1 0-416,0 0-898,0 0-383,24-24-193,23 24 0,-23 0-160,0 0 96,-1 0-320,0-24-577,2 24-1666,-26 0-2818</inkml:trace>
  <inkml:trace contextRef="#ctx0" brushRef="#br0" timeOffset="239">23 53 12716,'24'0'3203,"0"-23"-1858,-24 23 0,48 0-320,-1-24-480,1 24-353,23 0-128,1 0-673,-25 0-1281,25 0-3234</inkml:trace>
</inkml:ink>
</file>

<file path=ppt/ink/ink32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18.0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330 212 6982,'0'-95'2595,"0"71"544,0 0-33,0 1-767,0-1-674,0 24-640,0 0-320,0 0-545,0 24 641,-24 23-97,0 1 97,0 23-192,1 1-257,-26 23-192,2 24-32,0-23-160,-1 0-224,24-1-705,1-23-672,23-1-673,0-47-1442,23-24-8392</inkml:trace>
  <inkml:trace contextRef="#ctx0" brushRef="#br0" timeOffset="239">497 618 2530,'48'-24'12139,"-48"24"-10249,23 0 416,-23 0-864,0 0-289,0 24-545,24-24-159,-24 24-353,0 0-224,0 0-737,0-24-1153,0 0-3235</inkml:trace>
  <inkml:trace contextRef="#ctx0" brushRef="#br0" timeOffset="455">1259 69 13100,'24'-47'2530,"-24"23"-31,24 24-642,-24 0-447,24 0-481,-24 0-289,0 24 225,0 23-192,0 1-321,-24 24 353,0-1-321,0 24-160,-23 1-64,22 0-96,2-1-224,-1 0-929,1 1-1377,-2-25-2210</inkml:trace>
</inkml:ink>
</file>

<file path=ppt/ink/ink32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18.9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45 7655,'-23'0'2274,"-2"0"-576,25 0 1056,0 0-768,0 0-320,25 0-545,-2-24-289,24 24-255,25 0-353,-1 0-128,1-25-288,24 25-609,-1 0-960,0 0-2980</inkml:trace>
</inkml:ink>
</file>

<file path=ppt/ink/ink32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19.2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170 574 5252,'-24'-23'3460,"1"-1"-97,23 24-288,0-24-801,0 24-833,0 0-512,0 0-192,-24 0 64,-1 24 64,25 23-257,-23 1-95,-1 0-289,0-1-64,24 25-128,0-24 96,24-1-384,0-22-161,24-1 33,-1-24-160,25-24-161,-1-1 64,-23 1 33,-1 1 255,2-1 129,-49-24 96,0 24 64,0 0 128,-49 1-96,26-25 192,-24 24 0,-2 0-32,2 0 33,-1 1 31,24 23 0,-23 0-192,22 23 0,2-23 32,23 24-64,0 0-865,0-24-2306</inkml:trace>
  <inkml:trace contextRef="#ctx0" brushRef="#br0" timeOffset="486">742 717 224,'0'0'14445,"0"0"-12395,0 0-64,0 0-1345,0 0-1,24 0-319,0 24-161,-24-24-128,0 24-448,24-24-1090,-24 0-3106</inkml:trace>
  <inkml:trace contextRef="#ctx0" brushRef="#br0" timeOffset="1736">1838 408 8776,'0'-120'1281,"-23"73"-32,-1-25 1218,-24 25-674,24-1-415,-23 24-353,-1-24-33,0 48-415,0 0 0,-23 0-161,23 48 96,-23 0-127,-1-1-65,25 25-160,22-1 289,2 1-738,-1-24 257,48-1 64,-1-23-32,26 0-32,22-24 32,0-24 32,25 0-128,-24 0 32,22-23 0,-46-1 64,23 24 0,-46-23-801,22 47 2083,-47-24-2275,0 48 2466,0-1-2498,-23 1 2434,-1 24-1473,24 0 64,-25 23 64,2-23 65,-25 23-97,25 25 32,-2-25-96,-22 24 96,23-22-32,1 22-96,-2-24-449,1 1-256,24-24-480,24-25-1121,24-23-3011</inkml:trace>
  <inkml:trace contextRef="#ctx0" brushRef="#br0" timeOffset="2184">2363 884 2690,'23'0'12908,"1"0"-12395,0 0 159,0 0 481,23-24-128,25 24-256,-24-23-545,23 23-63,0-24-129,-22 24-449,-2 0-1473,1 0-2177</inkml:trace>
  <inkml:trace contextRef="#ctx0" brushRef="#br0" timeOffset="2404">2482 574 15919,'0'-23'1249,"23"-1"-673,25 0 65,24 24-513,-1-24-64,25 24-256,-2-24-1666,26 24-3907</inkml:trace>
</inkml:ink>
</file>

<file path=ppt/ink/ink32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21.8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285 381 16527,'25'0'1185,"-25"-24"193,-25 0-65,2 24-288,-24 0-224,23 0-225,-24 0-31,1 24 95,-2 0-319,26 24-161,-1-25 32,24 25-128,0-24 0,0 24-64,24-25-320,23-23 63,-22 0-63,22 0-32,1 0-129,-1-23 161,-23-1 32,-1 0 160,2 0 192,-25 0-224,-25 0 192,25 1-64,-47-25 32,24 24-32,-26 24 160,26-24-128,-1 24 0,1 24-225,-2-24 418,1 0-161,24 24-225,0-24-896,0 24-1281,24-24-1986</inkml:trace>
  <inkml:trace contextRef="#ctx0" brushRef="#br0" timeOffset="361">596 381 15534,'71'0'737,"-71"0"96,24 0 320,0 0-64,-24 0-192,0 24-577,23 0 96,-23-24-288,0 23-95,25 1-866,-25 0-1089,0-24-2787</inkml:trace>
  <inkml:trace contextRef="#ctx0" brushRef="#br0" timeOffset="571">1120 143 17296,'47'-72'128,"2"48"-64,21 0 320,2 1 513,-24 23-128,23 23 32,-23 1 128,0 0-161,-24 24-191,-24-1 736,0 1-1313,-48 0 673,0-1-257,1 1-31,-25 0 31,1 23 0,23-23-31,24 23-1,24-23-160,24 0-96,48-24 33,47-1-161,24-23-609,24 0-1153,-1 24-1921,1-24-10571</inkml:trace>
</inkml:ink>
</file>

<file path=ppt/ink/ink32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29.2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215 378 9641,'0'-71'1921,"-25"47"386,25 24-257,0-24-609,-24 24-736,24 0-385,0 0-128,-23 24 64,23 24 129,-24-25-65,24 49-64,-24-24-128,0 23 0,0 1-63,1-1-1,23-23-64,-24-24 96,24-1-192,0-23-97,0 0-351,0-47-161,24-1-320,-24 0 192,23-23 65,1 23 223,0-23 385,-24 23 128,0 0 128,-24 1 417,24-1 576,-24 24 64,24 0-64,-23 24-320,23 0-193,0 0-288,0 0 33,23 24-97,1 0 32,0-24-96,47 24-192,1 0 192,-1 0-128,25-1-128,-25 1-96,1 0-160,-24 0 224,-25 24-65,1-1 65,0-23 0,-24 24 32,0-24 0,-24-1 96,-23 1 0,-1 0 0,-24-24 64,25 24-96,-25-24 96,0 0 32,-23 0-64,48 0 32,-25 0-64,48 24 64,1-24-128,23-24 128,0 24-128,23 0-352,25-24-769,0 24-1089,24-24-3364</inkml:trace>
  <inkml:trace contextRef="#ctx0" brushRef="#br0" timeOffset="610">1025 521 14029,'0'-24'1345,"0"1"32,0 23-31,0-24-353,0 24-161,0 0-287,0 0-353,0 24 321,0 23-225,0 1 64,0 0-192,0-1-32,0 25 1,0-1-33,0 1 192,0-1-192,-24 1 64,-1-1-160,2-23 96,23 23-32,0-23-96,0-24-32,23-24-416,-23 0-97,25 0-512,-25-48-224,47 1-449,-23-1-704,-24-24 1089,0 1 512,24-1 320,-24-23 353,-24 24 128,0-49 160,1 25 705,-1 0 416,-24-24 288,24 23-159,1 25-353,23 23-289,0 0-223,23 24-97,24 1-224,2-1-128,-2 24 32,25 24-64,23-1 0,-24 25 32,-23 0 161,0 23 127,-48 1 96,0-1 33,-48 1-129,0-1-64,-23-23-192,-1 0-32,1-1 97,23-47-226,-24 24-671,49-24-1026,-1-24-1473,24 1-9449</inkml:trace>
  <inkml:trace contextRef="#ctx0" brushRef="#br0" timeOffset="1181">1930 712 17904,'47'24'705,"-22"-24"-385,-1 0 834,23 0-514,-23 0 33,0 0-129,23 0-384,1 0-96,0-24 1,-1 24-130,-23-24-575,24 24-834,-48 0-1408,24-24-11051</inkml:trace>
  <inkml:trace contextRef="#ctx0" brushRef="#br0" timeOffset="1398">1930 426 17264,'24'-24'1601,"24"24"-640,-1-24 449,25 24-962,-1-24-320,1 24-256,-1-23-1409,24-1-2723</inkml:trace>
</inkml:ink>
</file>

<file path=ppt/ink/ink32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33.1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642 96 8456,'-24'-24'1217,"24"24"416,-23-24 321,-26 24-481,26 24-384,-24 0-128,-2 0-224,-21-1-32,21 25-97,2 0-159,-25 23-1,25 1-31,-1-1-97,24 1 32,0-1-96,-23 25-95,47-25-65,24-23 0,23-24-64,1 0-160,47-24-225,-23 0-127,23-48-33,1 24 161,-26-47 256,2 23 0,-48 0 192,-24 24-96,0-23 32,-24 23 128,-23 0-64,-1 0 64,-23 24 33,-1-24-97,0 24 0,25 24-96,-1-24 0,1 24 96,23 0 0,-24 24-64,24-1-32,24-23-32,0 0-545,48 0-608,0 0-2274,23-24-11627</inkml:trace>
  <inkml:trace contextRef="#ctx0" brushRef="#br0" timeOffset="426">1286 477 13933,'0'-24'1986,"-24"24"-737,-24 0 352,1 0-352,-1 24-192,0 0-256,1 24-192,-1-24-65,0 23-95,25 1-97,-2 0-160,25-1-96,0-23 97,48-24-193,0 0 96,23 0-32,1-24-160,23-23-257,-23 23-127,0-24 95,-2 0 161,-46 1 160,1 23 32,-2-24 32,-46 24-32,-2 1 32,-22-1-32,0 24 96,-25 0-64,0 0 64,1 0-32,-1 24 192,25-1-160,-25 1-31,48 24-33,1-24 0,23 23-385,23-23-672,25 0-1313,23 0-2595</inkml:trace>
  <inkml:trace contextRef="#ctx0" brushRef="#br0" timeOffset="811">2072 501 16591,'-24'-48'1313,"-24"48"962,25-23-962,-25 23-512,0 0-225,1 0-191,-1 23-97,24 1-32,0 0 0,-23 24-96,23-1-96,24 1 1,0 0-1,0-1-96,24-23 128,23-24-256,25 24-225,-1-24-31,1-24-65,0 0 65,22 1 224,-22-25 128,-25 0 32,2 24 64,-26-23-64,-23 23 224,-23-24-32,-26 24-64,2 1-32,0-1 96,-25 24-128,25 0 96,-1 0-256,24 0 96,-24 24 64,24-1-64,1 25-352,23-24-737,0 0-929,47 0-3043</inkml:trace>
  <inkml:trace contextRef="#ctx0" brushRef="#br0" timeOffset="1210">2644 525 18257,'-24'0'929,"1"0"832,-2 0-672,-22 24-320,23 0-32,1-1-257,-2 1-288,25 24 33,-24-24-65,48 23-32,1-23-160,-2 0-160,24 0-193,25-24-223,-1-24 223,-23 0 33,24 0 192,-24-23 128,-25 23 32,-23-24-64,0 24 96,-47 1 128,-1-1 128,-23 0-64,-1 0-31,0 24-1,25 0-96,0 0-64,22 0-64,1 24-449,24-24-768,24 24-1089,24 0-3011</inkml:trace>
  <inkml:trace contextRef="#ctx0" brushRef="#br0" timeOffset="1549">3169 692 18673,'23'0'1313,"-23"0"65,0 0-321,47-24-481,-22 24-31,46 0-289,1-24-192,23 24-32,0-24-769,0 24-1377,-23-24-2722</inkml:trace>
  <inkml:trace contextRef="#ctx0" brushRef="#br0" timeOffset="2014">4098 48 15502,'-24'-48'705,"24"48"-161,24 0 225,23 0 32,1 0-385,-1 0-127,25 0-65,-24 24 32,23 0-96,-23 24-64,0-24-128,-48 23 128,0-23 225,-24 0-1,-24 24-128,24-24 0,-23-1-64,23 25 0,0-24-95,0 0-33,24 0 0,0-24 64,0 23-64,24-23 128,0 0-160,24 24 64,-25-24-64,1 24 64,0-24-64,-24 24 32,24 0-64,-24 0 32,0-1-32,0 1-33,-24 0 97,24 0 0,-24 24 0,0-25-96,1 1 160,-1 0-32,-24-24-64,24 24 32,-24-24-64,1 0-320,0 24-417,22-24-672,25-24-994,0 0-2529</inkml:trace>
</inkml:ink>
</file>

<file path=ppt/ink/ink32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35.60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97 148 17072,'72'-48'864,"-48"24"-607,-24 24 768,0 0-673,-24 0-64,1 24 225,-2 0-225,1 24 0,1-1-95,-1-23-161,0 24 32,0 0 0,24-1 0,0-23-64,24 0-96,0 0-129,23-24-287,2 0-417,22 0-544,0 0-257,0-24 0,1-24 449,0 24 993,-25-23 480,1 23 481,-24-24 800,-24 24 65,-24-23-449,0 23-321,-23 0-159,-1 0-33,0 0 1,1 0-225,-1 1-159,-23 23-129,46 23 64,-22-23-160,0 24 160,-2 0-160,49 24 32,0-24-289,0 0-735,49 23-1026,-2-23-3203</inkml:trace>
  <inkml:trace contextRef="#ctx0" brushRef="#br0" timeOffset="420">1241 172 16495,'-47'-24'1409,"23"24"-223,-24 0-97,1 0-609,-1 0-128,0 24-191,25 0 223,-25-1-96,24 25-96,0-24-96,24 24 1,24-25-1,0 1-385,24-24-95,-1 0-353,25 0 1,23-24 223,-24-23 289,1 23 160,0-24 96,-25 1-64,-23 23 64,-24-24 192,0 24 96,-47-24 129,-2 25 63,2-1-159,-25 24-97,1 0-96,23 24-32,-23-1-96,47 1 0,-24 24-64,48-24-672,0 24-610,0-1-1088,48-23-9545</inkml:trace>
  <inkml:trace contextRef="#ctx0" brushRef="#br0" timeOffset="782">1742 196 9352,'-23'-24'8136,"-2"24"-7303,-22-24 832,-1 24-832,24 24-352,-23-24-1,23 24-352,-1 23 64,25-23-31,0 0-161,25 0 96,-1 0-224,47-1-225,0 1-416,1-24 65,24 0 319,-2-24 225,-22-23 192,-24 23-32,-24 0 289,-24 0 31,-24-23 32,-24 23 129,-24 0-225,1 0 0,-1 24-128,2-24-128,45 24-32,1 0-288,24 24-961,0 0-1122,49-24-5380</inkml:trace>
</inkml:ink>
</file>

<file path=ppt/ink/ink32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36.7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0 477 17840,'0'0'833,"24"0"-448,0-24 287,47 0-416,25 24-159,-1-24-33,0 24-32,25-24-481,-49 24-1120,0 0-3364</inkml:trace>
  <inkml:trace contextRef="#ctx0" brushRef="#br0" timeOffset="190">119 119 2562,'-24'0'17617,"48"-24"-16560,48 0-64,0 24-705,22-23-96,25 23-256,1-24-1474,0 0-3202</inkml:trace>
</inkml:ink>
</file>

<file path=ppt/ink/ink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52.9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48 313 8167,'0'0'1185,"0"-24"1186,-25 48-610,25-24-287,0 0-33,-23 24-416,23-24-192,0 24-161,0 0-191,0-24-129,0 24-288,23-24 193,2 0-161,-2 0 32,25 0-96,-25-24-96,25 0-449,-1 24-576,-24-24-576,1 24-1955,0-24-4580</inkml:trace>
  <inkml:trace contextRef="#ctx0" brushRef="#br0" timeOffset="259">237 216 9256,'-24'0'2755,"24"0"-993,0 0 287,0 0-703,-23 25-289,23-25-192,0 24-225,0 0 1,-24 0-257,24 24-160,-24-24-192,24 25-224,-23-1 513,-1-24-289,0 25 64,24-1-224,-23-24-481,23 0-736,0 0-1090,23-24-3875</inkml:trace>
  <inkml:trace contextRef="#ctx0" brushRef="#br0" timeOffset="576">497 23 11627,'0'-24'768,"0"24"353,24 0-96,-24 24-128,24 1-96,-24-1-353,23 0-159,-23 24 63,0-24 0,24 24 97,-24 1-97,0-1 128,-24 24-95,24-23-97,0-1-128,-23 1 0,-1-1-31,0 0-33,0 0 0,0 1 0,1-1-96,-1-24-160,-23 0-705,23 0-1505,1-24-4773</inkml:trace>
</inkml:ink>
</file>

<file path=ppt/ink/ink33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37.3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 30 9673,'-23'0'5381,"23"-24"-4132,23 24 256,1 0-127,24 0-610,0 0-447,23 0-129,0 0-128,1 0-32,-1 24-128,-46 0-96,-2 0 32,1 0 95,-48 23 65,1-23-32,-26 0 64,2 24-32,-1-25 129,1 1 95,-1-24 128,0 24-160,48 0 97,0 0-193,0-24 96,48 0-128,23 24 32,1-24-64,47 0 32,-23 23-32,-25-23-32,-23 24 96,-1 0-32,-47 0 161,-24 24 95,-23-25-32,-25 25-224,-23 0 32,-24-1-32,47-23-32,1 0-32,-1 0-32,49-24-352,46-24-577,1 0-897,71 0-1793,1-23-9321</inkml:trace>
  <inkml:trace contextRef="#ctx0" brushRef="#br0" timeOffset="400">1306 221 13965,'24'-24'2338,"-72"24"0,25 0-800,-25 24-449,0-24-225,1 47-191,-1-23-224,48 0-193,-24 0-64,48 0-96,-1 0 32,26-1-224,22-23-448,-23 0-161,23 0 128,24 0 257,-47-47 128,23 23 192,-46 0 0,-2 0 0,-23 0 64,-48 1-32,1-1 224,-25 0-192,1 0-32,23 24 0,1 0-32,23 0-64,0 0 128,24 24-512,48-24-769,-1 24-1121,1-24-7848</inkml:trace>
  <inkml:trace contextRef="#ctx0" brushRef="#br0" timeOffset="734">2283 245 17936,'0'0'1090,"-23"-24"1088,-1 24-1153,-1 0-609,-22 0 0,24 0-159,-26 24-33,26-1 64,-25 1-192,48 24 0,-24-24 0,24 23-32,24-23-128,24 0-256,0 0 64,23-24 64,1-24 96,-1 0-1,24 0 97,-47 1 0,-1-25 0,-23 24 0,-24-24 97,0 1-130,-47 23 66,-1-24-66,-23 24 66,23 1-33,-23 23-97,22 0 129,2 23 33,0-23-98,22 24-543,25 0-673,0 0-513,49 0-1793</inkml:trace>
  <inkml:trace contextRef="#ctx0" brushRef="#br0" timeOffset="1877">3117 173 7879,'0'-24'2658,"0"0"193,0 24 64,-24 0-1185,1 0-962,-1 24-223,0 0-161,-24 0 193,48 0-161,-23 23-96,23-23-127,47 0-97,-23-24 0,24 24-64,24-24-192,-2 0-225,-21-24-63,-2 0-129,-23 24 225,0-24 288,-24 1 32,-24-1 32,0 0-32,-48 24 64,25-24-96,0 0 64,-2 24-128,26 0-64,23 0-865,0 0-1826,23 0-3075</inkml:trace>
</inkml:ink>
</file>

<file path=ppt/ink/ink33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39.6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102 1067 11562,'0'-24'2211,"0"0"255,0 0 0,0 24-832,0 0-673,0 0-577,23 24 193,-23 0-65,0 24-256,0-1-64,0-23-127,0 24-1,0-1 0,0 25-32,0-24-32,0-1-64,0 1-513,0 0-640,0-25-1185,0 1-2819</inkml:trace>
  <inkml:trace contextRef="#ctx0" brushRef="#br0" timeOffset="261">77 1019 14862,'-71'-119'1537,"71"71"129,0 1-193,0 23-480,24 0-417,0 24-287,-1-24 95,2 24-128,22 0-128,1 24 1,-1 0-65,1 23 32,-24-23-64,0 24 96,-24 0-32,0-1-96,0 1 128,-24 0-192,-24-25 128,24 1-128,-23-24-64,23 24-449,0-24-928,24 0-1826,24-24-13005</inkml:trace>
  <inkml:trace contextRef="#ctx0" brushRef="#br0" timeOffset="536">864 805 12844,'-24'0'4996,"-23"-24"-3939,-2 24 801,26 0-705,-24 24-352,23-24-256,24 23-353,0 1-32,24 0 64,23 0-192,-24 0-32,2 23 64,22-23-64,-47 24 0,0-24 0,-23 0-160,-1-1-64,-1 1-97,-22 0-479,24-24-481,-1 0-1474,24 0-10602</inkml:trace>
  <inkml:trace contextRef="#ctx0" brushRef="#br0" timeOffset="827">1984 303 13004,'24'-143'128,"-24"96"1025,24-1 352,-24 0-127,-24 48 63,0-23-416,0 23-192,0 23-193,1 1-63,-1 24-193,-24 0 353,24 23-353,-24 1-127,1 23-193,23 0 160,-24 25-96,1-1-64,0-23 32,-2 23 0,2-24-96,23 0 0,0-23-64,0-1-544,24-23-385,-23 0-609,23-24-928,0-1-2723</inkml:trace>
  <inkml:trace contextRef="#ctx0" brushRef="#br0" timeOffset="1122">1222 1019 16879,'23'-24'2179,"1"0"-866,23 1 577,2-1-994,22 0-511,24 0-225,0 24-160,1 0-1570,-1 0-4195</inkml:trace>
</inkml:ink>
</file>

<file path=ppt/ink/ink33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43.9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315 268 12395,'-23'0'449,"-1"0"960,0 0 160,0 24-447,24-24-258,24 24-127,-24 0-160,24 0-193,0-1-128,23-23-64,1 24-63,-1-24 31,25-24-160,-25 1-257,25-1-255,0 0-97,-25-24 225,1 24 128,-24-23 128,-24 23 64,0-24 64,0 0 64,-24 25 0,-24-1-32,25 0 0,-25 24 64,24 0-32,-23 0 288,-25 48 65,0-1 63,-23 25-128,24-1-63,-25 1 95,24-1 0,25 25 193,0-25 96,22 25-161,25-25 33,0 1-33,25-25-224,22 1-160,0 0 65,25-48-33,24 23-673,23-46-640,0-1-224,0-24-1121,-24 0-3620</inkml:trace>
  <inkml:trace contextRef="#ctx0" brushRef="#br0" timeOffset="433">1150 602 13036,'-48'24'1954,"24"0"-225,0-24 161,0 0-320,0 23-289,1-23-288,-1 24-192,0 0-161,0 24-320,-23-24 65,23 23-193,0 1-64,24 0-32,24-25-64,0 1-32,-1-24-416,1 0 192,24 0-289,-1-24 65,1 1-225,0-25 225,0 0 223,-24 1 129,-1 23 96,-23-24 0,0 24-32,-23 0 64,23 1 64,0-1 161,0 0 191,0 24 1,0 0-1,-24 24 64,24 0 65,-25 23 64,25-23-193,0 0 32,0 24-287,0-25-33,0 1-96,25 0-160,-25 0-641,24 0-768,-1-24-321,-23 24-640,24-24-1634,24 0-11147</inkml:trace>
  <inkml:trace contextRef="#ctx0" brushRef="#br0" timeOffset="1252">1412 745 9993,'-24'-24'2050,"24"24"833,0 0-577,0 0-1089,0 0-512,0 0-1,0 0 97,0 24-160,0 24-417,0-25-32,0 1-96,0 24-128,24-48 192,-1 24-64,1-24-96,0 0 64,0-24-64,0 0-64,23 0 96,-22 0 0,-2 1-32,-23-1 32,24 0 65,0-24-162,-1 24 1,-23 24 96,25 0 0,-25 0 97,23 0 63,-23 0 32,24 24-128,23-24-32,2 0 0,-26 0-32,25-24-96,-24 1-96,23 23-32,1-24 64,-24-24 32,0 24 96,-24 0 0,0 1 32,-24 23 192,-24 0-96,24 23 32,-23 1 289,23 0-33,0 24 128,-23-24 65,23 23-161,24 1-95,-25 0-97,25-25-128,0 1-32,25 24-32,-1-48-128,-1 24-224,25-24-865,0 0-705,-1-24-736,1 24-1730,23-24-11339</inkml:trace>
</inkml:ink>
</file>

<file path=ppt/ink/ink33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46.0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0 310 13676,'24'0'2499,"-24"0"-1538,24 0 480,-1 0-384,1 0-352,1 0-353,22-24-128,0 24-288,1-24 64,-24 24-672,0 0-834,-1 0-1921,2-24-7047</inkml:trace>
  <inkml:trace contextRef="#ctx0" brushRef="#br0" timeOffset="210">95 48 18001,'-24'0'1985,"1"0"-1568,23 0-33,23 0 161,1 0-449,24-24-320,-1 24-193,25 0-1601,-24-24-3235</inkml:trace>
</inkml:ink>
</file>

<file path=ppt/ink/ink3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47.2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115 190 12235,'0'-24'705,"0"24"320,0 24-64,0-24 512,0 24-416,0 0-384,0 0-225,0 24 1,0-1-225,-24 1 64,24 23-224,-23 1 64,-1-1-192,0 1 96,24-1-576,-24-23-577,24 0-1762,24-48-7207</inkml:trace>
  <inkml:trace contextRef="#ctx0" brushRef="#br0" timeOffset="224">378 619 14445,'23'0'1185,"-23"0"-224,24 0 288,-24 0-512,0 0 0,0 24-481,-24 0-128,24 0-96,0 0-320,-23 0-609,23-24-1057,0 0-3523</inkml:trace>
  <inkml:trace contextRef="#ctx0" brushRef="#br0" timeOffset="485">901 118 3683,'25'-47'5189,"-25"23"-3171,0 24 672,24 0-768,-24 0-673,0 0-352,0 24-192,0-1 0,-24 25-129,-1 0-320,2 0 1,-1 24-129,24-25-32,-47 25-64,22-1-160,2 25-513,-1-25-992,24 1-2884</inkml:trace>
  <inkml:trace contextRef="#ctx0" brushRef="#br0" timeOffset="775">1379 500 13100,'0'0'1473,"23"0"417,1 24-609,23-24-608,1-24-32,24 24-385,-1-24-128,1 24-96,-1 0-32,-23 0-705,-1 0-1185,-23-23-2466</inkml:trace>
  <inkml:trace contextRef="#ctx0" brushRef="#br0" timeOffset="979">1736 238 13708,'0'0'1250,"0"24"-161,0 0 512,0-24-384,0 47-160,-24 1-448,24 0-97,-24 23-319,0-23-97,-23 23-160,23 1-353,24-24-768,0-1-1473,0-23-4870</inkml:trace>
  <inkml:trace contextRef="#ctx0" brushRef="#br0" timeOffset="1188">2403 286 14798,'24'-48'1024,"-24"24"-255,0 24 448,0 0-512,0 0-128,0 0-129,-24 24-96,24 0 97,-24 24-193,0-25-320,1 25 512,-1 0-287,24-24-65,0 23-64,0-47-32,0 24 32,24-24-257,-1 0-159,25 0-321,-24 0-159,23-24-129,-22 24 416,22-24 385,-23 1 128,-1-1 128,2-24 288,-25 24 449,-25 0-192,2 1-97,-1-1-160,0 24-159,-24-24-97,25 0 32,-1 0-256,0 24 224,0 0-192,24 0 0,0 24-641,0-24-1089,0 24-2274</inkml:trace>
  <inkml:trace contextRef="#ctx0" brushRef="#br0" timeOffset="1594">2808 333 11050,'25'0'6502,"-25"24"-5797,0-24 640,23 0-832,-23 24-97,0-24-384,0 24 96,0-24-833,0 24-1665,0-24-11179</inkml:trace>
  <inkml:trace contextRef="#ctx0" brushRef="#br0" timeOffset="1804">3380 118 10537,'0'-24'1122,"-24"24"1408,24-23-1185,-23-1-256,-1 24-224,-24 0-320,24-24 95,0 24 1,1 0-161,-25 24-127,48-24-1,-24 24-192,0-1 32,24-23-96,0 24-96,0 0 32,0 0 32,24 0-160,0-24-160,24 0-256,-1 0-321,1-24 160,0 0 1,-1 0 704,1-23-193,-24 23 129,-1 0 96,-23 24 65,24-24 255,-24 24 385,0 0-97,-24 0-31,1 24 96,23 0-353,-24 23 0,24-23-95,-24 24 95,0 24 0,0-24-191,1-1-1,-1 25-96,0-24-96,-24 23-353,24-23-960,1-1-1602,-1 1-7078</inkml:trace>
</inkml:ink>
</file>

<file path=ppt/ink/ink3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49.6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-1 882 10730,'-23'0'1217,"46"0"-224,1 0 1313,48-24-673,-1 24-543,48 0-226,48 0 1,0-24-128,71 24-65,1-23-95,23 23-225,0-24-63,0 24-65,-23-24-96,22 24-64,-46 0-32,-24 0-64,-1 0 32,-46 24-320,-25 0-545,-24-1-384,-24 1-2307,-23 0-11626</inkml:trace>
  <inkml:trace contextRef="#ctx0" brushRef="#br0" timeOffset="319">1787 1311 13965,'-24'24'1505,"24"-24"-1441,24-24 833,0 24 224,23 0-352,1 0 64,-24 24-321,23-24-192,-23 0 1,0 24-257,-24 0-32,0-1 224,-24 1 32,0-24 225,0 24-33,1 0 289,-1 0 0,0 0-65,24-1-191,0 1-161,24 0-160,23 0 1,1-24-129,47 0-32,25-24-289,-1 0-351,0 0-609,24 1-385,0-25-800,0 0-2178</inkml:trace>
  <inkml:trace contextRef="#ctx0" brushRef="#br0" timeOffset="702">3979 834 19058,'0'24'736,"0"-48"-159,24 24 127,0-23-479,47 23 63,1-24-192,0 24-128,-1-24 32,0 24-545,-23-24-447,0 24-642,-24-24-2402</inkml:trace>
  <inkml:trace contextRef="#ctx0" brushRef="#br0" timeOffset="927">4122 453 14958,'-48'0'5861,"72"0"-5573,0 0 1,0 0 351,47-24-95,-23 24-129,48-24-288,-2 0-128,2 24-704,-1-23-1538,1-1-2082</inkml:trace>
  <inkml:trace contextRef="#ctx0" brushRef="#br0" timeOffset="1744">5647 72 16303,'24'-48'609,"0"24"-225,-24 48 417,0 0-65,-24 0 1,-23 47-224,23 1-225,-24-1-128,24 24-32,-23-23-128,-1 23 64,24-23-64,0-1-288,1 1-449,-2-24-896,25-1-1891,0-23-11016</inkml:trace>
  <inkml:trace contextRef="#ctx0" brushRef="#br0" timeOffset="1948">5815 548 11659,'47'-24'6245,"-47"24"-5508,23-23 384,-23 46-352,0-23-385,0 24-159,0 0-290,0-24-191,0 24-1217,24-24-3428</inkml:trace>
  <inkml:trace contextRef="#ctx0" brushRef="#br0" timeOffset="2137">6506 286 14733,'0'-48'1474,"0"25"-97,-25-1 193,1 24-353,1 24-96,-1 23-288,0 1-97,0 0-191,24 23-257,0-23-256,0-1 0,48 1-192,-1-24-192,25-24-33,0-24 65,-1 24 192,-23-48 64,-1 25 64,1-25 32,-48 0-32,0 1 64,-24-1-96,-23 24 128,-25-24-608,1 25-1474,-49-1-2979</inkml:trace>
</inkml:ink>
</file>

<file path=ppt/ink/ink3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2:13.2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0 119 20050,'191'-23'545,"-49"-1"-417,1 0-768,0-24-11500</inkml:trace>
</inkml:ink>
</file>

<file path=ppt/ink/ink3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2:05.0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235 215 10602,'0'-24'832,"0"24"-383,0 24 1921,0-1-512,-24 1-577,0 24-384,0 0-321,0-1-287,1 25-97,-2-24-160,-22 23 96,47-23-352,-24-1-481,1 1-832,23-24-1634,0 0-2915</inkml:trace>
  <inkml:trace contextRef="#ctx0" brushRef="#br0" timeOffset="210">854 477 15855,'96'-24'832,"-49"0"450,-23 24 191,24 0-544,0-24-321,-1 24-351,0 0-161,25-24-32,-25 24-192,2 0-609,-2 0-897,-23 0-2177</inkml:trace>
  <inkml:trace contextRef="#ctx0" brushRef="#br0" timeOffset="434">1140 191 12203,'0'0'1570,"0"0"-385,0 0 929,0 24-449,0-1-448,0 1-352,0 24-128,0 0-129,0-1-191,-23 1-257,-2 24-32,2-25-224,-1 25-609,24-25-1088,0 1-1891</inkml:trace>
  <inkml:trace contextRef="#ctx0" brushRef="#br0" timeOffset="2535">2046 24 6758,'0'-24'2146,"0"24"-128,0 24 256,0-24-288,0 24-673,-24 23-352,24-23-320,-24 0-257,0 0-192,1 24 0,23-25-128,-24 25-32,0 0-256,24-24 513,-24 23-482,24-23-415,-24 0-1026,24 0-2530</inkml:trace>
  <inkml:trace contextRef="#ctx0" brushRef="#br0" timeOffset="2898">2141 381 11306,'24'-23'5573,"0"23"-4355,-24-24-65,0 0-288,0 24-673,0 0-128,0 24-64,0-24-513,0 24-1312,0-24-4646</inkml:trace>
  <inkml:trace contextRef="#ctx0" brushRef="#br0" timeOffset="3107">2713 167 3427,'24'0'11467,"-24"-24"-10859,0 24 1154,0 0-577,-24 0-320,24 24-225,-24 24-127,24-25-225,0 25-64,-24 0-128,24-24-31,24 23 95,0-23-353,0-24-159,23 24-128,1-48-33,0 0 289,0 0 128,-24-23 96,-1 23 96,1-24-32,-24 1 224,-24 23 65,-23-24-65,22 24-32,-22 0-256,0 1-96,-1 23-320,0 0-898,24 0-3618</inkml:trace>
</inkml:ink>
</file>

<file path=ppt/ink/ink3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2:09.3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45 406 4292,'-23'0'2274,"23"0"-160,-25 0 865,25 0-289,0 0-832,0 0-321,0 0-159,0 0-514,25 0-95,-25 0-128,47 0-129,-23 0-256,48-24-127,-25 24-33,25-24-64,-1 0-321,-23 24-63,-1-24-961,1 24-833,-48-23-3780</inkml:trace>
  <inkml:trace contextRef="#ctx0" brushRef="#br0" timeOffset="283">69 144 16303,'0'0'2306,"24"-24"-1441,24 24 608,-1-24-800,49 0-449,-1 24-160,1-48-192,-2 48-897,2-24-2306</inkml:trace>
</inkml:ink>
</file>

<file path=ppt/ink/ink3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2:10.0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65 955 5541,'-48'0'7783,"25"0"-7078,46 0 672,2 0-640,-2-24-225,49 24-288,-1 0-127,1 0-33,-1 0 160,1 0 160,-25 0 129,1 0-129,-24 24-32,-24-24 1,0 23 287,-24 1-127,1 0-97,-26-24-128,2 24-159,-1 0-1,1-24 0,23 24-192,24-1 64,0-23 32,0 24-160,0-24 192,47 24-224,-23 0-161,24-24 161,-1 24-32,-23 0 96,1 0 96,-2 0 0,1 0 0,-24-1-32,-24 1 64,1 0-32,-26 0 0,2 0 0,-1 0 0,1 0-32,-1-1-32,0-23 160,24 24-128,-23-24-385,23 0-383,24 0-706,0-24-2305</inkml:trace>
  <inkml:trace contextRef="#ctx0" brushRef="#br0" timeOffset="448">899 1265 17200,'72'24'929,"-48"-24"576,-1 0-192,2 0-768,-25 24-225,23-1-160,-23-23-352,0 0-833,0 0-1345,0 0-4485</inkml:trace>
  <inkml:trace contextRef="#ctx0" brushRef="#br0" timeOffset="650">1352 883 15470,'0'0'2178,"0"-24"-1697,24 0 544,-24 24 96,0-23-513,24 23-287,0 0-225,-1 0 96,1 0-32,1 0-96,-2 23 96,1-23-128,23 24 32,-22-24-64,-25 24-96,23-24 128,-23 24 32,0 0 0,0 0-64,-48-24 0,24 23 0,1 1 32,-1 0-64,1 0 96,-2 0-64,1 0-128,24-24 64,24 23-192,1-23 64,-2 24-96,24-24 63,2 24 97,-2-24 64,1 0 128,-1 24 160,-23 0 97,-24 0 95,0 0-160,0 0-63,-24 0-97,-23-1-96,-1 1 32,1 0-257,-2-24-319,2 24-577,-1-24-833,24 0-3331</inkml:trace>
  <inkml:trace contextRef="#ctx0" brushRef="#br0" timeOffset="1215">2019 835 8584,'-23'0'2978,"-1"-23"-159,24 23-224,24-24-1090,-24 24-832,23-24-129,1 24-256,0 0-95,24 0-97,0-24-96,-1 48 96,0-24-96,2 24 224,-2 0 0,-24-1 97,2-23-129,-25 24 64,0 0-32,0 0 32,-25 0-192,2 0 65,-1-1-97,1 1 0,23 0-193,-24 0-31,24-24-128,24 24-64,-1-24 31,24 24-95,-22-1 224,22-23 160,-23 24 64,0 0 0,0 0 32,-24-24 96,0 24 32,-24 0 0,0 24-160,-23-24 32,-2-1-64,2 25-128,0-24-160,22 0-545,2 0-1185,-1-24-2210</inkml:trace>
  <inkml:trace contextRef="#ctx0" brushRef="#br0" timeOffset="1672">3139 907 11723,'49'-48'1121,"-26"48"-1025,-23-24 1345,24 24-160,-24 24-544,0-24 160,-24 24-449,1 24 1,-2-1-65,-22 1 65,-1 0-33,-23-1-128,23 1-192,-24 0-96,1 0-288,23 0-705,0-25-1986,25 1-8584</inkml:trace>
  <inkml:trace contextRef="#ctx0" brushRef="#br0" timeOffset="1903">2758 978 9256,'24'-23'7527,"-24"23"-6950,0 23 928,0 1-95,24 0-513,-24 0-161,48 24-319,-25-25-129,25 25-288,-24 0 96,0-24-384,23 24-769,-47-1-1057,24-23-3428</inkml:trace>
  <inkml:trace contextRef="#ctx0" brushRef="#br0" timeOffset="2163">3926 716 18257,'0'0'416,"0"0"-256,0 24 1090,0 24-226,-24-1-543,-23 1-97,22 24-288,2-1-64,-25 1-128,24-1-576,-23-23-1058,23-24-2338,24 0-11018</inkml:trace>
  <inkml:trace contextRef="#ctx0" brushRef="#br0" timeOffset="2337">4069 978 14349,'48'-47'2723,"-48"47"-417,0 0-737,-24 0-287,24 24-129,-24 23-257,24-23-255,0 24-225,24-24-319,0 23-33,-1-23 64,25 0-96,0 0-481,24-24-223,-25 0-65,25-24 321,-25-24 191,1 24 225,-24-23 0,-24 23-96,0-24 289,-24 1-1,0-25-128,-24 24 128,25 25-96,-2-1 32,-22 0-128,23 24 0,1 0 0,-2 0 0,1 0-544,1 0-706,23 24-1440,-24-24-4165</inkml:trace>
  <inkml:trace contextRef="#ctx0" brushRef="#br0" timeOffset="2723">4355 502 18097,'72'-24'1505,"-25"0"-1473,1 0 64,-1 0-160,1 24-737,0 0-3395</inkml:trace>
  <inkml:trace contextRef="#ctx0" brushRef="#br0" timeOffset="2909">5260 25 15310,'0'-24'3748,"-23"24"-3300,-1 0 1057,0 24-159,0-24-97,0 24-352,24-24-481,24 24-128,0 23-127,0 1-97,23-24 32,-23 23-192,24 1-1,-24-24 65,-24 24 64,0-1-32,0-23 97,-24 0-97,-24 0 0,1 0 0,-1-24-705,0 23-961,1-23-1441,-1 0-11819</inkml:trace>
</inkml:ink>
</file>

<file path=ppt/ink/ink3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55.8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22 709 2049,'0'0'3396,"0"0"-2371,0 0 608,0 0-159,23 0 31,-23 0-32,24 0-223,0 0-129,0 0-289,0 0-287,0 0-257,-24 0-224,23 0-32,1 0-32,0 0-448,-24-24-801,24 24-1442,0 0-7046</inkml:trace>
  <inkml:trace contextRef="#ctx0" brushRef="#br0" timeOffset="318">22 520 7431,'-25'0'1025,"25"0"256,0 0 1025,0 0-833,0 0-191,0-24-354,25 24-287,-25 0-64,23 0-257,1 0-224,24 0-96,-24 0-481,23 0-1633,1 0-4003</inkml:trace>
  <inkml:trace contextRef="#ctx0" brushRef="#br0" timeOffset="34089">761 567 7238,'0'0'2018,"0"-24"673,0 24-513,0 0-833,0 0-160,0 0-288,-24 0-224,24 0-193,0 0-63,-24 0-65,24 0-64,-24 24 33,1 0-97,23 23-64,-24-24-96,0 1-64,24 23 32,-24-23-128,24 0 192,0-1-96,24 1-128,0-24-192,0 0-65,-1 0 97,25-24-96,0 1-97,0-1-127,-1 0 191,1-23 225,-24 23 192,0 1 0,-24-1 32,0 1 32,0-1 32,-48 0-64,24 1 32,0-25-64,-23 25 32,22-1-32,2-23 32,-1 23 289,0 0 95,0 1-32,24-1-191,0 1-65,0-1 64,48-23 0,-24 23-32,24 0-128,-1 1 0,1-1-256,0 24 608,0 0-223,-25 0-33,-23 0 64,0 24 192,0 23-128,-23-23 33,-2 23-193,2 0 0,-1-23-96,0-1-128,0 1-417,24 0-672,0-24-737,0 23-2338,24-23-9000</inkml:trace>
  <inkml:trace contextRef="#ctx0" brushRef="#br0" timeOffset="34690">1334 283 10730,'0'0'1954,"0"0"256,0 0 256,0 0-1185,0 0-672,0 24-225,-25-24 65,25 23-97,-23 25-64,-1-25-160,24 1 32,-24 0-128,24-1 32,0 1-128,0-24 64,24 0-96,0 0 0,24 0-224,-24-24-128,-1 1 191,1-1 33,0 0 160,-24 1 96,0-1 32,-24 0-32,24 24-32,-24-23-32,1-1 64,-1 24-64,-1 0 32,2 0 0,23 0-160,-24 0 64,24 0 0,0 24-929,0-24-1313,24 23-2275</inkml:trace>
  <inkml:trace contextRef="#ctx0" brushRef="#br0" timeOffset="35168">1691 141 7238,'0'0'4164,"-23"0"-2274,23-23 288,0 23-929,0 0-640,23 0-225,1-24-160,-24 24-159,24 0-33,24 0-32,-48 0-32,23 0 64,2 0-32,-25 24 64,24-1-32,-24 1 32,-24 0 32,24-1 0,-25 1 0,2 0-32,-1-24 32,24 23 0,-24 1-64,24-1-32,0 1-32,0-24 64,0 24-128,24-24-32,-24 0-128,24 0-64,-24 23-33,23-23 225,2 0 0,-25 24 32,0-24 64,0 24 32,0-1 32,-25-23 64,25 24-64,-23 0 0,23-24-32,-24 23-64,0-23-513,24 24-992,-24-24-2531</inkml:trace>
  <inkml:trace contextRef="#ctx0" brushRef="#br0" timeOffset="35640">2192 307 15150,'0'0'1505,"0"0"385,0 0-417,0 0-992,0 0-417,0 0-64,0 23-288,0-23-1218,0 24-2209,-23-24-10443</inkml:trace>
  <inkml:trace contextRef="#ctx0" brushRef="#br0" timeOffset="35857">2360 70 12684,'0'-23'2114,"0"23"-705,23-24 64,-23 24-864,24 0-353,0-23-192,0 46 0,0-23-96,-24 24 32,0-1 32,0 1-32,-24 0 96,0 23 193,0-23 127,0-1 193,24 1-33,-23 23 97,-1-23-161,24-24 129,0 23-193,24-23-31,-1-23-225,25-1-224,48 1-961,-25-25-1986,24 1-11210</inkml:trace>
</inkml:ink>
</file>

<file path=ppt/ink/ink3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2:14.9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905 834 9577,'-47'-48'1825,"22"48"-159,2-24 160,-25 24-833,25 24-97,-26 0-63,2 0-96,-1 24-129,-23 23-95,23 1-161,-23 23-288,23 0 129,-23-23-129,23 23-64,24 1 32,-24-1-32,24 0-96,-23 1-161,23-25-191,0 1-257,0-24-256,24 23-1153,-24-47-2050</inkml:trace>
  <inkml:trace contextRef="#ctx0" brushRef="#br0" timeOffset="298">-1 1573 15086,'0'-48'1089,"24"48"128,0-24-32,0 1-416,24-1-321,23 0-256,0 0-95,25 24-322,-24-24-1152,-25 24-3011</inkml:trace>
  <inkml:trace contextRef="#ctx0" brushRef="#br0" timeOffset="484">1167 1025 9577,'24'-24'1313,"-24"24"-609,-24 0 2692,24 0-1442,-24 24-545,1-1-416,-1 25-609,0 0-224,-24 23-96,1 1 0,-1-25-192,24 25-224,0-24-225,-24 23-512,25-23-800,-1-24-1250,24 0-3267</inkml:trace>
  <inkml:trace contextRef="#ctx0" brushRef="#br0" timeOffset="708">810 1358 13741,'0'0'2370,"0"-24"-2274,23 24 1249,25 0-896,24 0-417,-25-23-673,25 23-2818</inkml:trace>
  <inkml:trace contextRef="#ctx0" brushRef="#br0" timeOffset="934">1549 381 9769,'0'0'7014,"23"0"-6341,-23 0 608,24 0-480,0 0-417,24 0-127,-25 0-33,1 24-64,0-24-64,-24 24 32,0 0-128,-24 23 128,0-23-64,-23 0 0,23 0-32,-24 0-32,25-1 129,-1 1 95,-24 0 32,24-24 160,24 0 97,0 24-321,24-24-32,24 0-64,-1 0-96,25 0-480,-1-24-1154,-23 24-2530</inkml:trace>
  <inkml:trace contextRef="#ctx0" brushRef="#br0" timeOffset="1709">2454 0 4964,'-48'47'1954,"1"-23"833,23 24-705,-24 23-609,1 1-640,-25 47-257,25 0-255,-49 0-161,24 48 0,-22-24 256,-2 24 321,1 0 96,-24-24-225,0 24-383,0-24-33,23 24-64,1-24-96,23 0-32,1-23-128,-1-1 96,25-24-64,-1-23 96,24-1-96,0-23 0,24-1-97,-23-23-479,23 0-1410,0 0-3011</inkml:trace>
  <inkml:trace contextRef="#ctx0" brushRef="#br0" timeOffset="2305">2312 1144 11082,'0'0'1121,"-25"0"545,25 0 352,-24 24-641,24-1-320,-23 25-288,-1 0-321,0-1-96,0 1-127,0 24-65,24-25-32,0 1-96,0-24 0,48 24 0,23-48-128,1 0-577,-1 0-1024,25-24-2403</inkml:trace>
  <inkml:trace contextRef="#ctx0" brushRef="#br0" timeOffset="2578">3241 1001 9064,'0'-48'5445,"0"24"-3651,0 0 512,0 24-929,0 0-704,0 24-32,-24 24 31,-1 0-159,2 23-257,-1-23-160,-23 23 128,22 1-288,-22-25 128,0 25-64,22-24 96,-22-24-96,47-1-32,0 1-128,0-24-64,24 0-32,-1 0 192,2-24-128,22 1 95,0-1 97,2 0 0,-2 0 0,1 0 65,-1 0-130,1 24 162,-24 0 127,0 0 96,-1 24 193,-23-24 31,0 48 1,0-24-65,-23 0-384,-1 23 32,-24 1-128,1-24 0,-25 0-160,25-1-288,-25 1-481,1-24-1025,23 0-2306</inkml:trace>
</inkml:ink>
</file>

<file path=ppt/ink/ink3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58.5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246 351 8199,'0'-48'2050,"-24"25"96,24 23-96,-23 0-544,-1 0-642,0 0-191,0 0 0,0 0-97,1 23-255,-1 1 63,-1 0-32,2 0-160,23 24-95,-24-24-65,48-1 0,-24 1 0,23 0-32,26-24-129,-2 0-191,1 0-64,-1-24-97,-23 0 33,0 1 64,0-1 159,-24 0 97,0 24 64,0-24 96,-24 0-32,0 0 64,0 0 64,-23 24-32,23-23 97,0 23-33,0 0-64,1 0-96,-1 23 0,24-23-160,-25 24-737,25-24-1890,25 24-4227</inkml:trace>
  <inkml:trace contextRef="#ctx0" brushRef="#br0" timeOffset="391">461 327 14445,'48'0'2242,"-48"0"-1473,0 0 704,0 0-704,0 0-545,0 24-63,0-24-226,-25 0-575,25 0-1218,0 24-3523</inkml:trace>
  <inkml:trace contextRef="#ctx0" brushRef="#br0" timeOffset="579">675 184 10634,'24'0'1665,"-24"-24"-704,24 1 1121,0-1-1089,0 24-545,-1 0-95,26 0-1,-26 0 96,24 0-31,-23 24-1,1-1-95,-25 1 31,0 0 0,0 0-31,-25 0 31,1 0-64,1-1-160,-24 1 32,-2 24 1,2-24-65,23 0 0,0 0 0,24-1-64,-24-23-32,24 24-32,24-24 32,0 0-288,0 0-257,23 0-320,25 0-480,-25-24-769,2 24-2434</inkml:trace>
  <inkml:trace contextRef="#ctx0" brushRef="#br0" timeOffset="1013">1414-6 9160,'24'0'673,"-24"0"1697,0 0-288,-24 23-448,24 1-257,-24 24-512,-23 0 64,-1 23-161,0 24-255,-23 1-353,-24-1-160,23 24 32,-24 1-128,1 23-417,0-24-480,24 24-1537,-49-23-4965</inkml:trace>
  <inkml:trace contextRef="#ctx0" brushRef="#br0" timeOffset="2817">1247 566 7110,'0'0'1249,"24"-24"353,-24 24-1,0 0-319,24-24-321,0 24-1,-24 0-127,24 0-32,-1 0-96,1 24-161,-24-24 1,24 24-257,-24-24-64,0 24 0,-24-1-31,0-23-65,1 48-96,-1-48 32,0 24-96,0 0-32,0 0 64,24-24-96,0 23 32,0-23-161,0 0 33,24 0 96,0 0-32,0 0-64,0 0 160,-1 24-32,1-24 32,-24 24 0,24-24 32,-24 24-32,0 0 32,-24 0-32,0 0 32,1 0 0,-1-24 64,0 24 0,0-1 0,0-23-64,0 24 0,1-24 0,-1 24-321,24-24-351,-24 0-1218,24-24-2050</inkml:trace>
  <inkml:trace contextRef="#ctx0" brushRef="#br0" timeOffset="3281">1723 685 14285,'25'-24'1217,"-1"24"96,-24 0-159,0 0-450,-24 24-127,-1 0-289,25 0-128,-23-1-128,23 1 64,-24 0-96,24 0-96,0 0 128,0-24-160,24 0-352,24 0-33,-24 0-288,23-24-320,-23 0-64,0 0 545,0 0 447,-1 1 193,-23-1 289,0 24 415,-23-24 97,-1 0-128,0 24-321,0 0-32,0 0-127,1 0-33,-26 0 0,26 0 0,-1 24-128,24-24 0,-23 24-288,23-24-1089,23 24-1762,-23-24-5317</inkml:trace>
  <inkml:trace contextRef="#ctx0" brushRef="#br0" timeOffset="3679">2176 685 11306,'25'-24'2210,"-25"24"-672,0 0 384,-25 0-962,25 0 1,-23 0-224,-1 0-128,0 24-321,-24 0 96,48 0-192,-24-1 1,24 1-193,0 0 96,0 0-96,24-24-353,1 0-351,-2 0 63,1 0-320,23 0 193,-22-24 223,-2 0 225,1 0 288,-24 1 32,24-1 32,-48 24 96,24-24 32,-24 24-96,24-24-32,-23 24 0,-2 0 0,2 0 0,-1 0-32,24 0-32,0 0 64,-24 0-96,24 24-192,24-24-1378,-24 24-3555</inkml:trace>
  <inkml:trace contextRef="#ctx0" brushRef="#br0" timeOffset="4062">2510 685 13196,'24'-24'2242,"-24"24"-544,0 0-65,0 0-768,-24 0-96,0 0-289,24 24-127,-23 0-65,23-24-64,0 24-96,0-1-32,0 1 32,23-24-96,25 0-32,-24 0-96,23 0-160,-23-24 64,1 24 32,-2-23 32,1 23 128,-24-24 0,0 24 64,0-24-32,-24 24 128,1 0-128,-26-24-32,26 24 0,-25 0-64,24 0-801,-23 0-1505,23 24-2979</inkml:trace>
</inkml:ink>
</file>

<file path=ppt/ink/ink3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55.4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164 216 13676,'0'0'673,"23"0"-224,-23 0 479,24 24-191,-48 0-288,24 24-1,-23-1-192,23 1-64,-49 0-160,26-1 225,-1 1-33,-24 0-96,48-24 32,-24-24 96,24 0 225,24-24-417,0-24-32,24-23-32,-1 23-128,25-24 0,-25 1 96,25-1-193,-25 1 386,25 23-129,-24 1 64,0 23 320,23 24 225,-47 0-65,23 0-127,2 24-129,-26-1-96,1 1-96,-24 24-32,0 23-64,-24 1 0,1-24 129,-26 23-322,2-23 161,-1-1 0,1 1-32,23-24-32,24-24 64,0-24-288,24 0-96,23-23 160,1-1-65,-1-24 193,25 1 0,-1 23-96,1-23 416,0 23 96,-1 0 257,1 25 288,-1-1-225,-23 0 481,23 24-256,-23 0-352,-25 24-193,2 0-128,-1 23-128,-48 25 32,-1-25-32,-22 25-288,-1-1 480,-23 25-544,-1-25-513,25-23-640,23 0-833,0-25-1698,24-23-12299</inkml:trace>
  <inkml:trace contextRef="#ctx0" brushRef="#br0" timeOffset="632">1546 455 14029,'0'0'2786,"0"24"-1120,0-24 608,0 23-704,-24 1-65,24 24-384,-25-24-128,25 23-480,0-23-33,0 0-224,0 0-96,0-24-64,25 24 65,22-24-161,-23 0-193,24 0-319,-1-24-97,1 0 33,-24 0 191,23 0 193,-23-23 192,1 23-32,-25-24 64,23 24-96,-23 1 192,0 23 65,0-24 95,0 24-96,0 0 0,24 24 161,0-24-193,-24 0 0,48 0-96,-1 0-64,-23-24-577,24 24-1569,-1-24-1954,1 0-13965</inkml:trace>
</inkml:ink>
</file>

<file path=ppt/ink/ink3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1:57.4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47 309 12619,'-24'24'2243,"24"-24"-546,-24 0 321,24 0-801,24 0-256,0 0-480,-1 0-225,2 0-64,-1 0-128,-1 0-32,24 0-32,-22-24-224,22 24-641,-23 0-929,0-23-2241</inkml:trace>
  <inkml:trace contextRef="#ctx0" brushRef="#br0" timeOffset="254">47 95 16783,'0'0'1602,"23"0"-769,-23 0 800,49-24-896,-2 24 32,1 0-994,23-24 514,-23 0-866,-1 1-2113</inkml:trace>
</inkml:ink>
</file>

<file path=ppt/ink/ink3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04.2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11562 405 9641,'119'0'416,"-24"0"-128,24 0-160,24 0-256,48-23-897,0 23-640,23-24 1024,25 24 673,-1-24 897,0 0 1057,24 24-224,1-24-193,-1 0-416,0 24-256,0-23-64,0-1-32,0 0-257,0 0-95,-23 0-257,23 24-128,-24-24 0,-23 24-64,-25-23-256,-47 23-225,0 0 1,-48-24 63,-47 24 225,-24 0 160,-48-24 32,-24 24-32,-47-24-96,-48 24 448,-48-24-128,-23 24-31,-25 0 63,-46 0-32,-1 0-96,-24 0-64,-24 0 32,0 0-96,-23 24 64,0-24-32,23 24-64,-23-24 288,47 24-96,0 0 33,24-1-97,48-23 0,0 24-32,47 0-32,24-24-96,47 24-97,50 0 1,-2-24 0,72 0-192,23 0-97,49 0 257,47 0 96,24 0 64,72 0 32,-1 0 32,48 0 32,24-24 0,24 24 96,24 0 96,0 0 161,23 0 191,0 0-127,-23 0-161,0 0 0,-1 0-192,-23 24-32,-48-24-32,0 24 0,-47-1-96,-48-23 96,-24 24-96,-72-24-64,-47 0 96,-24 24-64,-48-24 96,-71 0-32,-24 24 32,-72-24 128,-23 0-256,-24 24 192,-48-24 128,-23 24 161,-48-1-321,-25-23-32,-46 48 0,-1-24-1025,-72 24-5862</inkml:trace>
  <inkml:trace contextRef="#ctx0" brushRef="#br0" timeOffset="122388">1886 3171 7943,'-71'-48'160,"23"1"-64,0 23 769,1 0-256,0-24-33,-49 48 545,24-23 449,1 23-321,-24 0-288,-1 23-160,1 1-257,23 0-288,-23 24-31,0-1-161,47-23-32,-48 48-32,26-25 32,-2 25-64,0-24 32,1 23 0,-1 24-32,25-23 160,-25 23-160,25 1 64,-1-1-32,24-24 32,-23 25 32,22-49-64,25 1 32,-24 24 0,24-25 0,0 49-32,24-24 64,1-1-64,-2 25 32,25-25-32,23 25 64,-23-25-32,47 1-32,-23-25 64,23 1-32,25-24 32,-1 0-64,23-1 32,-23-23-32,24-23 0,1-1-64,-1 0-64,-24-24 32,-24 1 96,1-25 32,-1 1 0,0-1 32,-23-23 224,-1 23 97,0-23 319,-23 23-159,0-24-257,-25-47-160,-23 0 33,-23-24-65,-49 1 0,1 23-160,-24 0-353,-25 47-287,25 1-4613</inkml:trace>
  <inkml:trace contextRef="#ctx0" brushRef="#br0" timeOffset="123488">6605 1907 2754,'-72'-71'5702,"25"23"-5318,-1 0 577,-23 24 64,-1-23-417,1 23-31,-1-24 224,0 48 95,-23-24-63,24 24-64,-24 0-160,-1 24-1,1 0-63,-1 0-129,1 24-32,0-1-191,0 1-33,-1 23-160,24 1 96,-23 0-128,24 23 64,23 1-32,1-25 64,23 25 0,24-1-96,0-24 0,24 25-32,23-25 128,1 1-96,-1-1 32,2 1-64,21-24-96,2-1 32,24-23-193,-1 24 1,24-24-64,0-24-385,24 0-224,0 0 160,24-24 417,-24-24 352,0 24 64,24-23 64,-24-1 224,-24 0 481,0 0-65,-24-23-95,-47 23 224,0 1 64,-25-25-385,-46 1-128,-25-25-191,-23 1-97,-1 0-96,-47-1 0,23 1-385,1-1-768,24 24-2082,-25 1-5189</inkml:trace>
  <inkml:trace contextRef="#ctx0" brushRef="#br0" timeOffset="124306">8607 1121 5765,'-95'0'1185,"46"0"449,2-24-609,23 24-193,-24 0-479,1 0-161,-1 0-128,1 0 32,-25 24-64,1-1 224,23 1 737,-47 24-224,23-24-257,0 23-63,1 1-257,-24 24-64,23-25-128,-23 25 64,24 23-32,-1-23 64,25 23 449,-2 0 63,26 1-287,23 23 31,-24-23-128,48-1-128,-1 0 1,1 1-33,48-1 0,-25-23-32,49-1-32,-24-23-32,23 23-225,0-23-127,0-24-32,0 24 255,25-48 129,-1 0 32,0 0 0,1 0-32,-1-24 0,0-24-64,0 0 32,-23-23 64,23-1 128,-24-23 353,-24-24 223,1 0-255,-1-24-257,-47 0-160,0-1 128,-24-23 289,-24 24 255,-24 0 33,-23 24-513,-1 47-160,-23 1-160,-48 23-1345,-24 24-3620</inkml:trace>
</inkml:ink>
</file>

<file path=ppt/ink/ink3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2:56.1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531 580 8327,'-25'-71'129,"25"47"223,0 0 1922,0 24-256,0-24-64,0 24-353,0 0-544,0 0-576,0 0 31,-23 24 33,23 0-65,-24 0-127,24 23-161,-24 1 0,1 0-96,-26 47-64,26-23-32,-49 24 0,25-1 160,-1 24-192,-23-24 0,22 1-64,26-25-64,-1 1 0,1-25-321,46-23-223,1-24-706,-1-24-2497,49 1-4517</inkml:trace>
  <inkml:trace contextRef="#ctx0" brushRef="#br0" timeOffset="275">888 795 1313,'143'-143'10570,"-71"95"-8745,-49 0 450,25 25-514,-48-1-832,0 24-224,0-24-65,0 48-287,-24-24-225,0 24-96,-24 23 0,1 1 0,-25 23 32,1-23-64,-24 24-160,-1-24-96,1 0 192,-1-1 0,2 1 32,22-24-33,24 0 130,0-24-1,25 23-32,-1-23-32,24 0 160,0 0 0,24 0 96,-1 0 129,1 24 63,24-24 64,-1 24 1,2 0 31,-2 0 33,0 0-129,1-1-223,0 1-33,0 0-128,-24 0 32,-1 0-64,1 0-32,0-1-64,-24 1-288,24 0-866,0-24-639,-1 0-2628</inkml:trace>
  <inkml:trace contextRef="#ctx0" brushRef="#br0" timeOffset="1342">1460 1367 9416,'0'0'1314,"0"0"-738,0 0 737,0 0-63,0 0-578,0-23-351,24 23-33,-1 0 96,-23 0 129,48 0-161,-24-24-32,0 24-224,-1 0-32,2 0-31,-25-24-290,24 24-447,-24 0-1058,23-24-2274</inkml:trace>
  <inkml:trace contextRef="#ctx0" brushRef="#br0" timeOffset="1602">1412 1129 9737,'-24'0'2818,"24"0"-1600,0-24 639,24 0 65,-24 24-897,24-23-288,24 23-129,-25-24-255,25 24-289,0 0-192,-25 0-737,26 0-1441,-26 0-4261</inkml:trace>
  <inkml:trace contextRef="#ctx0" brushRef="#br0" timeOffset="2290">3486 652 3971,'0'-24'5702,"-24"0"-4421,24 0 352,-25 24-31,2-24-577,-1 24-288,1-23-289,-1 23-96,-1 0 97,2 0-97,-25 0 0,0 0 1,1 0-33,-1 23 0,-23 25-63,23-24-65,-23 24-96,-1-25 32,-24 25 96,1 24-32,0-24 33,0 23 159,23 1 161,25-24-1,22 23 1,2-23-1,23-1-160,0 1 1,23 0-97,-23-24-96,49-1 32,-26 1-95,25 0-1,23-24 64,25 0-192,-1 0-96,-23 0-961,23 0-513,0 0-1056,-23 0-3684</inkml:trace>
  <inkml:trace contextRef="#ctx0" brushRef="#br0" timeOffset="2703">3414 1439 15406,'0'0'1794,"0"0"-1058,0 24 738,0-24-129,-24 0-448,24 24-224,0-1-321,-23 25-64,23-24-96,0 24 1,0-25-225,23 1 0,24-24 0,-22 24-33,22-24-191,1-24-64,-24 24-64,23 0 63,-23-24 33,1 1 32,-2 23 32,-23-24-1,24 0 33,-24 24 0,0 0 192,0-24 32,0 24-32,23 0 192,-23 24 0,0-24 97,24 0-161,24-24-32,-24 24-128,23-24-545,1 0-1953,0-23-15439</inkml:trace>
  <inkml:trace contextRef="#ctx0" brushRef="#br0" timeOffset="3551">4701 915 11306,'47'-48'449,"-23"24"-225,-24 24 96,24 0 577,-24 0-256,0 24 255,0 0-95,0 23-224,-24 1-161,24 0-31,-24 23 31,-23 1-64,23-25-63,0 1-33,-23 0-64,23-1 0,-1-23 32,25-24 1,0 0-225,25-24 160,22-23-224,-23-1-225,48-23-159,-25 23 32,25-24 159,-25 25 225,25-1 32,-25 0 224,1 25 417,0 23 96,-24 0-33,0 0-223,-24 23 31,0 25-95,0-24-65,0 24-64,-24-1-159,24-23-33,-24 24 0,0-24-64,0 23 32,1-47 0,23 24-64,0-24 64,23-24-64,1-23-128,48-1-96,-25-24-65,49 1 33,-1-1 128,-24 25 32,24-1 192,-23 24 288,0 0-63,-25 24 63,1 0-96,-24 24 33,-24 0-65,0 0-96,0 24-32,-24-1-32,-24 1-32,1 23 0,23 1-64,-24-24-32,1 23-224,-1-23-545,24-24-576,24-1-1570,0-23-9128</inkml:trace>
  <inkml:trace contextRef="#ctx0" brushRef="#br0" timeOffset="4173">5988 1248 12523,'-48'48'1986,"48"-24"-96,-24 0-96,0-1-641,1 1-384,-1 0-321,24 24-128,0-24-224,0-1 65,0 1 31,0-24-192,0 24-32,0-24 32,24 0 96,-1 0-128,1-24 64,0 0-96,24 24-32,-25-23 0,2-1-33,22 0 129,-23 24 0,-1 0 32,2-24 97,-1 24 127,-24 24 128,23-24 33,1 24-225,-1 0 32,2-24-64,22 0-544,1 0-994,0-24-2145</inkml:trace>
  <inkml:trace contextRef="#ctx0" brushRef="#br0" timeOffset="4927">7155 342 8359,'0'-24'961,"25"24"-128,-2 24 1025,24-24-353,-22 24-544,46 23-64,-23 1-288,-1 24-193,1-1-256,-24 1-64,0 23-32,-24 25-32,-24-25-32,0 0 32,-24 1 0,1-25 32,-25 1-31,0-1 31,25-47 0,-1 0 160,1 0 224,47-48 65,-24 0-161,48-47-160,-1-25 65,26 1-1,21-48-96,26-24-64,-1 0-96,25-24 0,-1 48 96,0 24 224,0 23 65,-24 25-257,1 23-128,-49 48-32,-22 0-705,-2 24-1857,1 24-7368</inkml:trace>
  <inkml:trace contextRef="#ctx0" brushRef="#br0" timeOffset="5397">7799 1320 16335,'0'24'1698,"0"-1"-1250,0-23 833,0 24-576,23 0-225,-23 0-223,0 0-225,25 0-32,-25-1 32,24-23-64,-1 0 0,1 0-32,0-23-1,0 23-127,0-24 0,-1 0 192,-23 0 0,24 0 64,1 0-64,-25 1 0,23 23 32,-23 0 64,24 0 32,-24 23-64,23 1 33,-23 0-33,24 0-64,1-24 0,-2 24-96,1-24-1,-1 0 1,1-24 128,1 0 0,22 0 0,-23-23 257,0-1 31,0 0 0,-1-23-160,1-1-160,0 25 97,-24-1-129,0 24 32,24 24-321,-24 0-1024,0 24-2915</inkml:trace>
</inkml:ink>
</file>

<file path=ppt/ink/ink3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02.2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0 382 18961,'48'-24'545,"-1"1"-513,2-1 448,-2 0-159,0 24-193,1-24-128,0 24-352,0-24-673,-25 24-1858,1 0-6694</inkml:trace>
  <inkml:trace contextRef="#ctx0" brushRef="#br0" timeOffset="166">48 191 17584,'-24'-24'2210,"24"0"-1057,48 0-224,-1 1-480,48-1-385,-23-24-1057,0 24-3588</inkml:trace>
</inkml:ink>
</file>

<file path=ppt/ink/ink3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05.7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3356 213 9416,'-96'0'545,"25"-23"-353,-25 23 192,25 0 994,-24 0-385,-1 0-257,1-24-159,23 24 64,1 0-161,-1 24-224,1-24-64,47 23 1,0-23-65,24 0-96,0 24 0,24-24 96,48 0-128,23 24 64,1-24-32,23 0-32,0 0 0,0-24 64,-24 24-64,-24 0 0,1 0 32,-25 24-32,-22-24 0,-25 24-32,0-24 64,-25 24 0,2-24 0,-48 24-32,23-24 32,-48 0-32,25 0 32,-24 0 96,-24 0 417,23 0-193,-23 0-192,24 0-128,-24 0-576,23 47-2403</inkml:trace>
  <inkml:trace contextRef="#ctx0" brushRef="#br0" timeOffset="2987">5571 70 6630,'96'-23'672,"-72"-1"129,0 24 769,0-24 640,-24 24-481,0 0-223,0 0-802,-24 0-351,-24 0-193,-23 24-64,-1-24-32,-47 24-64,24-1 0,-24 1 0,-1 0 0,25 0 0,23-24 0,25 0 32,23 0 0,24 0 0,0-24-32,24 24-96,23 0-96,1-24 32,23 0-64,1 24-65,0 0-479,-25 0-1603,1 0-3266</inkml:trace>
  <inkml:trace contextRef="#ctx0" brushRef="#br0" timeOffset="3571">2927 309 5477,'0'24'1185,"0"-24"-192,-24-24 1313,0 24-416,-47 0-769,-1-24-385,-24 24-63,25 0 160,-24 0 64,0 0-257,23 0-383,1 0-161,23 0-64,48 0 0,0 0-64,0 0 32,48 0 32,-1 0-64,25 0-96,23 0-193,24-24-896,-48 24-3427</inkml:trace>
  <inkml:trace contextRef="#ctx0" brushRef="#br0" timeOffset="5494">901 714 3427,'0'-24'2082,"0"0"-609,-48-23 417,48 47 352,-24-24-993,1 24-224,-25 0-224,24 0-160,-23 24-129,-2-24 225,2 23-705,0 25 736,-25 0-479,0-1 127,1 1 1,-24 47 63,23-23-128,1-1 65,23-23 63,24 0-224,24-1 193,-23-23-33,23 0-127,0 24-65,23 0 96,1-1-160,24-22-64,-1-2 32,25-23-256,-1 0-448,24 0-449,-23 0-641,-1 0-1665,-23 0-6502</inkml:trace>
  <inkml:trace contextRef="#ctx0" brushRef="#br0" timeOffset="5813">901 1381 11691,'47'24'1505,"-23"-24"-384,-24 0 865,0 0-288,0 25-673,0-2-225,0 1-447,0 0 223,0 0-480,25 0 32,-25 0-96,23-1 0,-23 1-32,24-24-32,-24 24-128,23-24 96,1-24-128,1 0 0,-2 1-32,1-25 288,0 24-192,-24-24 128,0 25-32,24 23 32,-24-25 0,0 1 224,24 24-32,-24 24-160,0-24 32,0 25 0,23-2-480,1-23-1026,24 0-2914</inkml:trace>
  <inkml:trace contextRef="#ctx0" brushRef="#br0" timeOffset="6203">1926 1430 1249,'23'0'9385,"-23"0"-8040,0-25 1249,0 25-352,0-24-704,0 24-481,0 0-192,0 0-577,0 0 0,24 0-160,-24 0-96,24 0-96,-24 0-448,24 0-545,0 0-801,-1 0-1537,1 0-2435</inkml:trace>
  <inkml:trace contextRef="#ctx0" brushRef="#br0" timeOffset="6457">1878 1214 13196,'-24'24'1185,"24"-24"0,0 0 0,24 0-768,0-24-417,23 1-2018</inkml:trace>
  <inkml:trace contextRef="#ctx0" brushRef="#br0" timeOffset="45179">2950 1453 672,'-23'0'1794,"-1"0"-65,0-23 450,24 23 255,-24 0-672,24 0-449,0 0-256,0 0-160,0 23-193,0-23-191,24 0-193,0 0-96,0 0 0,-1 0 65,1 0 191,24 0 289,23 0-577,1 0-96,23 0-32,1-23 64,-2 23-64,26-25-96,23 25 96,-24-24 129,24 24-161,0-23 160,0 23 96,0-24 32,0 24-127,0-24-33,0 24-96,0 0 96,0 0-32,-24 0 289,0 0-257,0 24 352,1-24-224,-25 0-31,-24 0 383,1 24-448,-24-24-160,-25 0-96,1-24 481,-24 24-609,0 0-737,0 0-833,-24 0-2210</inkml:trace>
  <inkml:trace contextRef="#ctx0" brushRef="#br0" timeOffset="46092">3093 976 6309,'-24'-24'3332,"24"24"-2339,-23-24 1153,23 24-225,0 0-832,-24 24-288,0 0-64,24 0-225,-24 0-159,0 0-65,1 23 0,23-23-192,0 24 97,0-24-193,0-24 64,23 23-225,1-23-351,0 0 256,24-23-449,-1-1-160,1 0 64,-24-24 513,23 24 192,-47 1 160,0-1 32,-23 24 353,23-24 191,-48 24 33,24-24-193,0 24-255,0-24-129,1 0-32,-1 24-64,0 0 0,0 0-64,24 24-64,0-24-545,24 24-1185,0-24-4708</inkml:trace>
  <inkml:trace contextRef="#ctx0" brushRef="#br0" timeOffset="46483">3450 976 16111,'25'0'1153,"-25"0"-192,0 0 320,24 0-576,-24 0-481,0 0-64,0 24 0,0-24-448,0 24-641,0-24-2626</inkml:trace>
  <inkml:trace contextRef="#ctx0" brushRef="#br0" timeOffset="46722">3832 690 10634,'24'-24'2882,"-24"0"-1440,24 1 928,-24 23-929,0 0-832,0 23 192,0 1-65,0 24-159,-24 0-385,0-1-96,1 25-96,-2-25-96,25 25-737,-24-1-928,1-23-3012</inkml:trace>
  <inkml:trace contextRef="#ctx0" brushRef="#br0" timeOffset="46968">4476 690 13068,'0'-48'1121,"-25"48"-512,2-47 1152,-1 23-351,1 24-738,-2 0 321,1 0-288,1 0-1,-25 24-351,24 0-353,0-1 480,1 25-224,-1 0-352,24-1 96,-24-23 64,24 24-96,0-24-32,24 0-288,0-24-96,23-24-225,1 0-64,-1-24 289,2 24 288,-26-23 32,24 23 224,-47 0-96,25-24 96,-25 25 512,0 23-95,0-24 63,0 24-191,0 24 31,0-1-32,0 1 1,0 0-1,0 0-288,0 24 161,-25-1-65,2 25-160,-1-25 32,1 25-481,-2-24-672,25-1-1057,-24-23-3427</inkml:trace>
  <inkml:trace contextRef="#ctx0" brushRef="#br0" timeOffset="47453">4785 547 14029,'0'0'1858,"0"0"-1442,0 0 1442,0 0-641,0 0-609,24 0 1,0 0-97,0 0-31,0 0-33,-1 0-63,2-24-65,-2 24-32,1 0-128,0 0 33,-1 0-33,-23 0-32,0 0 32,0 0 64,0 24 0,25 0-63,-25 0-1,0 0 96,-25-1-64,25 1 289,0 24-770,-23-24 418,-1 23-162,0 25 130,1-24-386,-2 23-1024,2 1-1666,23-25-8231</inkml:trace>
  <inkml:trace contextRef="#ctx0" brushRef="#br0" timeOffset="48654">5834 714 1665,'24'-24'7687,"-24"24"-6822,0 0 1505,24 0 193,-24 0-1314,0 0-448,0 0 224,-24 24-192,24 0-289,-24 0-192,0-1-159,0 1-33,0 0-192,1 0-193,-1 24-383,0-25-385,0 1-673,24-24-2305</inkml:trace>
  <inkml:trace contextRef="#ctx0" brushRef="#br0" timeOffset="48900">5643 762 13004,'24'-24'2658,"-24"24"-1921,0-24 1345,24 24-609,0 24-576,-24 0-256,47-1-33,-23 1-159,0 24-289,0-24-64,24 23-352,-25 1-1218,1 0-2433</inkml:trace>
  <inkml:trace contextRef="#ctx0" brushRef="#br0" timeOffset="103374">6572 809 10217,'0'-24'1217,"-23"24"-64,23 0 737,0-23-577,0 23-704,-24 0-129,24 0-95,0 0 191,0 23 33,-23 1 32,-2 0-129,25 0-288,-24 24 0,24-25-224,0 1 129,0 0-129,0 0 0,0-24 0,24 24-64,-24-24-321,25 0-384,-2 0-352,1 0-160,-1 0-32,1-24 512,1 0 129,-25 0 287,0 0 321,0 24 288,0-23 257,0 23 255,-25-24 65,1 0-128,1 0-33,23 0-191,-24 0-225,24 1-160,-23 23-32,23 0-64,0 0 0,-25 0 64,25 23-192,25-23-929,-25 24-2466</inkml:trace>
  <inkml:trace contextRef="#ctx0" brushRef="#br0" timeOffset="103816">6906 857 15887,'48'-24'2498,"-48"0"-2210,0 24 353,0 0-417,0 0-224,0 24-352,-24-24-1282,24 24-3138</inkml:trace>
  <inkml:trace contextRef="#ctx0" brushRef="#br0" timeOffset="104012">7216 738 6726,'0'0'8648,"0"0"-8328,0 0 1955,-23 0-898,23 0-640,0 24-161,0-24-192,0 23-127,0 1-1,0 0-128,23-24-64,1 24 32,-1-24-160,2 0 160,-1 0-96,-1 24 32,25-24 0,-48 24 0,24-1-32,-24-23 64,0 24-160,0-24-32,0 24-32,-24 0-449,-24-24-576,25 0-1057,-1 0-3235</inkml:trace>
  <inkml:trace contextRef="#ctx0" brushRef="#br0" timeOffset="104322">7144 666 15214,'72'-47'2050,"-25"23"-1378,25 0 930,0 0-833,-1 24-513,1-24-224,-25 24-352,1 0-1026,0 24-3650</inkml:trace>
  <inkml:trace contextRef="#ctx0" brushRef="#br0" timeOffset="104598">7907 499 12619,'48'0'2050,"-24"0"160,0 0-480,-1 0-865,26 24-160,-26 24 256,24-24-129,2 23-287,-26 25-193,-23-1-480,0 1 32,-48 23-481,1 1-1024,-25-1-1730,1-24-5446</inkml:trace>
  <inkml:trace contextRef="#ctx0" brushRef="#br0" timeOffset="105075">6502 428 8456,'-72'48'672,"24"-48"-95,24 47 1120,-47-23 289,23 24-288,-23 23-33,23 1-127,0-1-673,25 1-225,23-1-63,0 1-289,23-1-160,1 1-128,23-25-192,2-23-801,21 0-1633,26 0-4773</inkml:trace>
  <inkml:trace contextRef="#ctx0" brushRef="#br0" timeOffset="105540">8360 166 14189,'0'-48'96,"24"48"-512,-24-24 864,24 24-224,0-24-192,-24 24-32,23 0 64,1 0 64,-24 24 193,0 0 127,0 0 225,-24 0 96,24 0-65,-23 23 1,-1-23 128,0 0-225,24 0-31,0 0-65,0-24 1,24 23 31,0-23-95,23 0-161,1 0-224,0 0 32,23 0-448,-23 24-2179,-1-24-11562</inkml:trace>
  <inkml:trace contextRef="#ctx0" brushRef="#br0" timeOffset="106138">9527 1048 15214,'25'-24'961,"-1"24"128,-1 0 128,1-24-480,0 24-513,24-24-256,-25 24 0,25 0-929,-24 0-1345,23 0-3107</inkml:trace>
  <inkml:trace contextRef="#ctx0" brushRef="#br0" timeOffset="106356">9480 690 14926,'0'0'1857,"24"0"-2433,-1 0 1985,49-24-800,0 0-545,23 1-417,25 23-1857,-26-48-13452</inkml:trace>
</inkml:ink>
</file>

<file path=ppt/ink/ink3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4:57.95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216 1453 6213,'24'0'-64,"-24"0"128,0 0 321,-24 0 159,24 23-127,0-23 191,0 24 385,-24 0 192,0 24 64,24-1 1,-24 1 95,0 0-288,1 23-224,23-23 64,-24 0-833,0-1 128,24 1-96,-24 0-64,0-25-96,24 25-481,0-24-608,0 0-1601,0-24-3845</inkml:trace>
  <inkml:trace contextRef="#ctx0" brushRef="#br0" timeOffset="304">287 1977 9160,'0'24'1057,"0"0"-320,0-1 384,0 1-769,0-24-352,0 0-736,0 0-1987</inkml:trace>
  <inkml:trace contextRef="#ctx0" brushRef="#br0" timeOffset="1022">692 1476 8680,'0'0'961,"0"0"224,0 0 416,0 0-512,24 0-384,0 0-193,0-23-191,0 23-225,23 0 0,1-24-96,0 24 96,0 0-96,-25 0 64,1 0 96,0 0 129,-1 0 127,-23 24-96,0-24-32,0 23 193,-23 1-1,-1 24-95,0 0-161,1-1 0,-25 25-96,24-25-96,0 1-32,-24 0 193,24 23-930,1 1-961,-1-25-2530</inkml:trace>
  <inkml:trace contextRef="#ctx0" brushRef="#br0" timeOffset="1486">1407 1524 9769,'0'0'480,"-24"0"-320,24 0 577,0 0 929,0 24-513,-23 0-96,23 0-353,-24 23-351,0 25-225,0-25-32,0 25-160,1-24-256,-1-1-1186,-24 1-992,48-24-3876</inkml:trace>
  <inkml:trace contextRef="#ctx0" brushRef="#br0" timeOffset="1855">2193 1381 9673,'0'-24'544,"0"24"321,-23 0 1377,23 24-801,-24 0-704,0 0-320,-24 23-289,25 1-64,-25 0-32,0 23-128,1-23-737,23 23-993,-24 1-736,1-24-7111</inkml:trace>
  <inkml:trace contextRef="#ctx0" brushRef="#br0" timeOffset="2065">1789 1596 12139,'23'-48'1826,"-23"48"-129,0 0 65,24 0-801,-24 24-96,0 0-289,24-1-191,0 25-225,-24-24-128,24 24-64,0-1-801,-1 25-1537,-23-25-4805</inkml:trace>
  <inkml:trace contextRef="#ctx0" brushRef="#br0" timeOffset="2312">2599 1286 17712,'47'-48'513,"-22"48"-257,-2 0 897,-23 0-704,0 24-353,0 24 0,-23 23-192,-25 1-833,24-1-1025,-23 24-2723</inkml:trace>
  <inkml:trace contextRef="#ctx0" brushRef="#br0" timeOffset="2500">2933 1381 5349,'0'0'10089,"0"0"-9576,-24 0 1216,0 24-63,0 24-737,24-1-737,-24 25 0,24-25-96,0 1-480,24 0-865,0-24-609,24-24-480,-1 0-513,1 0 609,-1-48 1665,-23 24 481,24-24 1153,-24-23 32,-24 23 641,0 1 64,0-1-802,-24 0-703,1 1-33,23 23 96,-25 0 33,1 24-129,1 0-224,-1 24-128,0 23-1442,24-23-4451</inkml:trace>
  <inkml:trace contextRef="#ctx0" brushRef="#br0" timeOffset="3123">3124 1000 15919,'0'-24'800,"23"0"-736,24 0 865,2 24-96,-2 0-705,1 0-32,-1 0-1185,1 0-3363</inkml:trace>
  <inkml:trace contextRef="#ctx0" brushRef="#br0" timeOffset="3355">3862 666 11723,'-24'24'1313,"24"-24"-160,-24 24 1537,24-1-1376,0 1-706,-23 0-127,23 0-161,0 0-160,23 0-64,25-1 96,0-23-224,23 0-128,1-23-1025,23-1-2498</inkml:trace>
  <inkml:trace contextRef="#ctx0" brushRef="#br0" timeOffset="3594">4267 523 14765,'24'0'1314,"-24"0"-802,-24 24 1026,1 0-129,-26 23-544,26 1-225,-49 23-191,1 25-129,-1 23-256,0 0-352,1 24-1410,0 0-3939</inkml:trace>
  <inkml:trace contextRef="#ctx0" brushRef="#br0" timeOffset="4803">5697 666 3971,'-24'-24'4004,"0"0"-1474,-23 0 321,22 24-769,2 0-641,-1 0-384,-23 0-224,22 0-160,2 24-193,-1 0 97,-23 48-97,22-1-159,-22 1-97,-1 23-160,24 0 32,-23 1-160,23-1-320,-24 0-385,24 1 0,1-25 225,-1 1-225,-1-25-544,25-23-1346,0 0-2017</inkml:trace>
  <inkml:trace contextRef="#ctx0" brushRef="#br0" timeOffset="5086">4958 1286 10986,'-23'-24'2050,"23"0"-385,23 0 578,1 24-706,24 0-800,-1-24-225,25 24-352,-1 0-96,1 0-352,0-23-1345,-1 23-2083</inkml:trace>
  <inkml:trace contextRef="#ctx0" brushRef="#br0" timeOffset="5311">6078 714 9224,'0'23'2851,"-23"-23"-1346,23 48 1058,-25-24-1154,1 24-640,1 23-353,-24-23-127,22 23-225,-22 1-96,23-24 32,0-1-577,0 1-576,24-24-1185,-24 0-1410</inkml:trace>
  <inkml:trace contextRef="#ctx0" brushRef="#br0" timeOffset="5507">5816 1071 13676,'24'-24'2851,"-24"0"-1730,0 24 353,24 0-802,23 0-512,-22 0-224,22-23-768,-24 23-3044</inkml:trace>
  <inkml:trace contextRef="#ctx0" brushRef="#br0" timeOffset="5710">6364 308 6566,'0'0'9993,"24"-23"-9384,-24 23 512,24 0 224,0-24-929,-1 24-159,1 0-161,0 0-64,0 0 0,-24 24 0,24-24-64,-24 23 32,-24 1 64,0 24-192,0-24 96,0 0 32,-23 23 0,23-23 0,0 0 0,0 0 128,24 0 256,0-1-95,24-23-33,0 0-96,24 0-128,23-23-160,-23 23-897,0-24-2274</inkml:trace>
  <inkml:trace contextRef="#ctx0" brushRef="#br0" timeOffset="6158">7317-2 5733,'24'0'2210,"-24"0"-2178,0 0 32,-24 48 288,1-25 1186,-1 25 992,-24 24 65,1 0-737,-25 47-577,-24 0-320,1 24-257,-48 0-159,1 24-161,-2 0-320,1 0 64,24 0-128,-24-1-64,48-23-416,23-23-321,1-25-1089,23-24-448,1-23-1762</inkml:trace>
  <inkml:trace contextRef="#ctx0" brushRef="#br0" timeOffset="6505">6960 952 12235,'47'0'993,"-47"0"961,0 24 320,-23 0-1089,-1 23-352,1 1-160,-26 0-225,2-1 0,-1 1-159,1 0 95,23-1-160,-24-47-128,48 0 65,0 0-33,23-23-64,2-1-96,46-24 0,-23 0-193,48 1-159,-26-1 192,-21 24 128,22-24 0,-48 25 160,2-1 0,-2 24 352,1 0 225,-24 0 128,24 24-65,-24-1-191,-24 1-257,24 0-128,0 24-31,-24-24-162,24-24 98,-23 24-33,23-24-225,0 0 161,23 0-32,1 0-96,0-24-224,0 0-1,0 0 65,23 0 128,-23 0 64,0-23 160,24 23-128,-25 0 128,25 24 32,-24-24-64,0 0-64,23 24 96,-22-24-96,22 24 160,-24-23-192,2 23 192,-1 0 64,-24 23 128,0 1 289,23 0-129,-23 0 129,0 24 31,0-25-191,-23 25-257,-1 0-32,-24-24-128,24 23-544,1-23-802,-26 0-832,26 0-1473,-1 0-13293</inkml:trace>
  <inkml:trace contextRef="#ctx0" brushRef="#br0" timeOffset="7135">8128 1000 19090,'23'47'640,"-23"-47"577,0 48 545,0-24-1153,-23 0-481,23 0-160,-24-1-417,24 1-1312,0-24-1923</inkml:trace>
  <inkml:trace contextRef="#ctx0" brushRef="#br0" timeOffset="7302">8295 523 17680,'23'-24'2691,"1"0"-2531,-24 24 32,24 0 0,-1 24-544,-23 0-1089,0 24-3908</inkml:trace>
  <inkml:trace contextRef="#ctx0" brushRef="#br0" timeOffset="7432">8223 1119 11562,'72'-48'4613,"-25"0"-4101,0-23 1666,25 23-864,0 1-674,-1-1-159,-23 24 480,-1 0 640,2 24 65,-26 24-289,1 0-416,-24 24-128,0-1-545,-24 25-288,-24-1-929,24 1-3107,-46-1-10313</inkml:trace>
</inkml:ink>
</file>

<file path=ppt/ink/ink3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21.5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95 13164,'263'-48'-1762,"-169"1"-5573</inkml:trace>
</inkml:ink>
</file>

<file path=ppt/ink/ink3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3:32.6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71 213 320,'0'-24'7143,"0"0"-5029,0 24 352,0-23-192,0 23-833,0 0-448,0 0-672,0 23-1,0-23 0,0 24-128,-24 23-63,24-23-33,0 23 0,-23 1-32,23-1-32,-24 1 32,24-25 32,0 25-64,0-25 32,24 1 0,-24 0-32,23-24 128,25 0-96,-25 0 0,24-24-64,1 24-96,-1-24-288,-22 24-449,-2-23-1089,1 23-1217,-24-24-5989</inkml:trace>
  <inkml:trace contextRef="#ctx0" brushRef="#br0" timeOffset="370">521 47 6950,'0'-24'1570,"0"1"-65,23 23 193,-23 0-257,0 0-768,0 23 352,0 1-129,0 0-223,-23-1-225,23 25-191,0-1-129,-24 0-32,24 1-96,-23-25 64,-1 1-32,24 0-64,-24 0 0,24-24-32,0 0 0,24-24-128,-24 24 96,24-48-97,23 25 97,-24-1 0,1 0 0,0 1 64,0 23-32,0 0 64,-1 0 32,1 23 224,-24-23 33,0 24 63,0 0-64,0 23 32,-24-23-31,-23 0-225,-1 23-32,24-23-32,-23-24-160,0 23-545,23-23-929,1 0-2081,23 0-8391</inkml:trace>
</inkml:ink>
</file>

<file path=ppt/ink/ink3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56.9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95 10505,'-24'0'673,"1"0"993,23 0 832,0 0-1057,0 0-960,0-24-129,0 0 65,23 24 31,1-24-128,1 24-256,22-24 513,1 24-193,-1 0-31,0 0-1,-22 0 64,-1 24-127,-1 0-129,1-24 128,-24 24-224,0-24 64,0 47 96,-24-23-95,-23 24 63,22 0-192,-22-1 64,0-23-32,-1 24 64,24-24-96,1 23 0,23-23 64,0 0 32,23-24-128,1 0 96,24 24-96,23-24 128,-23 0-64,23 0-32,-23 0 32,-1-24 0,-23 24-32,24 0-32,-48 0 0,24 0-672,-24 0-1507,0 0-8359</inkml:trace>
</inkml:ink>
</file>

<file path=ppt/ink/ink3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11.0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 48 7431,'0'-24'640,"0"24"-288,0 0 962,-24-24-481,24 24-417,-23 0 32,23 24 129,-25 0 31,2 24-95,23-1-193,-24 1-160,0 24-96,0 23-32,0-24-96,1 1-64,-1-1 0,0 1 32,0-24-96,24-25-609,0-23-1345,0 0-4901</inkml:trace>
  <inkml:trace contextRef="#ctx0" brushRef="#br0" timeOffset="218">524 263 12844,'168'-96'993,"-98"48"-385,-21 25 769,-2-1-608,-23 24-481,-24 0-95,0 0-65,0 24-64,-48-1-32,25 25 0,-49-24-32,25 24 0,-25-1 32,25-23 0,-25-24-32,0 24 64,1-24-64,23 24 32,0-24 0,0 0-32,1 0 288,23 0-63,24 24 31,0-24-96,0 0 737,0 24-353,0-1 97,24-23-225,0 24-63,-1 24-161,2-24-128,22 23-32,0 1 32,-22 0 64,22-24-224,1-1 64,-24 1-64,23 0-192,-23 0-545,1 0-737,-2-24-2433</inkml:trace>
  <inkml:trace contextRef="#ctx0" brushRef="#br0" timeOffset="768">1263 668 11370,'0'0'1281,"0"0"1666,0 0-1057,0 0-1249,24 0-161,-24 0-224,24 0-160,-1 0-96,2-24-384,-1 24-833,-24-24-2274,23 24-6022</inkml:trace>
  <inkml:trace contextRef="#ctx0" brushRef="#br0" timeOffset="993">1215 358 14029,'-23'0'1697,"23"24"-832,0-24 1089,23 0-1089,1 0-577,0 0-160,24 0-320,24-24-1890</inkml:trace>
</inkml:ink>
</file>

<file path=ppt/ink/ink3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14.04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48 668 4035,'0'-48'3011,"24"24"-961,-24 24 801,0-24-321,0 24-1024,0 0-610,0-23-319,23 23 0,-23 0-225,0 0 289,0 0-193,0 23-96,0 1-192,-23 0 33,23 48-450,-24-25 418,24 25-610,-24-25-608,24 1-1249,-24 0-3684</inkml:trace>
  <inkml:trace contextRef="#ctx0" brushRef="#br0" timeOffset="262">286 787 10249,'24'0'1986,"-1"0"-1698,-23 0 1218,0 24-962,0-24-480,0 24-864,0-24-2211</inkml:trace>
  <inkml:trace contextRef="#ctx0" brushRef="#br0" timeOffset="507">524 501 11851,'0'0'1345,"0"0"1506,0 0-897,0 0-1250,24-24-127,0 0-129,0 24-288,23-24 129,1 24-289,0 0 128,-1-24-96,1 24-32,-24 0 32,0 0-32,-1 24 96,-23-24-32,0 24 128,0 0 0,-23 0-64,-1 0-31,24 0-97,-24 23 0,1 1-33,-2 0-223,2-1-609,-1 1-704,0-24-2595</inkml:trace>
  <inkml:trace contextRef="#ctx0" brushRef="#br0" timeOffset="862">1120 477 12940,'48'-48'1858,"-24"24"-33,-24 1 225,23 23-1441,-23 0 95,0 0-159,-23 47-385,23-23-32,-24 48-96,0-25-32,0 25-448,0-24-769,24 23-2435</inkml:trace>
  <inkml:trace contextRef="#ctx0" brushRef="#br0" timeOffset="1327">1764 477 13260,'23'-48'1794,"-23"48"-1186,0 0 1186,0 0-481,0 0-416,0 24-192,0 0-321,-23 0-256,-1 24-64,0-1-64,0 1-192,-24 0-384,25-1-449,-1 1-929,-24-24-2178,24-24-7719</inkml:trace>
  <inkml:trace contextRef="#ctx0" brushRef="#br0" timeOffset="1521">1597 572 3395,'0'-47'13356,"0"23"-11978,0 0 31,-24 24-384,24 0 96,0 24-384,24 0-353,-24 0-256,24-1 0,-1 25-224,1 0-544,0-1-1122,0 1-2338</inkml:trace>
  <inkml:trace contextRef="#ctx0" brushRef="#br0" timeOffset="1754">2169 572 17104,'24'-23'1633,"-1"-1"-1312,-23 0 1152,0 24-512,0 24-609,-23-24-224,23 47-64,-24 1-128,-1 47-672,2-23-1442,-1-1-3748</inkml:trace>
  <inkml:trace contextRef="#ctx0" brushRef="#br0" timeOffset="1949">2503 596 12011,'23'-47'1826,"-23"47"-129,0 0 898,0 23-1282,0-23-961,-23 24 33,23 0-321,-25 0 32,2 24-64,23-1-64,-24 1-32,24-24-96,0 23-193,24-47-127,-1 24-1,2-24 33,-2-24-97,25 1-319,0-1-33,-25 0 32,25 0 769,-25 24 160,2-24 897,-1 0 384,-24-23-544,-24 23-193,24 24 161,-25-24-224,-22 24-353,23-24-160,1 24-32,-25-24 32,24 24-128,24 0-577,-24 0-1377,24 0-3427</inkml:trace>
  <inkml:trace contextRef="#ctx0" brushRef="#br0" timeOffset="2398">2812 310 16303,'0'0'2466,"0"0"-768,-24 0-289,24 0-1153,0 0-224,0 0-192,24 24-1281,24-24-1282,-24 0-10409</inkml:trace>
  <inkml:trace contextRef="#ctx0" brushRef="#br0" timeOffset="2644">3194 71 17328,'0'25'1922,"0"-25"-769,0 23 288,-24-23-896,24 24-161,-25-24-160,25 24-128,0 0 65,0 24-194,0-48 33,0 23-256,25 1-64,22-24-128,1 0-65,0 0 97,-1 0-994,25 0-2529</inkml:trace>
  <inkml:trace contextRef="#ctx0" brushRef="#br0" timeOffset="2891">3551 0 16527,'0'24'2306,"-24"-1"-1024,24-23 928,-24 24-1089,-23 24-545,-1 0-384,0 0-192,1 47-512,-25 0-2050,1 1-7336</inkml:trace>
</inkml:ink>
</file>

<file path=ppt/ink/ink3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17.5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269 21 9929,'25'-23'2690,"-25"23"-1152,0 0 672,0 0-1089,0 23-480,-25 1-161,2 0-128,-25 24-223,25 0-97,-25-1-32,0 1-545,25 0-928,-26-1-3012</inkml:trace>
  <inkml:trace contextRef="#ctx0" brushRef="#br0" timeOffset="210">7 165 11274,'0'-48'5702,"0"48"-5126,0-24 898,0 24-1,0 24-640,0 0-161,24 0-351,1-1-225,22 1-673,-23 0-1985,24 0-15055</inkml:trace>
</inkml:ink>
</file>

<file path=ppt/ink/ink3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18.1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95 533 12587,'0'-24'2050,"-23"24"865,23 0-1121,-24-24-673,24 24-352,0 0-257,24 0-96,-1 0-255,1 0-33,0 0-96,24 0 0,-25 24-32,1-24 0,-24 24 0,0-24 64,0 24 160,0 23-320,-24-23 192,1 0-96,-25 0 64,24 0-160,0 0 96,1-1 32,-1-23-32,24 24 0,0-24-64,0 0 0,0 24-192,24-24 96,-1 0 31,1 24 129,0-24-128,0 24 32,0-24 64,-24 0 128,0 24-192,0 0 160,-24-1-96,0-23 32,24 24 64,-24-24-64,0 24 32,1 0-64,-1 0-416,-1 0-1058,2-1-2657</inkml:trace>
  <inkml:trace contextRef="#ctx0" brushRef="#br0" timeOffset="464">453 867 11082,'48'0'6246,"-48"0"-5766,23 0 1218,-23 24-1057,0-24-609,-23 23-128,23 1-609,0 0-801,-25-24-2690</inkml:trace>
  <inkml:trace contextRef="#ctx0" brushRef="#br0" timeOffset="789">715 438 12491,'-24'0'1698,"24"0"352,0-25-224,0 25-1282,0 0-95,0-24 31,24 24-192,0 0-96,-24 0 65,24 0-97,-1 0 256,1 0-224,-24 24 193,0 1 31,0-25-256,-24 23 65,24 1-33,-23 0-64,-1-24-64,24 24-64,-24 0 64,24-24-128,0 24 32,0-24 32,24 0 32,-24 0-96,24 23-64,-1-23 64,1 0 32,0 24 64,0-24 96,-24 24-64,0 0 96,-24 0 0,24 0 64,-24-24-128,24 23-64,-24 1 1,1 0-130,23 0-255,0-24-513,-24 24-832,24 0-2179</inkml:trace>
  <inkml:trace contextRef="#ctx0" brushRef="#br0" timeOffset="1456">1120 533 9513,'-24'-24'1857,"1"0"1058,23 24-705,0 0-1089,0 0-192,23-24-96,1 24-321,0 0-31,0 0-33,23 0-127,-23-23-1,0 23-64,0 23-64,0-23 64,-24 0-95,0 24 31,-24 0-96,24 0-96,-24 0 64,24 0-32,-24-1-32,24-23-32,0 24 64,0 0-96,0-24 32,0 0 0,24 0-64,-24 0 96,24 0-32,0 0-96,0 24 224,-24-24-192,0 0 96,23 0-32,-23 24 0,0 0 32,0-1-32,0 25 32,0-24-32,0 0-1,-23-24 1,23 24-288,-24 0-449,24-1-576,-24 1-1185,0 0-5061</inkml:trace>
  <inkml:trace contextRef="#ctx0" brushRef="#br0" timeOffset="1934">1978 413 352,'24'0'17296,"-24"-24"-16783,23 24 1569,-23 0-1025,0 0-577,0 0-160,0 24-95,-23 1-33,-1 22-96,0 1-96,0 0 0,-23-1-256,-1 25-65,0-1-319,25 1 95,-26-24-672,26-25-1666,-1 1-7142</inkml:trace>
  <inkml:trace contextRef="#ctx0" brushRef="#br0" timeOffset="2145">1787 628 13805,'0'-47'3171,"-23"47"-1378,23-24 257,0 24-769,0 0-672,0 0 544,0 0-737,0 24-95,23-1-321,1-23-256,0 24-930,24 24-1120,-25-24-3171</inkml:trace>
  <inkml:trace contextRef="#ctx0" brushRef="#br0" timeOffset="2376">2383 438 18161,'0'-25'1569,"0"25"-736,0 0 1281,0 0-833,0 25-832,0-2-193,-24 1-224,24 0-513,-23 24-864,-1-1-1153,-1 25-2211</inkml:trace>
  <inkml:trace contextRef="#ctx0" brushRef="#br0" timeOffset="2564">2574 509 15662,'23'-24'2178,"-23"0"-928,0 24 703,0 0-639,-23 24-514,23-24-383,0 48-193,0-24-96,-24 23-480,24 1-513,0 0-256,24-1 256,-24-23 417,23-24 191,-23-24 97,24 1 224,1-25-96,-2 24 32,1-24 64,-1 25 0,1-1 1,-24 0-65,25 0 192,-25 0-160,-25 24 224,25-24-160,-24 24-96,1 0-320,-1 0-673,1 0-3107</inkml:trace>
  <inkml:trace contextRef="#ctx0" brushRef="#br0" timeOffset="2926">2788 294 16751,'24'0'2883,"0"0"-2434,0-24 704,0 24-1057,-1 0-1153,1 0-1666</inkml:trace>
  <inkml:trace contextRef="#ctx0" brushRef="#br0" timeOffset="3194">3265 8 12619,'0'0'5574,"0"-24"-4005,0 24 545,0 0-1185,-24 24-256,0 0-65,0 0-287,24-1-33,0 1-224,0 0-128,0 24 160,24-24-160,0-1 224,0 1-256,-1 0 256,2 0-64,-25-24 96,0 24-128,-25-24-96,25 0-128,0 24-737,-23-24-864,-1 0-1250,0 0-4260</inkml:trace>
</inkml:ink>
</file>

<file path=ppt/ink/ink3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22.3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310 548 6117,'0'-24'2787,"0"24"64,0 0-33,-24 24-672,24-24-384,0 25-257,-24-25-544,0 23-128,0 25-320,1-24-193,-25 0-160,24 0-320,0-1-64,-24 1-929,25 0-1154,-1 0-3522</inkml:trace>
  <inkml:trace contextRef="#ctx0" brushRef="#br0" timeOffset="217">72 620 12748,'23'0'2690,"-23"0"-1441,0 0 1090,0 0-994,0 0-416,24 0 96,0 24-545,0 0-320,0 0-512,-1 23-2082,1-23-5702</inkml:trace>
  <inkml:trace contextRef="#ctx0" brushRef="#br0" timeOffset="774">1215 95 11434,'-23'0'1634,"-2"24"96,2-24 351,-25 48-1024,25 23-320,-25-23-192,0 23-129,0 1-64,1-24-127,-1-24-129,24 48 64,-23-25-96,-2 25-96,26-25-160,-1 1-321,24 0-159,24-48 255,24 0-159,-1 0-1,25-48 385,-25 24 288,25-23 384,-24 23-159,-25 0 127,-23 0 1,0 0-65,0 0-32,-23 1-31,-25-2-65,24 25-160,-24 0 64,1 25-160,-1-25 32,24 23-224,1-23-833,-1 24-1249,48-24-5029</inkml:trace>
  <inkml:trace contextRef="#ctx0" brushRef="#br0" timeOffset="1180">1477 286 15310,'24'-48'1313,"1"24"33,-2 1 575,24-1-704,-23 24-320,1-24-96,-2 48-32,1-24-97,-24 24-223,0-1 95,-24 25-31,1-24-193,-26 47 65,2-47-193,-1 24 160,24 0-128,1-24-192,-1-1 64,0 1-32,0 1-32,0 22-32,24-23 0,24-24-448,0 0-833,24 0-1218,-1-24-1664,25 0-12878</inkml:trace>
  <inkml:trace contextRef="#ctx0" brushRef="#br0" timeOffset="1449">1811 477 14381,'0'24'2114,"-24"-24"-128,24 0-192,0 23-1346,-23-23-512,23 0-673,0 0-2402</inkml:trace>
  <inkml:trace contextRef="#ctx0" brushRef="#br0" timeOffset="1622">2240 310 14926,'0'24'2882,"-23"-24"-1568,23 23 832,0 1-1057,-24 0 96,24 24-256,0-24-289,0 0-223,24-1-289,-24 1 32,23 1-160,1-2-32,-1 1-256,49-24-321,0-24-544,-1 1-449,24-26-800,1-22-5093</inkml:trace>
  <inkml:trace contextRef="#ctx0" brushRef="#br0" timeOffset="1875">2836 0 16527,'-24'24'1281,"-23"0"1442,22 23-1090,-22 1-351,-25 23-385,25 25-193,-25-1-319,25 1-257,-2-1-353,-21-23-832,21 47-992,-45 24-1987</inkml:trace>
</inkml:ink>
</file>

<file path=ppt/ink/ink3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38.6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 0 18129,'0'23'2722,"24"-23"-2337,-24 0 1248,0 0-1537,0 0-576,0 24-289,0-24-1409,0 0-2498</inkml:trace>
</inkml:ink>
</file>

<file path=ppt/ink/ink3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27.4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73 167 7431,'0'24'3010,"0"-24"-1857,0 0 1922,0 0-1249,0 0-993,23 0-321,-23 0 33,25 0-353,-2 0-192,1 0-32,23 0-641,-22 0-1729,-1 0-4324</inkml:trace>
  <inkml:trace contextRef="#ctx0" brushRef="#br0" timeOffset="289">25 0 2306,'-24'24'12652,"24"0"-12364,24-24 1089,-24 0 129,24 0-834,23 0-512,1 0-31,0-24-930,0 24-3972</inkml:trace>
</inkml:ink>
</file>

<file path=ppt/ink/ink3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29.6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46 762 4388,'-24'24'5861,"24"-24"-4419,-23 0 1024,23-24-512,0 24-897,0 0-609,0-23 33,0 23-65,23 0 32,1 0 1,1 0-65,-2 0 97,24 0-97,-22 0 0,22 0-95,1 0-65,-24 0-64,0 0 0,-24 0-160,0 23 128,0 1-96,0 0 32,-24 0 65,0-24-194,0 24 65,-23 23-32,23-23 0,-24 0 0,24 0 0,24 0-128,-23-24-32,23 0 96,23 0 0,1 0 64,-1 0-32,26 0-32,-26 24 0,25-24 32,-24 0 31,0 23 1,-1-23 129,-23 24-33,0 0-64,0-24 64,0 24 96,-23 0-32,23 0-32,-24-24 0,0 23-96,-24 1 0,25-24 32,-1 24-64,-24 0-64,24-24-64,1 0-224,-26 0-706,26 0-927,23 0-2275</inkml:trace>
  <inkml:trace contextRef="#ctx0" brushRef="#br0" timeOffset="1275">547 1048 12299,'24'24'3139,"-24"-48"-961,23 24 96,2 0-800,-25 0-545,23 0-321,-23 0-255,24 0-257,-24 0 0,0 24-288,-24-24-449,24 24-704,-23-24-1122,23 0-3522</inkml:trace>
  <inkml:trace contextRef="#ctx0" brushRef="#br0" timeOffset="1499">952 810 14317,'0'24'2370,"0"-24"-1024,0 0 575,0 24-735,-24-24-418,24 24-63,0-24-161,-24 23-127,24 1-193,24-24 0,0 24-224,0 0 96,23-24-128,-23 24 64,24-24 0,-1 0-64,-23 24 64,-24-24 0,0 23-128,0 1 128,-24 0-416,-23 0-96,-1 0-129,24 0-352,-23-1-192,-1 1-417,24-24-1729,1 0-3107</inkml:trace>
  <inkml:trace contextRef="#ctx0" brushRef="#br0" timeOffset="1789">904 762 17136,'48'-23'1025,"-24"-1"544,23 0-640,2 0-448,-2 0-417,25 24-1121,-25 0-2114,1 0-13804</inkml:trace>
  <inkml:trace contextRef="#ctx0" brushRef="#br0" timeOffset="1985">1595 810 17456,'0'24'1249,"0"-24"96,-23 0 481,-1 0-897,24 0-224,-24 24-1,0 0-159,24-1-225,0 1-128,0 0-95,0-24 63,24 24-96,0-24-32,0 24 64,-1-24-96,1 24-32,0-1 64,-24 1 32,0 0-32,-24 0-32,0 0-64,-23 23-96,-1-23-481,1 0-640,23-24-417,-24 24-1345,24-24-10505</inkml:trace>
  <inkml:trace contextRef="#ctx0" brushRef="#br0" timeOffset="2282">1476 786 17808,'72'-24'897,"-25"1"-256,25-1 63,0 0-864,-1-24-3779</inkml:trace>
  <inkml:trace contextRef="#ctx0" brushRef="#br0" timeOffset="3494">2477 739 8584,'24'-24'2498,"-24"0"-1441,0 24 1794,0 0-1346,0 0-512,0 0-128,0 24-257,0 0-415,-24-1-33,-23 25-192,22-24 96,-22 24-64,0-1 32,22-23-256,-22 24-577,0-1-1153,22-23-3908</inkml:trace>
  <inkml:trace contextRef="#ctx0" brushRef="#br0" timeOffset="3711">2167 882 13132,'25'-24'3619,"-25"24"-1793,0-24-288,23 24-578,-23 0 33,0 0-160,24 0-192,-24 24-417,24 0-128,-1-1-224,2 1-385,-2 0-479,1 0-738,0 24-1345,-1-25-11499</inkml:trace>
  <inkml:trace contextRef="#ctx0" brushRef="#br0" timeOffset="3958">2858 739 11851,'0'-24'3843,"0"24"-2722,25 0 1346,-25 24-1666,0-1-609,0 1-128,-25 24-64,1-24-417,24 23-640,-23 1-1121,-1 0-3075</inkml:trace>
  <inkml:trace contextRef="#ctx0" brushRef="#br0" timeOffset="4175">3240 715 3235,'-24'24'11434,"0"-1"-10729,24-23 1025,-24 24-737,24 24-865,-24-24-64,24 23-320,-23-23-705,23 24-1249,0-24 64,0-24 896,0 24 97,23-24-128,1-24 1313,0 24 961,0-48 993,0 24 192,0 0-448,-1 1 31,-23-25-1280,0 24-513,0-24 32,0 25 160,-23-1-96,23 0 224,-24 24-320,0 0-32,0 0-384,0 24-1282,0-24-3491</inkml:trace>
  <inkml:trace contextRef="#ctx0" brushRef="#br0" timeOffset="4559">3359 524 16303,'0'0'3075,"0"-24"-2114,24 24 1569,-24-24-1569,23 24-865,2-23-96,-25 23-352,24 0-1186,-1 0-1633</inkml:trace>
  <inkml:trace contextRef="#ctx0" brushRef="#br0" timeOffset="4849">3716 238 16591,'-47'0'2851,"47"0"-2275,-24 24 1250,24-24-1057,0 0-513,0 24-128,0-24-64,24 0-64,0 0 0,23 0-32,-22 0 96,22 0-64,-24 0 64,1 0 0,1 0 193,-2 0 383,-23 0-63,0 0-225,0 0 161,0 24-289,0-1 32,0 25-160,-23-24-96,-2 24-512,1 23-1090,1-23-1537,-24 23-10858</inkml:trace>
  <inkml:trace contextRef="#ctx0" brushRef="#br0" timeOffset="7219">4908 357 4708,'24'-47'1409,"-24"-1"-448,0 24 2146,0 0-801,0 0-512,-24 24-289,0-23-127,0 23-385,-23 23-257,23 1 1,-24 24-128,1 0-161,-2 23-64,2-23-127,0 23-257,22 1 64,-22-25-224,24 25-417,-2-1-320,1-23-544,1 24-1378,23-25-960,-24-23-3300</inkml:trace>
  <inkml:trace contextRef="#ctx0" brushRef="#br0" timeOffset="7515">4384 691 13484,'-24'0'1602,"24"-24"-97,0 24 225,0 0-1090,24 0-383,23 0-129,1-24-32,-1 0-673,25 1-1793,0 23-3684</inkml:trace>
  <inkml:trace contextRef="#ctx0" brushRef="#br0" timeOffset="7755">5242 286 12459,'-25'24'3428,"25"-24"-3204,-23 23 1858,23 1-929,-24 0-865,0 24-192,1-1-64,-2 1-32,2 0-320,-25 23-513,25-23-608,-2 0-97,2-1-3010</inkml:trace>
  <inkml:trace contextRef="#ctx0" brushRef="#br0" timeOffset="7942">5004 643 12139,'23'-47'4100,"-23"47"-3299,24-24 480,-24 24-384,24-24-577,-24 24-224,48 0-288,-25-24-1281,25 0-3268</inkml:trace>
  <inkml:trace contextRef="#ctx0" brushRef="#br0" timeOffset="8175">5647 0 5317,'0'24'9416,"0"-1"-9063,0 1 2049,-24 0-1057,0 24-928,1-1-129,-2 25 128,-22-1-95,0 1-129,-2 23-256,2 1-64,-1-1-545,1 0-704,-25-23-1730,48-1-4677</inkml:trace>
  <inkml:trace contextRef="#ctx0" brushRef="#br0" timeOffset="8456">5695 476 15534,'23'24'673,"-23"0"-129,0 0 1282,-23-24-1153,23 48-97,0-25-31,-25 1-1,2 0-159,23 0-33,-24 0-128,24-24-64,0 0-160,0 0 0,24-24-128,-24 0-160,48 0 0,-25-23 288,1 23-32,24 0 32,-24 24 160,-1-24 160,1 24-128,-24 0 129,0 0 95,0 24-32,0 0-191,0-24-161,0 24 96,0-1-160,-24 1 32,24-24-64,0 24-65,0-24-31,0 0 160,0 0-96,24 0 96,-24-24-96,24 24 0,0-24 32,24 1 64,-25-1 0,1 0 0,24 24 32,-24-24 0,-1 0 256,-23 24 1,25 0-193,-1 0 128,-24 0 128,0 0 97,23 24 63,-23-24-160,0 0 161,0 24-257,0 0 0,0 0-159,0-1-65,-23 1-193,23 0-735,-24 0-1090,24-24-1826,-25 24-14253</inkml:trace>
</inkml:ink>
</file>

<file path=ppt/ink/ink3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5:38.7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94 17712,'0'-47'1474,"23"23"-1378,-23 24 1601,0-24-1344,24 24-706,-24 24-992,0 0-2146</inkml:trace>
  <inkml:trace contextRef="#ctx0" brushRef="#br0" timeOffset="137">21 452 4900,'24'0'9898,"0"-24"-8841,-1 0 1857,25 0-1152,-24 0-609,23-23 160,-22 23 289,22 0-129,1-24-256,0 48-160,-25-23-320,1 23-289,0 0-159,-24 23-97,0 25-192,-24-24-577,0 24-2305,1-25-2435,23 25-10186</inkml:trace>
</inkml:ink>
</file>

<file path=ppt/ink/ink3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3:33.4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2647 139 10602,'-23'0'2786,"23"0"-1505,0 0 641,23 0-609,1 0-352,-24 0-64,48 0-288,-1-24-225,1 24-128,48-24-127,-25 0-129,24 0 64,-23 0-609,0 0-1056,-1 24-1218,1 0-2722</inkml:trace>
  <inkml:trace contextRef="#ctx0" brushRef="#br0" timeOffset="407">2862 547 4868,'-24'-72'5766,"0"48"-3909,24 0-159,-23 0-481,23 0-320,-25 24-128,2 0-193,23 0 1,-24 24-129,24-24-31,-24 24-33,0 24 0,0-24-95,1 24 127,23 0-160,-24 0-96,0 24-160,0-24 161,24 24-258,-24-24 129,24 0-128,-24 0-128,24 0-32,24-24-417,-24 0-288,24 0-288,-24 0-737,0-24-1665,0 0-7015</inkml:trace>
  <inkml:trace contextRef="#ctx0" brushRef="#br0" timeOffset="746">2385 835 9160,'0'0'2242,"0"0"737,-24 0-961,24 0-1025,24 0-160,-24 0-289,48 0-95,-25 0-321,25-24-160,0 24 0,0 0-481,-1-24-1216,-23 24-2019,24-24-9192</inkml:trace>
  <inkml:trace contextRef="#ctx0" brushRef="#br0" timeOffset="964">2957 619 8007,'0'0'2242,"0"0"-512,-23 0 704,23 24-864,0 0-161,-24-24-480,24 48-545,0-24-128,-25 0-159,25 0-33,-23 24-128,23-24-321,-24 0-480,24 0-1217,0 0-1857</inkml:trace>
  <inkml:trace contextRef="#ctx0" brushRef="#br0" timeOffset="1195">2766 859 10570,'0'0'2242,"0"0"-1185,25 0 224,-2-24-897,25 24-320,-25-24-256,49 0-1762,-24 24-3491</inkml:trace>
  <inkml:trace contextRef="#ctx0" brushRef="#br0" timeOffset="1450">3195 427 2786,'0'0'10314,"0"-24"-9738,0 0 481,25 24 129,-1-24-738,-1 24-224,1-24-128,0 24-32,0 0 97,0 24 127,-24-24 32,0 24 225,-24 0-33,0 0-31,0 0-65,24 0-96,-24 0 129,1 0 159,23-24-223,0 24-129,0-24 128,0 0 33,23 0 31,1 0-384,0 0 96,24-24-320,24 24-673,-49-24-2850,24 0-11756</inkml:trace>
  <inkml:trace contextRef="#ctx0" brushRef="#br0" timeOffset="419463">430 907 96,'-143'0'1249,"95"0"-513,0 24-415,25-24 31,-26 0 32,49-24 161,-23 24 32,23 0-193,0 0-160,0-24-96,23 24 161,2 0 159,22-24 96,1 24 97,23-24-225,25 0-159,-1 0-65,48 0-96,1 0-96,-1 0 0,24 0-64,-1 0 32,-23 24-96,1-24-64,-25 0 160,0 24 0,-24-24 64,1 0-32,-49 24 32,1-24 96,0 24 160,-25 0 224,-23 0 706,0 0-290,-47 0-351,0 0-193,-25 0-159,0 24-33,-47-24-128,0 24-32,-24 0 0,-1 0-32,2 24-64,-26-24-32,2 0 0,22 24 32,1-24 64,1-24 0,46 24 32,1 0 128,23-24-32,25 0-32,-2 0 64,26 0 160,23 0 1,0-24-193,23 0-128,49 0-32,0 0 32,47 0-32,0 0 32,48-24 0,-24 24 0,24 0 0,0 0 0,0 0 32,-24 0-32,0 24 0,-24 0 0,-24 0 0,-23 0 0,-24 0 0,0 0 32,-48 0-32,0 0 0,0 0 64,-48 0-32,0 24-32,-24-24 32,-23 0-32,-24 24 0,-24 0 0,-24 24 0,-23-24 0,23 24 0,-24-24 0,48 0 0,-1 0 96,1 0 128,48 0-64,24-24-31,23 24-65,24-24 0,24 0 96,0-24 32,24 24-192,24-24-32,47 0 64,48 0-32,0 0 0,48-24 0,0 24-128,0 0-64,-1 0 192,-23 0 0,-24 24 0,-24-24 0,-24 24 64,1 0-64,-24-24 0,-49 24 0,26-24 32,-49 24 64,0-24 192,-25 24 32,1 0-63,-47 0-97,0 24 0,-48-24-64,-25 24 0,-22 0-32,-25 24 0,-24 0 32,0 0 1,1 0-33,23 0 64,48-24-192,24 0 128,47 0 0,24 0-64,24-24 0,24 24-64,24-24 0,24 0 160,48-24-64,-1 0 32,48-24-32,24 24-32,23-24-64,1 0-32,0 0 32,-24 0 64,-24 0 0,0 24 0,-24 0 0,-47 0 64,0 24-64,-49 0-64,-23 0 192,-23 0 64,-1 0-64,-48 24-64,-23 0 0,-24 0-64,-25 48-256,-22-24-1890,-49 24-7912</inkml:trace>
</inkml:ink>
</file>

<file path=ppt/ink/ink3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14.0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451 427 9577,'0'-71'608,"24"47"1090,-24-24 352,0 24-449,0 24-384,0-24-448,0 24-256,0 0-161,0 0 32,-24 24 1,0-24-129,24 24-32,-23 24-32,-1-1-160,0 1 96,-24 0-31,24-1-97,1-23 96,-1 24-96,-24 0 0,24-1-417,1 1-287,-1-24-962,0 0-1857,0-1-5478</inkml:trace>
  <inkml:trace contextRef="#ctx0" brushRef="#br0" timeOffset="434">94 141 8488,'-48'0'1089,"25"0"640,-2 0 577,25 0-384,0 0-705,25-24-544,-2 24-353,49-24 1,23 1-257,0-1 32,24 0-32,25 0-288,-25 24-1282,0 0-2498,0 0-4708</inkml:trace>
  <inkml:trace contextRef="#ctx0" brushRef="#br0" timeOffset="732">475 665 15919,'0'0'768,"0"-23"1,0 23 224,0 0 96,0 23-384,0 1-385,24 0-96,-24 0-96,0 0-96,0 23-32,24-23-32,-24 0-96,23-24-128,2 0-64,-1 0 95,-1 0 129,1-24 32,24 0 0,-24-23 128,-1 23-192,1 0-32,0 0 160,-24 0 0,24 24-64,-24 0 96,0 0-96,24 0 160,-1 24-320,1-24-1730,1 24-4644</inkml:trace>
  <inkml:trace contextRef="#ctx0" brushRef="#br0" timeOffset="1088">1476 642 12908,'24'0'2050,"-24"0"-417,0 0-31,0 0-353,24 0-705,-24 0-319,23 0-161,1-24-385,1 24-1280,-25 0-3204</inkml:trace>
  <inkml:trace contextRef="#ctx0" brushRef="#br0" timeOffset="1253">1476 451 16687,'-24'-48'1410,"24"24"-161,0 1-96,24-1-512,24 24-385,-1-24-192,25 24-577,0 0-2562</inkml:trace>
</inkml:ink>
</file>

<file path=ppt/ink/ink3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15.6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459 142 10057,'0'-71'2050,"0"47"608,-24 0-640,1 24-768,-1-24-257,-24 24-225,24 0-63,-24 0-161,1 0-63,0 24 95,-2 0-223,26 47-97,-24-23-160,22 23-96,1 1 96,24-24-288,49 23-737,-2-23-576,25-1-1538,-1-23-6598</inkml:trace>
  <inkml:trace contextRef="#ctx0" brushRef="#br0" timeOffset="224">697 523 12812,'-23'-23'1633,"23"23"-95,0-24-33,-24 24-512,24 24-224,0-1-161,0-23-287,0 24-129,24 0-96,-24 0-192,23 0-257,-23 0 97,25-1-32,-1-23-128,-1 0-65,1-23 481,24 23-96,-24-24 224,-1 0-32,1 0 0,-1 0 64,2 0 129,-1 1-1,-24-1-192,23 24-32,-23 0-32,24 24-96,0-24-1025,0 23-3812</inkml:trace>
  <inkml:trace contextRef="#ctx0" brushRef="#br0" timeOffset="594">1675 142 14862,'23'-48'2210,"-23"25"-1281,0 23 480,0 0-1025,0 0 65,0 0-1,0 23-288,0 25 64,-23 0-159,23 23 31,-24 25-96,0-25-353,0 1-447,0-1-225,24 1-1410,0-49-3554</inkml:trace>
  <inkml:trace contextRef="#ctx0" brushRef="#br0" timeOffset="811">1508 380 16047,'-24'-47'1441,"24"23"-544,0 24 544,48 0-416,-24 0-544,47 0-161,0 0-384,25 0-192,-24 24-1826,23-24-4933</inkml:trace>
</inkml:ink>
</file>

<file path=ppt/ink/ink3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16.72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255 29 12075,'-191'0'4452,"167"24"-3619,-1-24 833,25-24-161,49 24-352,46 0-673,24-24-127,24 24-65,48 0-96,23 0-64,-24 0-96,25 0-96,-24 24-512,-25 0-994,-46 0-1024,-25 0-3812</inkml:trace>
  <inkml:trace contextRef="#ctx0" brushRef="#br0" timeOffset="247">969 482 18033,'-23'0'544,"23"0"257,0 24 544,0-24-96,-24 24-288,24 23-384,-48 1-97,24 24-256,-24-1-95,1 24-65,-1 25 0,0-25 64,24 0-288,-23-23-993,23-1-481,24-23-1537,24 0-15150</inkml:trace>
  <inkml:trace contextRef="#ctx0" brushRef="#br0" timeOffset="478">1326 720 17840,'49'-23'641,"-49"-1"-449,0 24 385,-25 0-33,25 0 449,0 24-288,0-1 32,-24 25-129,24 24-288,-23 23-63,-1-24-161,0 25-96,-24-25-128,25 1-129,-26-1-447,49-23-353,-23 0-865,23-25-3844</inkml:trace>
  <inkml:trace contextRef="#ctx0" brushRef="#br0" timeOffset="710">850 1030 19442,'-48'-47'1890,"48"47"-1090,0-24 322,24 24-386,24-24-383,0 24-193,46 0-128,2 0-224,-24 0-1442,23 0-2146</inkml:trace>
  <inkml:trace contextRef="#ctx0" brushRef="#br0" timeOffset="928">1803 530 10762,'-47'-24'8680,"47"0"-8168,0 24 1090,0 0-65,0-24-576,0 24-672,23 0-257,1 0-32,0 0 0,0 0 0,0 0-64,-24 24 31,23-24 33,-23 24-64,0 0 161,-23 23-33,23-23 96,-24 0 192,24 0-192,-24 0 32,24-24 193,24 24-161,0-24-224,-1 0-865,26 0-1345,-2 0-1730</inkml:trace>
  <inkml:trace contextRef="#ctx0" brushRef="#br0" timeOffset="1262">1684 1245 17680,'-48'24'1153,"48"-1"673,-23-23-545,23 24-384,0 0-288,-25 24-225,25-24-64,-23 23-127,23 1-65,-24 0-128,0 24 128,24-25-128,-23-23 0,23 0 0,0-24-96,0 0-32,23 0-1,-23-24 33,0 0-32,0 24 128,0-23-128,0-1 160,0 24 160,-23-24-32,23 24-31,-25-24 95,2 24 128,-1 0-64,0 24 65,1-24-65,-2 24-256,1 0 96,24-1-128,24 1-288,1 0-609,46-24-833,-23 0-768,-1 0-1698,25 0-11339</inkml:trace>
  <inkml:trace contextRef="#ctx0" brushRef="#br0" timeOffset="1587">1756 1674 14093,'23'0'3843,"-23"0"-3010,0 0 641,0 24-385,0-24-160,0 24-33,0 0-287,0 0-161,-23 0-384,23-24-31,0 23-33,23-23 64,-23-23 32,24-1 32,24 0-32,-24 0 288,23 0 353,1 0-32,-24 1-417,23 23-256,1-24-513,-1 24-3202,25-24-12492</inkml:trace>
</inkml:ink>
</file>

<file path=ppt/ink/ink3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19.8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908 606 6342,'0'-24'768,"-24"24"770,0-24 159,1 24-832,-25 0 544,0 0-320,1 0-32,-25 24 129,0 23-354,2-23 1,-26 24-64,24 24 0,-23-25-97,-1 1-95,49 23-257,0 1-96,22-24-31,25 23-65,0-47-32,48 24 0,0-25 64,24 1-96,-1-24-416,24 0-833,-23 0-353,0 0-2049,-25 0-6471</inkml:trace>
  <inkml:trace contextRef="#ctx0" brushRef="#br0" timeOffset="268">765 1225 11370,'0'0'865,"24"24"1794,-24-24-770,0 24-639,0 0-418,0 0-223,0 0-193,24-1-127,-24 1-161,24 0-32,-1 0-64,1-24 0,0 24 0,-24-24 0,48 0 160,-24-24-160,-1 0 64,-23 0-96,24 24 96,-24-24-96,24-23 96,-24 23-96,0 0-32,0 24 193,0-24 31,0 24 224,0 0-256,0 0 64,24 0-95,0 0-33,-1 0-128,2 24-32,-1-24-769,23 0-833,-24 0-2914</inkml:trace>
  <inkml:trace contextRef="#ctx0" brushRef="#br0" timeOffset="650">1766 1249 12107,'0'0'2691,"0"0"-481,0 0-257,0 0-735,0 0-161,24 0-801,-24 0 32,24 24-416,0-24-513,-24 0-544,0-24-769,23 24-2530,-23-24-8360</inkml:trace>
  <inkml:trace contextRef="#ctx0" brushRef="#br0" timeOffset="819">1694 987 9480,'-23'24'6246,"-1"-24"-3939,24-24-33,24 24-673,-24 0-416,48 0-256,-1 0-640,1-24-225,23 24-161,-23 0-1504,0 0-2211</inkml:trace>
  <inkml:trace contextRef="#ctx0" brushRef="#br0" timeOffset="1672">3053 773 6470,'0'-72'1986,"24"48"288,-24 0 480,24 0-896,-24 24-449,23-23-352,-23 23-32,0 0-352,0 0 0,0 23-161,0 25 33,-23 0-289,-1 0-32,-24-1-96,24 25-32,1-25-128,-1 25 96,-1-24-256,25-1-256,-23-23-161,23-24-864,23 0-1154,-23 0-3394</inkml:trace>
  <inkml:trace contextRef="#ctx0" brushRef="#br0" timeOffset="1956">2791 534 10570,'-24'-24'1857,"24"24"738,24 0-545,-1-24-353,25 24-736,0-23 352,24-1-576,23 24-96,1-24 63,23 24-287,-25-24-353,-22 24 0,23 0-192,-47 0-545,0 0-256,-1 24-993,-47-24-2274</inkml:trace>
  <inkml:trace contextRef="#ctx0" brushRef="#br0" timeOffset="2223">3411 1082 13164,'-25'0'4004,"25"0"-2755,-23 0 352,23 0-768,0 24-128,23 0-257,-23-24-320,25 24 65,-2 0-193,1-24 0,0 0-96,-24 0-129,24 0-95,0 0 192,-1 0 160,-23 0 64,24 0-160,-24 0 32,0-24 32,24 24 0,-24-24 32,0 24-64,24-24 64,0 0-160,0 24-801,-1-23-865,25 23-3042</inkml:trace>
  <inkml:trace contextRef="#ctx0" brushRef="#br0" timeOffset="2860">4506 749 12043,'0'-24'1537,"25"0"641,-25 24-288,0 0-929,0 0-352,0 24-1,0 0-191,-25 0-257,2-1-96,23 25 0,-24 24 96,0-25-256,1 25 96,-25-25-96,24 25-160,0-24-193,1-1-319,-2 1-354,25-24-1024,0 0-2626</inkml:trace>
  <inkml:trace contextRef="#ctx0" brushRef="#br0" timeOffset="3128">5103 653 12716,'23'-24'2049,"1"24"-1568,-24 0 1505,0-23-545,0 23-736,-24 23 0,1 1-385,-1 24-32,-1 0-96,2 23 0,-49 1-31,25-1-33,0 1-64,-2-25 0,26 1-64,-1 0-256,24-24-609,0-1-737,0 1-3234</inkml:trace>
  <inkml:trace contextRef="#ctx0" brushRef="#br0" timeOffset="3373">4554 916 15150,'24'0'1633,"-24"0"-31,48-24 128,-24 24-609,23-24-353,25 24-511,24 0-161,-26 0-192,26 0-1250,-48-24-1504,-24 24-11692</inkml:trace>
  <inkml:trace contextRef="#ctx0" brushRef="#br0" timeOffset="3598">5507 439 9513,'0'0'7078,"-23"0"-5380,23 0 320,0 0-865,0-24-641,23 24-352,2-24 33,-2 24-97,1 0-32,0 0-32,-1 24-64,-23-24 32,0 24-64,0 0 320,0-1-672,-23 1 992,-1 0-704,-23 0 224,22 0-32,25 0 32,-23-1-128,23 1-32,23-24 96,2 0 96,22 24-256,-23-24-641,24 0-1120,-24 0-2435</inkml:trace>
  <inkml:trace contextRef="#ctx0" brushRef="#br0" timeOffset="7702">4102 439 3267,'0'-48'1857,"-24"24"834,24 0-705,-25 1-641,2-1-320,23 0-96,-24 24-160,24-24 31,-23 0 1,-1 24-96,-1-24-129,25 1-31,-23-1-257,23 24-64,-24-24-128,1 0-64,-1 0 33,-1 24-1,-22-24 64,23 1 64,-24 23-192,1-24 192,23 24-160,-24 0 32,24 0-64,-23 0-32,23 0 160,-24 0-192,25 0 160,-25 0-32,24 0 32,-23 0 1,-2 0 31,2 24-64,-1-24 192,1 23-128,-1-23 96,0 24-96,25 0 33,-26 0-65,26 0 0,-25 0 96,25-1-64,-2-23-96,2 24 64,-1 0 32,0 24 0,1-24-64,-2 23-31,2-23 31,-25 24-64,24-1 128,0-23-417,0 24 386,1-24-194,-25 0 97,48 23 64,-24-23-31,0 0 63,24 24-64,0-1 64,0 1-224,-23 0 480,23-1-224,0 25 128,0-24-160,-24-1-32,24 1 33,0-24-1,0 23-64,24 1 96,-24 0-64,23-24 0,1 23-32,0 1 32,0 0 0,0-25-32,-24 25 64,23-24 0,1 24-64,0-25 0,24 25 64,-24-24-160,-1-24 225,2 24-161,-2 0 64,25-1-32,0-23 32,-1 24-64,0-24 32,-22 0 64,22 24-96,1-24-32,-24 0 64,23 0-32,-23 0 0,24 0-32,-24 0 32,23 0 32,1 0-64,0-24 0,0 0 64,23 24-32,0-47-32,1 23 64,23-24-96,-23-23 64,23 23 0,-23-23 0,-1-1-321,1-23-511,-25-1-1443,25-23-7974</inkml:trace>
</inkml:ink>
</file>

<file path=ppt/ink/ink3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3:23.7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2216 0 13869,'-48'71'1569,"24"-47"705,24 0-832,-24 23-225,24 1-256,-23-24-321,-1 24-127,0-1-129,0 1-288,24 0 0,0-25-32,0-23-32,0 24 32,0-24 33,0-24-161,0 24-129,-24-23 65,24-1 64,-24 0 0,24 0-224,-23 24 576,23-24-288,0 24-64,-24 0 64,24 0 96,0 24 0,-24 0 32,0 0-32,0 0 1,24-1-1,0-23-160,0 24 32,24-24-705,24 24-1025,-1-24-1633,25-24-7367</inkml:trace>
  <inkml:trace contextRef="#ctx0" brushRef="#br0" timeOffset="311">2311 333 32,'47'-24'15951,"-22"24"-14254,-25 0 449,24 0-576,-1 0-385,-23 0-320,24 24-417,-24 24-224,0-24-128,0 0-96,-24-1 97,24-23-130,0 24 1,0-24 64,24 0-32,24-24 33,-24 24 31,-24-23-32,23-1-32,1 0-96,0 24 192,0-24-160,0 24-737,23 0-897,-22 24-1889,-25 0-14669</inkml:trace>
  <inkml:trace contextRef="#ctx0" brushRef="#br0" timeOffset="680">166 858 13100,'-119'-24'1025,"71"24"544,48-24 770,0 24-386,25 0-479,22 0-321,25-24-224,23 24-225,72-24-191,47 0-97,1 24 129,23-23-97,0 23 1,0 0-65,-23-24-64,-48 24-95,-24 0-65,-48 0 32,1 0-64,-25 0 32,-23 0-128,-48 0-64,0 0-320,0 24-1154,0-24-1312,0 0-5286</inkml:trace>
  <inkml:trace contextRef="#ctx0" brushRef="#br0" timeOffset="1795">976 1168 9929,'0'-48'801,"24"48"1537,-24 0 256,0 0-1024,-24 24-289,-23 0-64,23 47-64,-47-23-288,22 48-160,2-25-225,0 24-63,-1-23-97,24 23-192,1-23 0,23-1-96,0-23-64,23-24-352,1 24-353,-1-48-640,2 0-1154,-1 0-3875</inkml:trace>
  <inkml:trace contextRef="#ctx0" brushRef="#br0" timeOffset="2057">547 1454 15342,'0'24'3075,"25"-48"-1666,-1 24 641,46-24-576,26 24-610,-1-24-607,24 24-225,-47 0-1730,24-23-3907</inkml:trace>
</inkml:ink>
</file>

<file path=ppt/ink/ink3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39.3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1049 85 12908,'-48'-23'96,"24"23"673,24-24 448,-23 0 32,-1 24-384,-24-24-321,24 24-95,-24 24-97,1-24-64,-25 24-96,1 0 129,-24 23-129,-1 25-32,1 23-224,-24 0 64,48 1 64,22-25 128,2 1-160,23-1-32,0 1 0,24-1 32,48 1-32,-1-24-416,25-1-673,24-23-929,-2 24-2851</inkml:trace>
  <inkml:trace contextRef="#ctx0" brushRef="#br0" timeOffset="284">716 1230 12523,'-25'47'1025,"1"-23"-736,24 0 1184,0 0-384,0 0-416,0 23-449,0-23-192,0 0-448,24-24-161,1 0 32,22 0 65,0-24 64,1 0 63,0 0 385,-24-23 193,0 23 479,-1 0 161,1 0 32,-24 0-64,0 1-97,0-1 1,24 24-96,-24 0-97,0 0-352,24 0-64,0 0-160,23-24 64,1 24-640,0 0-1570,-1 0-3940</inkml:trace>
</inkml:ink>
</file>

<file path=ppt/ink/ink3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39.9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0 357 19186,'25'24'640,"-25"-24"-159,24-24 704,-1 24-545,1 0-415,0 0-193,24 0-96,-1-24-961,1 24-833,-1-24-2082</inkml:trace>
  <inkml:trace contextRef="#ctx0" brushRef="#br0" timeOffset="188">25 95 20307,'0'0'897,"24"-24"-65,-1 24 97,25 0-384,23-24-513,1 0-769,24 1-2914</inkml:trace>
</inkml:ink>
</file>

<file path=ppt/ink/ink3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43.9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210 95 9673,'0'-24'1954,"24"24"288,-24-24-256,0 24-321,0-24-832,0 24-513,-24 0 33,24 24-65,-24 24-192,0-1-32,1 1-128,-25 47 32,24-23 32,0 23-545,1 0-704,-2-47-897,25 0-2274</inkml:trace>
  <inkml:trace contextRef="#ctx0" brushRef="#br0" timeOffset="223">353 571 15054,'0'0'929,"0"0"-641,0 24 545,0-24-65,0 24-479,-24 0-129,24 0-448,0-1-1090,0-23-3074</inkml:trace>
  <inkml:trace contextRef="#ctx0" brushRef="#br0" timeOffset="413">758 95 16143,'0'0'961,"-24"0"-641,24 0 257,0 0 95,0 0 193,0 0-320,0 0-161,24 0 0,-1 0-192,26 0-95,-2 0-65,1-24 0,-24 24-96,23-24 160,1 24-128,-24 0 0,0 0 96,-1 0-96,2 0-32,-25 0 64,0 0 0,0 24 32,0 23-129,-25 1 129,25 0 1,-23-1 63,-1 25-160,0-24 32,-24 23 32,24 1-65,24-25-223,-23 1-737,-1 0-833,24-1-2434</inkml:trace>
  <inkml:trace contextRef="#ctx0" brushRef="#br0" timeOffset="807">1663 47 10249,'24'-24'2499,"-24"24"-1667,25-24 770,-25 24-481,0 0 160,0 24-480,-25 0-64,1 24-321,1 23-224,-49 48-128,25-23-96,-1 23-416,0-24-1026,25-23-4067</inkml:trace>
</inkml:ink>
</file>

<file path=ppt/ink/ink3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45.1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327 644 10890,'48'-24'1826,"-48"24"-1,23-24 97,-23 24-737,0 0-64,0 0-256,-23 24-224,-1 0-97,0 47-288,-24 1-159,1-1-129,0 25 64,-2-1-257,2-23-127,-1-25-961,48-23-513,-24 0-3107</inkml:trace>
  <inkml:trace contextRef="#ctx0" brushRef="#br0" timeOffset="217">-6 858 16047,'0'-23'1825,"0"23"-543,0 0-610,0 0-31,0 0 32,23 23-257,1 25 32,24-24-191,-24 24-193,23-1-64,-22 25-353,-2-25-672,1 25-1505,-1-24-1410,-23-1-4228</inkml:trace>
  <inkml:trace contextRef="#ctx0" brushRef="#br0" timeOffset="471">1209 739 18481,'0'0'320,"-24"24"-63,0 0 31,0 24 256,1 23-319,-25 1-97,0 23-192,1-24-321,-1 25-640,24-49-1377,24 1-2915</inkml:trace>
  <inkml:trace contextRef="#ctx0" brushRef="#br0" timeOffset="659">1447 930 17232,'0'24'1441,"0"0"-768,0 23 736,0 1-192,0 0-416,0-1-417,0-23-512,0 24-32,48-24-320,-25-1 127,49-23-95,-24-23 0,23-1 31,-22 0-31,-2-24 352,-24-23 64,1-1-321,-24 1 738,0 23-385,-24-23 96,1 23 96,-24 24 288,-2 0 33,2 48-161,-25-24-32,25 48-159,-1-24-257,24-1-417,0 25-1313,24-24-4099</inkml:trace>
  <inkml:trace contextRef="#ctx0" brushRef="#br0" timeOffset="1028">1900 524 18961,'24'24'737,"23"-24"288,-22 0-512,22-24-193,-23 24-288,24-24-737,-1 24-1729,-23 0-15151</inkml:trace>
  <inkml:trace contextRef="#ctx0" brushRef="#br0" timeOffset="1231">2687 143 16751,'0'0'961,"-24"24"897,24-1-673,-25-23 0,2 24-544,23 0-257,-24 24 1,24-1-33,0 1 32,24 0 1,-1-24-161,26-1-96,22-23-32,0 0-416,1 0-833,24 0-641,-2-23-2306</inkml:trace>
  <inkml:trace contextRef="#ctx0" brushRef="#br0" timeOffset="1499">3235 0 13708,'-48'24'1826,"24"-24"673,0 0-385,1 23-225,-2 25-575,2 0-386,-25 23-223,0 25-320,1-25-321,-49 24-257,1 25-1344,-1 23-1570,2 0-9129</inkml:trace>
</inkml:ink>
</file>

<file path=ppt/ink/ink3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47.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739 504 13484,'0'-96'417,"0"49"1152,0-1-256,-24 24-127,24 0-129,-24 0-289,0 24-95,1 0-289,-25 0-31,24 0-161,-23 24 0,-1 24-160,0 23-64,0 1 96,1-1-64,-25 25 0,25 23-160,-25-23-160,48 23-161,-23 0-384,47-23-928,0-25-2948</inkml:trace>
  <inkml:trace contextRef="#ctx0" brushRef="#br0" timeOffset="288">0 957 15246,'24'-48'1089,"-1"25"-737,26 23 129,-26-24-129,25 24-288,0-24-96,-1 24-1217,25-24-3908</inkml:trace>
  <inkml:trace contextRef="#ctx0" brushRef="#br0" timeOffset="506">1120 361 13612,'24'-24'4613,"-24"24"-4005,0 0 353,0 24-32,0-1-256,-24 25-385,1 0-224,-1 23-32,-24 1-160,1 23-352,-25 1-449,24-24-865,0 23-1441,25-24-1249</inkml:trace>
  <inkml:trace contextRef="#ctx0" brushRef="#br0" timeOffset="702">834 814 15438,'0'-24'1666,"0"24"-898,0 0-319,0 0 544,0 0-224,24 0-481,24 0-320,-1 0-1634,1 0-4868</inkml:trace>
  <inkml:trace contextRef="#ctx0" brushRef="#br0" timeOffset="905">1478 122 16687,'23'-24'865,"-23"1"801,25-1-513,-2 0-32,1 24-288,0-24-353,-1 24 129,2 0-129,-25 0-31,23 24-97,-23 0-96,0 23-192,0-23 64,-23 24-32,-2 0-32,2-25-32,-1 25-32,-23-24 33,22 0-66,25 0 130,-23-1-97,23 1 32,23-24 64,-23 0-385,48 0-1056,0-24-993,0 24-2146</inkml:trace>
  <inkml:trace contextRef="#ctx0" brushRef="#br0" timeOffset="1273">2383 27 16976,'0'0'608,"-24"24"97,24 0 96,-47-1-353,-1 49-160,1-1-64,-25 25-31,-24-1-33,-23 48-96,-72 24-32,-22 48 0,-2-24 0,48-1-64,1-47 160,70-23-128,1-25 0,23 0-576,1-23-481,23-1-1378,24-23-3522</inkml:trace>
  <inkml:trace contextRef="#ctx0" brushRef="#br0" timeOffset="1636">2145 670 12491,'0'24'1025,"-24"0"-128,1 0 448,-26 24-320,2 0 32,-1 0-512,1 23-353,-1-23 192,0-48-31,48 24-65,0-24-32,0-24-96,24 24-160,0-24-32,24 0-224,-1 0 64,-22 0-32,-2 1 320,1 23-128,-1-24 160,1 24 64,1-24 128,-2 24 225,-23 0 128,0 24-225,0-24-96,0 24-256,-23-1 161,23 1-161,-25 0-160,25 0 160,0 0 0,0-24-96,0 0 96,0-24-32,25 24-64,-2-24 32,1 24-32,-1-24-32,2 24-96,22-24-32,-23 24 128,0-23-96,0 23 64,0 0-161,-1-24-63,1 24 128,0-24 64,24 24 96,-24 0 0,-1 0 0,1 0 352,-24 0 129,24 0 63,-24 0 33,24 24-257,-24 0-160,-24-1 0,0 1-224,0 24-352,1-24-417,-1 23-608,24 1-1026,-24-24-3490</inkml:trace>
  <inkml:trace contextRef="#ctx0" brushRef="#br0" timeOffset="2179">2836 981 14221,'23'-24'4388,"-23"48"-3683,0 0 544,0-24-737,0 0-95,0 0-321,-23 0-1249,23 0-2370</inkml:trace>
  <inkml:trace contextRef="#ctx0" brushRef="#br0" timeOffset="2345">3003 480 20179,'47'-24'1121,"-47"0"-929,24 24 0,-24-24-224,25 48 0,-25 0-1121,23 0-2146,-23 23-13005</inkml:trace>
  <inkml:trace contextRef="#ctx0" brushRef="#br0" timeOffset="2491">3170 981 18225,'71'-72'1858,"-23"25"223,0 23-863,-1 0-1,-23 0 64,24 0-160,-1 0 0,-23 0-192,0 24-320,24 0-65,-48 0-224,23 48-127,-23-24-65,0 24-641,-23 23-1793,-25 1-3459,0-24-10795</inkml:trace>
</inkml:ink>
</file>

<file path=ppt/ink/ink3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5:06.5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234 1026 5605,'0'0'1185,"0"-23"513,0 23 351,0 0-863,0 0-482,0 0 257,0 23 32,0-23-224,24 24-32,-24 24-129,0-25-224,0 25-95,0 0-1,0-1-192,24 25 32,-24-1 0,0-23-32,24-1-31,-24 1-98,0-1 130,0 1-33,0-24 64,0 0-192,0-24-32,0 0-449,0 0-96,0-24-640,0 24-705,0-48-2049</inkml:trace>
  <inkml:trace contextRef="#ctx0" brushRef="#br0" timeOffset="306">162 1026 9769,'-70'-71'2082,"45"23"-128,1 25 352,1-25-673,-1 0-864,24 25-513,24-25 65,-1 24-257,1 0-64,24 1 32,-1-1-128,2 24 160,-2-24-257,25 24 193,-24 0-96,23 24 32,-23 0 32,-24-1-32,23 25 128,-22 0-64,-25-1 96,0 1-32,-25-1 65,1 1-129,-23 0 128,-1-1-64,1-23 0,23 0-32,-24-1-192,24-23 32,24 0-705,-24 24-320,24-24-1154,0 0-1472,24 0-4645</inkml:trace>
  <inkml:trace contextRef="#ctx0" brushRef="#br0" timeOffset="725">903 1478 6726,'0'24'1441,"0"-24"-672,-24 0 1185,24 0-641,0 24-160,-25-24-64,2 0-128,23 24 32,-24-24 32,0 24-288,0-1-257,0 1-95,1 0-65,-1-24-224,-1 24 32,25-24-64,0 24-96,0-24 64,25 0 32,-1 0-32,23 0-384,1-24-449,-1 24-416,2 0-1057,-2 0-1378,25-24-6565</inkml:trace>
  <inkml:trace contextRef="#ctx0" brushRef="#br0" timeOffset="1059">1332 1336 12043,'0'0'801,"-24"0"832,24 0-320,0 0-672,0 0-193,0 0 161,24 0-193,-1 0-287,2-24-1,-1 24-256,-1-24-769,1 0-1441,-24 24-2787</inkml:trace>
  <inkml:trace contextRef="#ctx0" brushRef="#br0" timeOffset="1278">1164 1074 14029,'25'-24'1185,"-25"24"160,24-24 0,-1 24-704,1-23-417,24-1-128,-1 24-256,2 0-1569,-2-24-3140</inkml:trace>
  <inkml:trace contextRef="#ctx0" brushRef="#br0" timeOffset="1696">1809 860 3203,'0'-24'5253,"-24"0"-4036,24 24 640,0 0-383,0 0-641,0 0-289,0 24 33,0-24 287,0 24-159,-24 23-64,48 1-257,-24-24-224,0 23-32,0 1-96,0-24 32,24 23-384,-24-23-513,0 24-1281,24-48-2082</inkml:trace>
  <inkml:trace contextRef="#ctx0" brushRef="#br0" timeOffset="1958">2071 812 11370,'-24'-24'865,"24"1"608,0 23-127,24-24-545,-24 24-321,25-24-128,-2 24 1,24-24-65,-22 24 32,-1 0 65,23 24-33,-47-24 32,24 24 257,-24 0-193,0-1 65,0 25-1,-48-24-159,25 23-97,-1 1 32,-24 0-160,24-25 32,1 25 1,23-24-65,0-1-32,0 1-32,23-24-64,1 0-481,24 0-608,23-24-769,-23 1-864,23-25-1218,-23 24-2947</inkml:trace>
  <inkml:trace contextRef="#ctx0" brushRef="#br0" timeOffset="2225">2572 884 7751,'0'0'3523,"0"0"-1056,-24 0-33,24 0-961,-23 23-544,-1-23-192,24 24-289,-25 0-160,25 0-63,0 0-65,0-1-128,0 1 96,25 0-64,-25 0-128,24-24-64,-1 0-224,1 0-65,1 0-159,22-24 127,-24-24-127,2 25 512,-1-25-513,-24 24 801,23-23-224,-23 23 32,0 0 96,-47 0-32,47 24-128,-25-24-32,-22 24 64,47 24 96,-23-24-224,-2 24-64,1 0-192,24 0-481,0 23-737,0-23-640,0 0-7046</inkml:trace>
  <inkml:trace contextRef="#ctx0" brushRef="#br0" timeOffset="2601">2907 788 15406,'0'0'769,"0"0"704,-25 0-160,1 0-832,24 24-161,-23 24 65,-1-24 127,0 23-224,0 1-95,24-24-1,0 23-64,0-23-64,24 0 32,0-24-32,0 0-192,23 0-32,1-48-64,-1 24-161,-22-23-63,22-1-1,-23 1-63,-24 23 384,0 0-32,-24 0-353,1 24-704,-26 0-1794,26 0-4292</inkml:trace>
  <inkml:trace contextRef="#ctx0" brushRef="#br0" timeOffset="3029">3431 979 6053,'-23'-48'4164,"46"24"-2434,-23 1 768,0-1-800,0 24-865,0 0-193,24 0-127,-24 0 159,0 24 33,0-1-225,0 25 1,23 0-449,-23 23 448,0-24-352,0 25-95,0-1 63,0 1-225,0-25-127,0 1-128,0-24-449,0-24-736,25 0-834,-25-24-2273</inkml:trace>
  <inkml:trace contextRef="#ctx0" brushRef="#br0" timeOffset="3291">3478 765 10505,'-23'-24'1954,"23"0"-1313,0 0 512,23 0 128,2 24-544,-1-23-257,23 23-255,-22 0-129,22 0-64,-24 0 192,2 0-32,-25 23 0,0 1 129,0 24 31,-25-24 0,2 23-352,-1-23 160,-24 0-31,48 0-578,-24-24-640,24 0-1313,0 0-3011</inkml:trace>
  <inkml:trace contextRef="#ctx0" brushRef="#br0" timeOffset="3564">4004 550 7751,'0'24'5925,"0"-24"-5540,-25 0 1216,2 24-319,23-24-770,-24 24-256,24 0 193,-23-24-129,46 23-64,-23 1 33,0 0-161,24-24 64,-24 24-96,0 0-64,0-1 32,0 1 32,0-24 0,-24 24-640,1 0-289,23-24-1121,-25 0-1922</inkml:trace>
  <inkml:trace contextRef="#ctx0" brushRef="#br0" timeOffset="3926">4720 194 10281,'0'-72'673,"0"48"960,-25-23-319,1 23-738,1 0 1,23 24-1,-48 0-63,24 0-65,0 24 33,1 24-33,-1-1-96,-1 1-480,2 23 609,-1 24-321,-24-23 128,24-1-320,1 0 160,-1 25-32,24-25-96,-24 24 64,24-23-224,0-25-480,0 1-481,0-24-737,0-24-737,0 0-2626</inkml:trace>
  <inkml:trace contextRef="#ctx0" brushRef="#br0" timeOffset="4218">4170 717 5669,'0'24'8616,"0"-24"-8520,24-24 224,24 24 481,0-24-545,0 24-256,-1-24-1441,1 1-11980</inkml:trace>
</inkml:ink>
</file>

<file path=ppt/ink/ink3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6.3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671 1358 14413,'0'-48'128,"0"25"385,0 23 255,-24 23 97,-23 1 32,-1 24-256,0 23-33,-24 25-159,2-1 31,-2 24 1,0 0-129,1 1-64,23 23-96,1-24-63,23 1-354,-1-1 578,25-24-449,0-23 160,49-1-32,-2-23-128,25-24-449,23-24 289,1 0-545,-2-48-512,2 0-961,-1-23-4805</inkml:trace>
  <inkml:trace contextRef="#ctx0" brushRef="#br0" timeOffset="354">28 1787 18321,'-25'24'737,"25"-24"-545,25 0 641,46 0 256,1 0-449,-1 0-384,49-24-95,-26 24-97,26 0-609,-25 0-1441,-23 0-3363</inkml:trace>
  <inkml:trace contextRef="#ctx0" brushRef="#br0" timeOffset="890">933 2550 8071,'0'0'3459,"24"0"-1729,-24-23 448,24 23-1057,-1-24-544,2 0-257,22 0-192,-23 0-96,-1 24 32,26-24-32,-49 1 0,23 23-96,-23 0 96,0 0 0,-23 23 32,-1-23-32,-1 24-32,2 0-288,-1 0 608,-23-24 33,22 24 95,-22-24 65,23 24 95,0-1-127,0-23 95,1 24-191,-1 0 63,0 0-96,24 0-159,0-24-129,24 24 0,-24-24-32,24 23-64,-1-23 160,1 24-192,24-24-32,-24 0 0,24 24 64,-24-24-33,-1 0-31,1 24 96,-1-24 0,-23 24-32,0 0-32,0-1 160,-23 1-160,23 0 160,-24 0-64,-23 0-32,22 0-192,2 0 448,-1-1-512,24-23 480,-24 24-768,24-24-801,0 0-1282,24-24-3074</inkml:trace>
  <inkml:trace contextRef="#ctx0" brushRef="#br0" timeOffset="1383">1433 2646 17712,'24'-24'1410,"-24"24"-514,0 24 642,0-24-577,0 24-289,-24-1-319,24 25-1,0-24-224,0 24-128,0-25 96,24 1-192,-24 0-320,48-24 160,-24 0 63,0-24 1,-1 0 192,2-23-32,-2 23 128,-23-24-160,0 1 64,-23 23-96,-2 0 256,2 0-288,-1 0 0,0 24-769,1 24-800,-2-24-1795</inkml:trace>
  <inkml:trace contextRef="#ctx0" brushRef="#br0" timeOffset="1824">2268 2646 18161,'24'0'672,"23"0"-191,-23-24 95,24 24-287,-1-24-193,1 0-128,0 0-193,-25 24-1184,25-23-3588</inkml:trace>
  <inkml:trace contextRef="#ctx0" brushRef="#br0" timeOffset="2035">2339 2288 18897,'-24'0'1410,"24"-24"-1154,0 24 673,24 0-449,0 0-223,24 0-257,-1 0-833,1 0-1890</inkml:trace>
  <inkml:trace contextRef="#ctx0" brushRef="#br0" timeOffset="3123">3435 2360 7719,'-23'24'801,"23"-24"-737,0 0-64,0 0 96,0 23 32,23-23-32,1 0-64,24 0 128,0-23 224,-1 23 289,25 0 64,23-24 128,24 24 224,0-24-545,24 0-256,1 0 65,-2 0-97,25 0-160,24 0-64,0 24 128,-1-24 129,24 0 191,1 1 65,-1 23-1,1-24-63,23 24-1,0-24-224,1 0 289,-25 0-321,1 0 128,-1 1-192,-23-1-31,0 24-129,-48-24-193,-24 24-639,-24 0-1795,-24 0-6309</inkml:trace>
  <inkml:trace contextRef="#ctx0" brushRef="#br0" timeOffset="3825">4222 1263 9256,'24'-48'4068,"-24"24"-3587,23 0-33,-23 24 257,25 0 31,-25 24-223,0 0 256,0 0-33,-25 24-159,25-1-193,-23 1 1,-1 23-1,-24 25-192,0-25-160,25 1 64,-1-1-96,0 1-32,24-25-160,0-23-417,0 0-608,0-24-1858,24 0-6502</inkml:trace>
  <inkml:trace contextRef="#ctx0" brushRef="#br0" timeOffset="4173">3650 1096 9737,'-48'0'2114,"48"0"-801,0 0 256,24-24 1,0 0-481,47 0-352,24 0-193,24-23-256,25 23-63,23-24-65,0 1-160,23-1 64,1 24-673,-49-24-1313,2 48-2434</inkml:trace>
  <inkml:trace contextRef="#ctx0" brushRef="#br0" timeOffset="4570">4556 1716 800,'-24'0'9225,"24"0"-8328,-24 0 961,24-24-289,-24 24-352,24 0-128,-24 24-256,0-1-96,1 1-193,-25 0-191,24 24-161,0-24-64,1 23-128,-2 1 64,2 0 0,23-25-96,0 25 64,0-24-32,0 0-128,23 0-224,2-24-321,-2 0 64,25-24 1,0 0 384,-25 0 192,1 0 32,-24 0 32,0 1 64,-24-1 224,24 0 96,-23 24-31,-2 0-225,2 0-32,-1 0-32,0 24-192,1-24 160,-2 24-96,25-1 0,-23-23-320,23 24-737,23-24-2435</inkml:trace>
  <inkml:trace contextRef="#ctx0" brushRef="#br0" timeOffset="4962">4770 1859 13004,'24'-24'3171,"-24"24"-1890,0 0 289,-24 0-770,24 0-255,-23 24-33,-2-1-255,1 25-97,24-24-128,0 0 96,0 0-256,0-1-161,24-23-287,1 0-33,22 0 129,0-23-33,-22-25 353,-2 24 160,1 0 0,-24-23 160,-24 23 385,1 0-193,-26 0-192,2 0-192,-1 24 128,24 0 1,-23 24-226,47-24-479,-24 24-1282,24-24-7783</inkml:trace>
  <inkml:trace contextRef="#ctx0" brushRef="#br0" timeOffset="5897">6176 1453 4388,'24'-23'4996,"-24"23"-4323,0 0 288,-24 23 544,24 1-384,-24 0-128,0 0-64,1 24 0,-2-25-160,-22 25-353,23 0-160,-24-24-95,24 23-129,1-23-321,-1 0-672,1 0-1217,23-24-1889</inkml:trace>
  <inkml:trace contextRef="#ctx0" brushRef="#br0" timeOffset="6101">5937 1573 12523,'0'-24'2275,"0"0"159,24 24-1089,-24 24-416,0-24-64,25 24-289,-25-1-127,23 1-225,25 24 0,-25-24-224,25 0-769,-24-1-1441,24 1-3651</inkml:trace>
  <inkml:trace contextRef="#ctx0" brushRef="#br0" timeOffset="6359">7081 1000 9801,'25'-47'1313,"-2"47"1185,-23 0-672,0 0-288,0 24-33,0 23-480,-23 1-288,-2 24-33,2-1-255,-1 1-33,-24 23-256,1 0-96,23 1 0,-24-1-128,24 0-320,0-23-353,1-25-480,23 1-929,23-24-2915</inkml:trace>
  <inkml:trace contextRef="#ctx0" brushRef="#br0" timeOffset="6643">7940 714 14958,'23'-23'256,"-23"23"320,0 0 385,-23 23 289,23 25-33,-24 0-449,0 23-63,-24 25-160,24-1-225,-23 0-64,-1 25-96,1-25-160,-2 0 64,26 1-224,-1-25-320,1 1-321,-2-25-704,1-23-2371</inkml:trace>
  <inkml:trace contextRef="#ctx0" brushRef="#br0" timeOffset="6889">7106 1334 9160,'-25'-24'8296,"25"1"-7527,0-1 352,25 24 0,22-24-384,49 0-289,-25 0-256,49 0-160,-1 1 0,-25-1-897,2 0-1889</inkml:trace>
  <inkml:trace contextRef="#ctx0" brushRef="#br0" timeOffset="7228">8369 23 7046,'-24'0'5798,"-1"-24"-4581,25 24 609,0 0-641,0 0-321,0 0-415,0 0-289,25 0 96,-1 0-192,-1 24 97,1-24-129,0 24 32,-24 0 64,0 0 160,0 0-32,0-1 193,-24 1-1,0 0-64,1 0-95,-1 0 127,24-24-160,0 24-160,24-24 65,23 0-33,1 0-256,23-24-865,1 0-1346,0 0-9191</inkml:trace>
  <inkml:trace contextRef="#ctx0" brushRef="#br0" timeOffset="7635">8106 1263 14381,'0'0'1858,"0"0"-385,0 0-224,0 24-384,0-1-224,0 25-289,0-24-128,0 24-127,0-1-130,0 1 162,-24 23-97,24-23 32,-23-24-64,23 0 0,-24 0 0,24-24 128,0 0 0,0-24-128,0 0 32,-24 0 32,24 0 32,0 0-256,-24 24 224,0 0-64,1 0 160,-1 0 64,0 24 129,0 0-65,0 24-128,24-24-32,0-1-64,24 1-128,0 0-576,0-24-994,23 0-1377,25-24-10570</inkml:trace>
  <inkml:trace contextRef="#ctx0" brushRef="#br0" timeOffset="7961">8369 1573 17232,'23'0'704,"-23"0"898,0 0-641,24 0 128,-24 0-96,24 23-417,0 1-191,-24 0-193,24 0-192,-1-24 0,-23 24-128,24-24 64,-24 0 96,24 0 0,0-24 64,0 0-64,-1 0 224,-23-23-192,24 23-64,1 0-192,-2 0-737,1 24-961,0-24-2241</inkml:trace>
</inkml:ink>
</file>

<file path=ppt/ink/ink3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20.9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573 525 7751,'-24'-24'5029,"24"0"-3492,0 24 673,0 0-801,0 0-384,0 0-640,-24 24-1,24 0 225,-47 23-97,22 25-95,-22 23-129,23-23-64,-24 23-96,1 0-32,-25 1-32,48-24-96,-23-24 96,-1 23-64,48-47 32,0 0-320,0-24-288,24-24-802,0 0-1600,23-24-6503</inkml:trace>
  <inkml:trace contextRef="#ctx0" brushRef="#br0" timeOffset="304">0 334 10153,'25'-48'2306,"22"25"577,25-1-545,24-24-896,46 24-321,1-24-257,48 25-255,-1-1-193,1-24-31,-24 48-65,0-24-192,-48 24-192,-24 0-801,1 24-1313,-49 0-3459</inkml:trace>
  <inkml:trace contextRef="#ctx0" brushRef="#br0" timeOffset="564">716 1217 15438,'-72'23'1890,"49"1"-961,-25 0 480,24 0-352,-24 0-256,25 23-353,-2 1-191,2 0-129,-1 23-96,24-23 0,0 0 0,0-25-192,24 25-257,24-48-319,23 24-65,-23-48 577,-1 24 192,1-48 128,-24 25 0,0-25 160,-24 24 32,0-24 33,-24 25-65,0-1-64,0 0-128,0 0-32,1 24 0,-1 24-128,0 0 64,0 0-64,0 23-353,24-23-864,0 0-1666,0-24-11242</inkml:trace>
  <inkml:trace contextRef="#ctx0" brushRef="#br0" timeOffset="919">1335 1312 18033,'0'-24'1793,"0"24"-1248,-23 0 544,-1 24-320,0 0-193,0 23-288,0-23-63,0 24-193,1 0-96,46-1-321,1-23-352,0-24 33,48 0-1,-25-48-64,1 25 673,-1-25 96,1 0 96,0 1 33,-25 23 63,-23-24 160,-23 0-96,-25 25-192,0-1 64,1 0-63,-1 24-33,1 24 0,23-24-161,24 24-1024,24-1-2210</inkml:trace>
  <inkml:trace contextRef="#ctx0" brushRef="#br0" timeOffset="1317">2503 882 15118,'0'0'2402,"24"0"128,0 0-960,-1 0-641,26-24-641,-2 24-320,1-23-160,-1 23-1314,1-24-1857</inkml:trace>
  <inkml:trace contextRef="#ctx0" brushRef="#br0" timeOffset="1506">2527 549 17456,'0'0'3555,"24"0"-2786,24 0 256,-1 0-576,25 0-353,-1 0-1538,1 0-5604</inkml:trace>
  <inkml:trace contextRef="#ctx0" brushRef="#br0" timeOffset="3098">763 1097 2818,'0'-23'6534,"0"-1"-5124,0 24 800,0 0-609,0 0-448,0 0-480,-23 0-160,-1 24 127,0 23-31,0-23-1,-23 24 1,23-1-33,-24 1-223,0 24 63,0-25-192,1 25 97,23-25-193,1 25-32,-2-24-128,25-25 96,0 25-64,25-48-32,22 0 32,0 0-224,1-24-1,0 0-63,24 1 96,-49-1 160,1 0 32,0-24 0,-24 24 32,0 24 96,-24-23 128,0 23-63,1 0 95,-1-24-96,0 24-32,0 0-128,0 24 192,0-1-63,24 1 31,-23 0-160,-2 0 96,25 0-64,-23 23-64,23-23 0,-24 0-352,24-24-65,24 0 193,-1 0 160,25 0-192,0-24 192,0 0-97,-24-23 129,-1 23 64,1 0 65,-24 0-162,-24 0 98,24 24-98,-47 0-63,23 0-704,0 0-1443,-24 24-8519</inkml:trace>
</inkml:ink>
</file>

<file path=ppt/ink/ink3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2.8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500 0 4772,'0'23'10026,"-24"-23"-9738,1 0 192,23 24 737,-24-24-160,0 48-352,0-24-192,0 24 95,1 23-191,-2 1-225,1-1-64,-23 1 0,-1 23-128,24-24 0,-23 1-224,23-1-161,0 1-95,-23-24-193,47-25-736,-24-23-1602,24 0-4964</inkml:trace>
</inkml:ink>
</file>

<file path=ppt/ink/ink3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3.1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48 334 13292,'-24'-24'416,"0"0"1346,24 0-224,0 24-129,0 0-192,0-24-736,48 24 63,23-23 225,1 23-321,47-24 1,24 0-161,24 0-128,0-24-64,0 24-64,-1 0-320,-23 0-1153,-24 1-2755</inkml:trace>
</inkml:ink>
</file>

<file path=ppt/ink/ink3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4.5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547 23 10794,'-23'-24'672,"-1"24"994,-1 0-33,2 0-447,-1 0-225,-23 24-321,-25 24-127,24 0-193,1 23-96,-1 1-128,0 23-32,1-24-64,-1 25 32,48-25-32,0 1 0,0-24-160,24-25-384,0 1-417,23-24-224,25 0 544,-25-47 32,1 23 385,-24-24 416,0 24-96,-24 0 225,-24-23 31,24 23-192,-48 0-32,1 24-64,-1-24-32,0 24-32,25 0-64,-25 24 32,24 0-32,0 23 32,24-23-32,0 24-1473,24-24-5638</inkml:trace>
</inkml:ink>
</file>

<file path=ppt/ink/ink3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4.9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144 66 15214,'0'-23'2722,"-24"23"-2177,0 0 320,24 23 64,-24 1-257,1 24-223,-1 0-257,0-1-192,24 1-128,24-24-385,0 0-159,-1-24 319,25-24-31,-24 0 160,23 0-32,2 0 63,-26-23 193,-23 23 0,0-24 32,-23 24 193,-26 0 95,26 1-128,-25 23-96,0-24-192,25 24 160,-25-24-256,48 24-833,0 24-2883,0-24-10377</inkml:trace>
</inkml:ink>
</file>

<file path=ppt/ink/ink3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5.2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23 116 10473,'-24'0'5926,"24"0"-4292,24-24 351,0 24-703,0-24-706,24 24-416,-1-24-128,25 1-128,-25-1-576,-23 24-1122,-24 0-3619</inkml:trace>
</inkml:ink>
</file>

<file path=ppt/ink/ink3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5.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0 113 16559,'48'-24'2370,"0"1"-2049,0-1 223,23 0-95,1 24-481,-2-24-929,2 24-3556</inkml:trace>
</inkml:ink>
</file>

<file path=ppt/ink/ink3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6.0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47 218 7110,'-25'0'1057,"2"0"-865,23 0 481,0 0 160,23 23 192,26-23-160,-2 0 384,25-23 96,-1 23-640,49-24-385,22 24-256,1-24-64,0 0-320,24 24-97,0-24 1,24 0 288,-1 24 160,0-23 320,1 23 33,0-24 319,-24 24 353,0-24-32,-1 24 32,-22 0-192,-25 0-96,-24-24-193,0 24-223,-47 0-289,0 24-64,-25-24-449,2 0-1248,-25 0-3588</inkml:trace>
</inkml:ink>
</file>

<file path=ppt/ink/ink3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6.8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1287 119 11018,'-48'-71'1409,"1"47"-1345,-2 0-128,-21 24 865,-2 24 961,-24 24-225,1-1-224,-24 1-63,0 47-450,-24-23-223,47 23-193,-23 1-160,47 23-63,2-24-97,21 1-96,26-25 96,46 1-160,26-24-481,21-1-544,26-23-865,23 0-1505,-24-24-801,25 0-5189</inkml:trace>
</inkml:ink>
</file>

<file path=ppt/ink/ink3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5:15.8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310 693 4964,'-47'-23'1345,"47"-1"353,-24 24 544,0 0-448,0 0-545,1 0-288,-1 0-128,-1 24-225,25-1-31,-23 1-33,-1 23-95,1 1-161,-2-1-32,25 1 33,-24 23-1,24 0-224,0-23 224,24 23 65,-24-24-385,25 1 128,-2-1-128,1 0 160,24-23-32,-1 0 0,1-24-96,0 0-192,-1-24 96,1-23-193,0-1 97,-1-23-224,1 24 192,-24-24 160,-1 23 64,-23 1-33,-23-1 66,23 1 31,-48-1 128,24 1-160,-23 23 0,-25-23 0,24-1 32,1 25-32,-1-1-64,24 0 32,-23 24 32,22 0-160,2 24-225,-1 23-800,24-23-672,-23 23-834,23 1-5573</inkml:trace>
  <inkml:trace contextRef="#ctx0" brushRef="#br0" timeOffset="594">1120 551 2274,'-23'-24'4356,"-1"24"-3780,1-23 1314,-2 23-64,1 0-1057,24 0-225,-23 0-31,-1 23-65,0-23 225,0 48 159,0-25 193,1 1-64,-1 24-96,-1-25-352,2 25-97,23-1-32,0 1-127,23-25-161,-23 25 0,25-25 96,22 1-128,-23 0 0,24 0 32,-1-1-96,2-23-192,-2 0-385,0-23-480,1 23-1313,0-24-2146</inkml:trace>
  <inkml:trace contextRef="#ctx0" brushRef="#br0" timeOffset="1043">1526 504 3171,'0'-48'4996,"-24"24"-4067,24 0 1345,0 24-32,0 0-992,0 0-674,-24 24-63,24 0 127,0 0-255,0 23-65,0 1-160,0 23-128,0 0 32,24 0-64,-24 0 32,0 24 0,0-47-128,0 23-160,0-47-577,0-1-288,0 1-320,0-24-33,0-24-1184,0-23-2051</inkml:trace>
  <inkml:trace contextRef="#ctx0" brushRef="#br0" timeOffset="1274">1478 598 4804,'-24'-118'3427,"48"70"-416,-24 24-641,0 0-896,24 1-705,24-1-225,-25 24-160,25-24-223,0 24-129,-25 24 128,26 0-128,-26-1 0,-23 25 32,0-24 32,0 24-64,0-1 32,-23-23-64,-26 23 0,26-23-64,-1 0-32,-24-24 32,24 23 32,24-23 64,-23 0-32,-1 0 32,24 0-32,0 24 128,0-24 192,24 24 129,-1-1-33,1-23-32,0 24-95,24 0-193,-1 0 160,1-1-192,-1 1 0,-22 0-833,-1-1-1024,-1 1-1538,25 0-4389</inkml:trace>
  <inkml:trace contextRef="#ctx0" brushRef="#br0" timeOffset="1653">2170 836 10409,'0'0'2435,"0"0"479,0 0-768,23 0-896,-23 0-289,24 0-33,0 0-255,-1 0-225,-23 0-255,25 0-129,-2 0 0,-23 0-320,0 0-449,0 0-833,0-24-864,0 24-1666,0-24-9447</inkml:trace>
  <inkml:trace contextRef="#ctx0" brushRef="#br0" timeOffset="1861">2074 598 10185,'0'0'6022,"24"0"-4293,-1 0 1,1-23-449,1 23-640,-2-24-385,25 24-192,-25-24-832,25 1-3396</inkml:trace>
  <inkml:trace contextRef="#ctx0" brushRef="#br0" timeOffset="2868">2836 100 6982,'0'-24'1089,"0"0"481,0 24 864,0 0-1121,0 0-640,25 24 224,-25-24-193,0 47-63,0-23 32,0 24-161,23-1-192,-23 1-159,0 23-97,0-24 32,0 1-128,0 0-673,0-1-865,0-23-1280,24-24-3973</inkml:trace>
  <inkml:trace contextRef="#ctx0" brushRef="#br0" timeOffset="3121">3051 195 832,'-24'-24'9866,"24"24"-9194,24-24 1026,0 0-1,0 1-800,0-1-224,-1 0-96,1 24 63,24-23-159,-24 23-129,-1 0-96,-23 0-96,0 23 97,0 1 31,0 23-32,-23-23-64,-1 24 32,0-1 1,0 1-1,0-25-160,24 25 64,0-25-64,0 25 0,0-48 0,24 24-320,24-24-545,-1-24-640,1 24-417,23-48-768,-22 25-994,-2-1-1537,1-23 577</inkml:trace>
  <inkml:trace contextRef="#ctx0" brushRef="#br0" timeOffset="3368">3528 290 736,'71'-72'3908,"-71"49"320,0 23-1153,0 0-1057,-24 0-353,24 0-544,-23 0-384,23 0-192,0 23-225,0-23-128,0 24-96,0 0-32,23 0 0,-23-1-96,24 1-480,0-24-193,0 0-64,0 0 97,-24-24-353,23 1 64,1-1 128,-24 0 289,24 0 383,-24 1 161,0-1 64,-24 24 257,24-24 63,-24 24 97,1-24 31,-1 24 97,0 0-161,24 0 0,-24 24 129,24-24-193,0 24-223,-24 0-97,48-1-32,-24-23-96,0 24-481,24-24-928,0 24-1506,0-24-8999</inkml:trace>
  <inkml:trace contextRef="#ctx0" brushRef="#br0" timeOffset="3759">4100 52 11306,'0'-23'1410,"-48"23"127,24 0 801,0 23-832,1 1-674,-2 0-255,2-1-33,23 1-223,0 0-161,0 0-128,23-1 96,-23 1-96,25-24-288,22 0 32,-23-24-289,-1 1-63,26-1-33,-26 0 257,-23 0 256,24-23 96,-24 23 0,0 1 32,-24 23 128,1-24-64,-1 24-32,-1 0-32,2 0-96,-1 0-384,0 24-1122,1-1-1697,23 1-8200</inkml:trace>
  <inkml:trace contextRef="#ctx0" brushRef="#br0" timeOffset="4250">2670 930 11242,'-24'-23'385,"48"23"1536,-1-24 65,1 24-929,24-24-192,23 1 0,25-1-289,-1 0-127,48-23-1,0 23-159,0-23-97,24-1-96,-24 24-32,0-23-32,0 23 32,-24-23-96,24 23-96,-48-24-801,0 48-1185,-23-24-2210</inkml:trace>
</inkml:ink>
</file>

<file path=ppt/ink/ink3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7.0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167-3 864,'0'0'10602,"0"0"-8360,-24 0-224,1 24-480,-1 0-289,0 0-128,0 0-576,0 24-193,0-1-128,24 1-224,0-24 0,24 0 96,0-1-384,24-23-96,-1 0 159,-23-23-63,24-1-32,-1-24 128,-23 0-1,1 25 193,-2-25-96,-23 24 64,24 0 32,-24 0 32,0 24 193,-24 24 191,24 0 161,0 0-97,24-24-384,-1 24 96,26-24-160,-2 0-384,25-24-1410,-1-24-8519</inkml:trace>
</inkml:ink>
</file>

<file path=ppt/ink/ink3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7.7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795-1 12171,'0'0'865,"0"0"288,-24 0-769,0 0 289,1 48 0,-26 0-1,2 23 1,-1 25-1,1 23-191,-25 0 63,1 0-127,-1 24-65,1 0-96,-1-24-31,1 24-1,23-23-96,25-25-32,-2-23-96,25-1 0,48-47-673,0-24-416,23 0-704,25-47-2147</inkml:trace>
</inkml:ink>
</file>

<file path=ppt/ink/ink3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8.0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 0 11947,'-95'24'1249,"71"-1"929,0-23-480,24 0-97,24 24-95,0-24-545,47 0-225,1 0-415,23 0-193,24 0-128,-23 0-705,23-24-1473,-48 24-8200</inkml:trace>
</inkml:ink>
</file>

<file path=ppt/ink/ink3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8.4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574 25 14733,'0'-24'1218,"-24"24"-386,1 0-127,-1 24-32,-24 24 31,0 0-255,-23 23-33,23 1-192,-24 0-192,2 23 65,21-24-65,2 1 32,23 0-64,0-25-193,24 1-191,24-24-545,0-24-224,23 0-128,2-24 480,-26 0 705,24-24 96,-22 25 96,-1-25 353,-24 24 159,0 0 257,-24 24 32,-1-24-481,-22 24-63,-1 0-225,24 24 128,-23-24 0,23 24-96,0 0-96,24 0-128,0 0-512,24-24-994,0 0-2978</inkml:trace>
</inkml:ink>
</file>

<file path=ppt/ink/ink3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6:58.8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99 4868,'0'-24'8808,"0"1"-8199,0 23 1377,-24 0-897,24 0-64,-23 23-192,-2 1-321,2 24 1,-1-24-193,24 0-224,0 23 32,0-23-192,0 0 128,24-24-192,-1 0-160,2-24 32,22 0 63,0-23 65,-22-1 160,-1 24-64,-1-24 256,-23 25 1,0-1-129,-23 0 0,-26 24-160,26 0-385,-25 0-1633,-23 24-11691</inkml:trace>
</inkml:ink>
</file>

<file path=ppt/ink/ink3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1.3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255 24 6950,'0'-24'2755,"0"24"-1090,0 0 65,0 0-289,0 0-416,25 0-416,-25 0-97,0 24 129,0 0-33,0 23-159,0-23 127,-49 48 289,26-1-1505,-1 1 1504,-24-1-1216,1 24 576,23 1-352,-24-1-608,24 0-866,24-22-2178,0-26-7847</inkml:trace>
</inkml:ink>
</file>

<file path=ppt/ink/ink3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1.69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330 0 12011,'0'0'2018,"0"0"-449,0 24 65,-24 0-129,24 24-352,-25-1-512,-22 25-225,24-1-63,-26 25-161,26-25 224,-25 25-640,25-1 224,-2-24-64,2 1-224,23-24-353,-24-1-512,24-23-1025,0 0-3139</inkml:trace>
</inkml:ink>
</file>

<file path=ppt/ink/ink3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1.9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25 211 15214,'-24'-24'1922,"24"0"-929,0 0 224,24 0 192,24 0-288,-1 1-865,25 23 257,24-24-545,-25 0 64,24 0-609,-23 24-1120,-25 0-3108</inkml:trace>
</inkml:ink>
</file>

<file path=ppt/ink/ink3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2.25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118 102 11018,'-48'-24'1986,"24"24"160,0 0-513,24 0-287,-23 0-225,23-23-321,0 23-319,23 0-257,1-24-64,0 24 65,24-24-129,-25 24-192,25 0 160,-24 0-161,0 24 130,-24 0-1,24-1-97,-48 1 98,0 0-66,0 0 162,0 24-225,-23-25 256,22 25 96,2-24-128,23 0 256,0 0-95,23-24 31,2 0-256,22 0-288,25 0-1057,-25-24-1730,1 0-14286</inkml:trace>
</inkml:ink>
</file>

<file path=ppt/ink/ink3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2.8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462 47 11178,'-25'-24'3267,"25"0"-2018,0 24 225,0 0-257,0 24-352,0 0-65,-24-1-479,24 25 63,0 24-288,-23 0 0,23-1-128,-24-23 96,0 23-64,0-23-160,24 0-160,0-24 32,0-1 127,0-23 1,24-23-32,0-1-64,-24 0 0,24 0 224,-24 0 0,0 0-32,-24 1 64,0-1 32,0 0-32,0 24 96,-23 0 0,22 24 320,-22 0 33,0-1 63,22 25-128,-22 0 33,23-24-65,1 23-192,23 1-64,0-24-96,47 0-480,0-24-577,25-24-737,0 0-3170</inkml:trace>
</inkml:ink>
</file>

<file path=ppt/ink/ink3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5:20.7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87 336 5701,'0'-24'1089,"0"24"288,-24 0 993,0 24-1152,24-24-193,0 49 32,-24-25-96,24 0-257,0 24-223,24-24-161,-24 24-128,24-23-96,24-1 0,-24-24-32,24 0-32,-24 24-32,24-48-96,-25 24 64,1-24-64,1-1 0,-25 1 0,0 0-64,0 0 96,-25 0 32,-22 24 0,22-24 32,-47 0 32,25 0-32,-1-25 64,24 25-32,0-24 0,0 24 0,48-24 0,-24 24 64,24 0 160,0-1 257,0 25-65,0 0-95,23 0-97,-47 25-64,25-1 32,-25 0 0,0 24-31,0-24-65,0 24-32,-25-24-32,25 1-320,-23-1-801,23-24-1378,0 0-2177</inkml:trace>
  <inkml:trace contextRef="#ctx0" brushRef="#br0" timeOffset="464">469 216 10762,'-23'24'961,"23"-24"992,0 24 129,0 0-896,0 0-514,0-24-159,0 49-289,23-25 0,-23-24-224,25 24 0,-1-24-32,-1 0-288,2 0-65,-25-24 33,24 0 32,-1-1 64,-23 1 95,25 0 97,-25 0 64,-25 24 0,2-24 0,23 24 32,-24-24 0,-1 24 0,-22 0 0,22 0-64,25 24 0,-23-24-32,23 0-576,-24 24-834,24-24-896,24 24-3331</inkml:trace>
  <inkml:trace contextRef="#ctx0" brushRef="#br0" timeOffset="826">733 144 10281,'0'-25'1986,"-23"25"-577,46-24 417,-23 24-1025,24-24-225,-24 0-287,48 24-1,-24 0 64,-24 0 33,24 24 159,0-24-159,-24 24-33,24 0 64,-48 1 97,24-1-33,0 0-63,-24 0-33,24 0-192,-24 0-32,24 0-160,0-24 64,0 0 0,0 0-96,24 0 64,0 0-96,0 0-128,24 0 64,-25 0-32,-23 24 128,24-24-64,-24 24 96,0 1 0,0-1 0,-24 0 0,1 0-64,23 0-224,-25-24-321,-22 24-480,47 0-897,0-24-993,-24 0-3042</inkml:trace>
  <inkml:trace contextRef="#ctx0" brushRef="#br0" timeOffset="1216">1068 361 12716,'48'0'2594,"-48"0"-832,24 0 31,-24 0-832,0 0-704,0 0-65,24 0-256,-24 0-673,-24 0-1185,48 0-1922,-24 0-9863</inkml:trace>
  <inkml:trace contextRef="#ctx0" brushRef="#br0" timeOffset="1397">1260 47 12171,'23'-24'641,"-23"0"2177,25 24-1280,-1 0-705,-24 0-289,23 0-160,-23 0 33,24 24 63,-24 0 1,0 0-65,-24 0 1,1 0-65,23 25 32,-24-25-31,24 0-1,-25 24 64,25-24-127,0 0-65,0-24 0,0 24-128,25-24 96,-1 0-96,23-24-256,1 24-673,0-48-864,24 24-1698,-24-24-5510</inkml:trace>
</inkml:ink>
</file>

<file path=ppt/ink/ink3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3.2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 24 15150,'0'0'769,"0"0"1024,0 0-351,0 24 63,0 0-480,24-24-480,-1 48-161,-23-25-224,0 1 0,0 24-224,0-24 160,0 0-64,0-24 32,0 23 64,0-23 193,0-23 191,0-1-320,0 0-31,25 0-1,-2-24-160,25 1-449,0 23-1120,-1 0-1730,1-24-15439</inkml:trace>
</inkml:ink>
</file>

<file path=ppt/ink/ink3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4.4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 46 13676,'0'24'2659,"0"-24"-1442,24 0 128,-24-24-63,23 24-257,1 0-641,24 0-288,-24-23 0,24 23-256,-1 0-577,0-24-1120,-22 24-2211</inkml:trace>
</inkml:ink>
</file>

<file path=ppt/ink/ink3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04.71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0 15887,'-24'23'2049,"24"-23"-831,24 0 127,-24 0-352,47 0-449,2 0-512,-2 0-768,1-23-2019</inkml:trace>
</inkml:ink>
</file>

<file path=ppt/ink/ink3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16.4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931 24 4099,'0'-24'2499,"-23"24"-1763,23 0 1186,-25 0-641,1 0-191,24 0-66,-23 0-95,-1 24 128,0-24 128,0 24-31,-23-24-194,23 24-223,-24-24-160,24 23-417,-23-23 513,-25 24-257,25 0 64,-25 0-255,24 0 479,-23 24-351,23-1-65,0-23-64,1 24-128,23-1 96,-24 25-96,25-24-32,23-1 97,-24-23-129,24 24 0,0-24 64,24-1-96,-1 1 64,25-24 64,0 0-64,23 0 0,1 0-64,-1-24-32,0 1-192,1-1-193,-25 24-447,2-24-610,-26 24-1056,24 0-3428</inkml:trace>
</inkml:ink>
</file>

<file path=ppt/ink/ink3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17.2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71 9833,'0'0'3235,"0"0"-1602,0 0 610,0 0-546,0 0-544,0 24-288,0 0-288,-25 0-33,25-1-192,0 25-159,0-24-97,25 0 96,-2-24-224,1 24 64,0-24 0,24 0-128,-1-24-32,1 0 0,-24 24 64,0-24 64,-1 0 32,1 0-32,0 1 0,-24 23 64,24-24 0,-24 24 32,0-24 128,0 24-128,24 0-64,-24 0 32,47-24-64,-22 24-288,22-24-1282,25-23-3522</inkml:trace>
</inkml:ink>
</file>

<file path=ppt/ink/ink3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21.1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171 94 5349,'24'-24'1793,"-24"24"225,0 0 320,0 0-352,-24 0-929,0 0-160,24 24 32,-24-24-96,0 24-64,1-24-161,-1 24-95,24 0-97,-24-24-64,24 23 33,0 1-161,0 0-160,-24 0-64,24 0 0,0 0 128,24-1-128,-24-23 0,24 0-64,23 0 0,-23 0 0,24-23 32,-24-1-128,23 24 96,1-24 160,-24 0-128,-24 0-128,0 0 512,24 1-288,-24-1 64,0 0-32,-24 24-96,24-48 96,-24 24 0,24 24-672,-24-23 1985,0-1-2466,0 24 1826,1 0-673,-25 24-96,24-24 256,0 23-1249,1-23 1762,-1 24-1506,24 0-352,0-24-1537,24 24-10186</inkml:trace>
  <inkml:trace contextRef="#ctx0" brushRef="#br0" timeOffset="535">695 166 12780,'-24'-24'2370,"24"0"-961,24 24 513,-24 0-609,0 0-512,0 0-128,0 24-257,0-24-192,0 24-160,0-1-32,0-23-352,0 24-897,0-24-1442,24-24-7526</inkml:trace>
</inkml:ink>
</file>

<file path=ppt/ink/ink3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21.9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48 198 16079,'-24'-48'833,"0"48"191,24-24 578,0 24-577,0-24-481,24 24-351,0-23-65,-1 23 32,25 0-96,0 0 0,-24 0 96,23 0-32,-23 23 193,-24-23 95,24 24 97,-24 0 31,-24 0-128,0 0-31,0 0-97,1 0 32,-25 23-127,24 1 31,0 0 0,0-1 224,1-23-512,-1 24 192,24-24-31,0-1-65,24-23 0,23 0-96,49 0-513,-25-23-896,49-1-802,-25 0-1056,-1 0-8264</inkml:trace>
  <inkml:trace contextRef="#ctx0" brushRef="#br0" timeOffset="320">810 293 15214,'-24'0'1505,"0"0"449,1 0-544,23 0-161,-24 24-352,0 0-353,24 0-31,-24 0 512,24-1-2211,0 25 2275,-24-24-1377,24 0 192,24 0-32,0-1-128,24-23 64,-1 0 95,1 0 65,0-23-32,0 23 64,-25-24 0,1 0-64,-24-24 256,24 24-768,-24-23 1697,-24 23-2146,0-24 1858,-24 1-801,25-1 0,-1 0-32,0 0 64,0 25 0,0-1-96,24 0 32,-24 24 0,24-24 32,24 24 64,0 0-128,0 0 32,24 0 32,23 0-32,-23 0 32,-25 0 0,2 24 128,-2 0 0,-23 0-96,0-1 33,-48 25-33,25-24-160,-25 24-641,0-24-256,25-1-961,23 1-3395</inkml:trace>
</inkml:ink>
</file>

<file path=ppt/ink/ink3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24.7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359 33 3042,'24'-24'9642,"-24"1"-7785,0 23 417,0 0-448,0 0-577,0 0-576,0 0-257,-24 23 193,1 1-129,-1 0-127,-24 24 127,0-1-127,-23 1-65,23 24-96,0-1-96,24 1 64,1-1 353,-1-23-1282,48 0 385,-24-1-193,47-23 65,1-24 63,0 24 1,-1-24 224,25-24 159,-49 24 130,26-24-65,-26 0 96,-23 1 96,0-1 224,0 0-128,-23 0-63,23 24 127,-24-24-897,-24 24 1538,24 0-1953,-24 0 1888,-23 24-1889,-1 0-1601,1 0-15855</inkml:trace>
</inkml:ink>
</file>

<file path=ppt/ink/ink3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28.6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286 96 5765,'24'-48'897,"0"24"1025,-1 0 64,2 24-513,-2 0-448,-23 0-577,0 0-95,0 24 287,0 0-191,-23 24 31,-2-1-31,2 25 63,-25-25 1,25 49-65,-25-25-192,0 25-32,25-1-63,-2 0-33,-22 1-224,23 0 192,0-25-96,0 1-64,24-25-193,0 1-319,0 0-417,0-25-769,0 1-1569,24-24-6566</inkml:trace>
  <inkml:trace contextRef="#ctx0" brushRef="#br0" timeOffset="385">1073 48 10217,'0'0'1313,"0"-24"898,0 48-802,0-24-256,0 24 32,0 0-480,0 23-321,0 25 97,0-25-193,-24 1 64,0 24-160,0-1 65,24 1-65,-24-1-160,1 1 64,23-1-160,-24-23 96,-1 0-545,25 0-640,0-48-1505,-23 24-4101</inkml:trace>
  <inkml:trace contextRef="#ctx0" brushRef="#br0" timeOffset="690">334 596 4099,'0'-24'6054,"23"0"-4164,-23 1 704,25 23-319,22-24-866,-23 24-480,24 0-353,-1 0-255,1 0-161,23 24-192,1-24 32,-1 0-833,1 0-1601,23 0-5414</inkml:trace>
</inkml:ink>
</file>

<file path=ppt/ink/ink3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29.8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-3 276 13580,'0'24'2467,"0"-24"-1635,0-24 546,24 24-193,-24 0-384,24 0-385,0 0-288,0 0-160,23-24 128,1 24-576,-24 0-353,-1 0-801,2 0-1184,-1-24-3332</inkml:trace>
  <inkml:trace contextRef="#ctx0" brushRef="#br0" timeOffset="246">-3 37 15150,'48'0'1601,"-24"-23"-1376,0 23 319,23 0 385,25 0-673,-24 0-288,23-24-1858,-23 24-13388</inkml:trace>
</inkml:ink>
</file>

<file path=ppt/ink/ink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8:06.8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0 672,'25'25'-640</inkml:trace>
</inkml:ink>
</file>

<file path=ppt/ink/ink4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5:22.7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47 262 12107,'0'24'512,"0"-48"802,25 24 95,-25 0-1121,24-24-288,-24 24-288,25 0-1121,-1-24-2083</inkml:trace>
  <inkml:trace contextRef="#ctx0" brushRef="#br0" timeOffset="177">-2 47 14221,'0'0'1826,"0"0"-1090,0-24 482,0 24-834,24 0-288,1 0-256,0-23-2819</inkml:trace>
</inkml:ink>
</file>

<file path=ppt/ink/ink40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31.2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429 10 2786,'0'-24'8841,"0"24"-8297,0 0 897,0 24 257,-24 23-449,0-23-544,0 48-417,-23-1-128,-25 1-32,25-25-96,-25 25-160,25-1-224,22 1-801,1-24-1313,1-1-2499</inkml:trace>
  <inkml:trace contextRef="#ctx0" brushRef="#br0" timeOffset="225">691 248 12940,'0'0'2818,"-24"0"-2369,24 0 127,-23 24 353,23 0-64,-24 0-481,24 23-287,-25 1-1,2 0-160,23-25-257,23 1 33,2-24 160,46 0-96,-23 0-225,47-47 193,-24 23 192,-22-24 160,-2 0 64,-24 25 257,-23-25-33,0 24-160,0-24-160,-23 25 64,-24-25-192,-2 24 96,2 0 32,-1 24-160,1 0-64,23 24-448,24 0-1154,0 0-3043</inkml:trace>
</inkml:ink>
</file>

<file path=ppt/ink/ink40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32.1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310 70 12684,'24'-48'2530,"-24"48"-128,0-24-288,0 24-544,0 0-513,-24 0-609,-23 24-352,-2 24-32,2 0-512,-25-1-1986,-23 1-11820</inkml:trace>
</inkml:ink>
</file>

<file path=ppt/ink/ink40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48.5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547-1 8423,'-24'0'865,"1"24"929,-1 0-64,-24-1-161,24 49-416,-23-24-256,-25 47-192,25-23-129,-2 23-31,2 25-129,24-25-128,-2 0 65,1 1-321,24-25 64,-23 1-32,46-1-32,1-23-32,1-24-160,22-24-353,25-24-1248,-1-24-3076</inkml:trace>
  <inkml:trace contextRef="#ctx0" brushRef="#br0" timeOffset="298">-1 429 14477,'0'-24'769,"48"0"160,-1 0 1025,1 0-481,23 0-896,1 24-289,0-24-160,-1 24-352,1 24-1826,-49 0-6022</inkml:trace>
  <inkml:trace contextRef="#ctx0" brushRef="#br0" timeOffset="558">523 1096 10153,'48'-24'2659,"-24"24"-1698,-24-24 672,0 24-95,0 0-417,0 0-641,0 0 1,-24 0-65,0 24 225,-23 0-65,23 24 1,0-25-1,-24 1-159,24 24-33,24-24-128,0 0 0,0-1-127,24-23-33,24 24 0,-24 0-96,23-24 96,1 24-160,-24-24 32,0 24 32,-1 0 0,-23-1-32,0 1 64,-23 0-32,-1 0 64,0 0-64,-24 24-256,25-48-289,-1 23-416,-24-23-897,24 0-2242</inkml:trace>
  <inkml:trace contextRef="#ctx0" brushRef="#br0" timeOffset="942">476 1048 18097,'24'0'704,"-1"0"-447,25-24 864,0 1-769,23 23-160,-23-24-192,24 0-737,-2 0-1953,-21 0-10635</inkml:trace>
  <inkml:trace contextRef="#ctx0" brushRef="#br0" timeOffset="1173">1214 1167 18385,'-47'0'833,"23"24"224,24-24 224,0 24-897,0 0-288,0 0 0,24 0-96,23-24-512,1 23-737,-24-23-481,23 0-384,-22-23 513,-2-1 1120,1 0 481,-24 0 481,0 0 672,-47 0 384,-1 1-480,24-1-576,-23 24-289,22-24-128,-22 24-32,23 0-64,24 24-320,-24-24-1218,24 24-2113</inkml:trace>
  <inkml:trace contextRef="#ctx0" brushRef="#br0" timeOffset="1492">1906 1096 16591,'47'0'1698,"-47"0"-1218,24-24 898,24 24-353,-24 0-545,23-24-256,-23 24-128,24 0-224,-25 0-1025,1-24-1698,0 24-8423</inkml:trace>
  <inkml:trace contextRef="#ctx0" brushRef="#br0" timeOffset="1680">2049 762 19826,'0'24'1858,"23"-48"-1762,1 24 641,24-24-225,-1 24-287,25 0-258,-1 0-735,1 0-2531</inkml:trace>
</inkml:ink>
</file>

<file path=ppt/ink/ink40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51.3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340 1669 15310,'-95'47'320,"48"-23"-736,-1 24 416,0 24 128,1-1-96,-1 1-32,48 23 160,0-24-288,23-23 64,25-24 32,24-24 64,-1 0-32,1-24 64,-1 0 32,-23-23 289,-1-1 31,2-24-384,-26 25 224,-23-1-128,0 0-96,-48 1 0,24-1 0,-23 0-32,-1 24-64,1 1 32,-1 23 0,-23 23 32,23 1-64,-24 0 32,24 0-1249,48 0-1954</inkml:trace>
  <inkml:trace contextRef="#ctx0" brushRef="#br0" timeOffset="347">936 1740 13708,'24'24'4004,"0"0"-3395,-24-24 128,0 24 95,0 0-543,0-24-225,0 24-481,0-24-1376,0 0-3332</inkml:trace>
  <inkml:trace contextRef="#ctx0" brushRef="#br0" timeOffset="564">1628 1382 13644,'0'-47'3075,"0"23"-2626,23 0-321,1-24 160,23 24-224,-22 24 96,22 0 353,1 0 256,0 24-97,-1 0-255,-47 0 191,24 0-159,-24 23-33,-24 1 161,0 0-1,-23-1-127,-1 1 63,0 0 0,0 0-191,25 0-65,-1-1-96,0-23-192,48 0 32,23-24-224,1 0-993,48-24-737,-1 0-1730,0 0-13516</inkml:trace>
  <inkml:trace contextRef="#ctx0" brushRef="#br0" timeOffset="817">2581 1501 14541,'0'0'2883,"-24"0"-1634,0 0 32,-24 24-256,1 0 225,-1 0-161,0 24-257,25 0-287,-1-1-257,24 1-192,24 0-128,-1 0-32,25-25-224,0-23-161,-1 0-127,25-23 288,-25 23-97,1-48-127,-24 24-1,0 0 321,-24-24-96,-24 25 320,-24-1-64,1-24 32,-1 0 64,0 0 160,1 1-32,-1-25-32,24-23-128,24 23-64,0 25 193,48-1-129,-1 0-96,1 24 64,0 0 160,-1 24 256,25 0 97,-48 24 95,-1 0-159,-23 24 31,-23 23-288,-1 1-128,-24-1 32,-23 1-96,23-1-256,0-23-865,25-24-512,23 0-1058,23-24-9769</inkml:trace>
  <inkml:trace contextRef="#ctx0" brushRef="#br0" timeOffset="1274">3558 858 17584,'0'0'1506,"-24"0"-513,24 0 288,-24 24-577,-24 23-63,25 1-193,-25 23-191,24 1-65,-23 23 32,-2 25-160,2-25 0,-1 24-64,24-47 32,1 0-96,46-49-32,1 1-320,24-24-33,-1-24-223,25 1-193,0-25 577,-1 0 191,-23-24 97,-24 25 32,-24-1 0,-24 24 97,-24 0-1,-47 24 192,-1 24-224,2 0-96,-2 24-480,24-1-2147,1 1-11626</inkml:trace>
  <inkml:trace contextRef="#ctx0" brushRef="#br0" timeOffset="1811">4725 1072 12716,'48'-47'1121,"-48"47"1121,-24-24 160,24 24-1089,-47 24-576,23-1-225,-24 25-95,1 24-129,-25-1-160,1 25-64,-1-1-32,25 0-64,-25 1-224,0-24-321,25-1-864,23-23-737,0 0-3107</inkml:trace>
  <inkml:trace contextRef="#ctx0" brushRef="#br0" timeOffset="2042">4201 1239 17040,'-24'-47'1089,"24"23"-160,24 24 544,-24 0-416,48 24-32,-1-1-96,1 25-96,48 24-225,-25-1-512,1 1-128,-1 23-1729,0-23-1987</inkml:trace>
  <inkml:trace contextRef="#ctx0" brushRef="#br0" timeOffset="2815">5798 1120 15438,'0'-48'993,"0"48"-160,0 0 448,-24 0-576,0 24-65,0 24-191,1 0-129,-26 23-192,26 1-64,-24 23-64,-2 0-288,26 1-609,-1-1-1089,0-23-2498</inkml:trace>
  <inkml:trace contextRef="#ctx0" brushRef="#br0" timeOffset="3010">6203 1215 14573,'24'-23'2050,"-24"23"-1185,-24 0 224,0 47-160,0 1-32,1 0-321,-2 23-351,2-23-97,-1 23-96,0-23-160,24 0-577,0 0-384,24-48 416,23 0 65,1-24 287,-24-24 193,24 0 160,-1 0 160,-23-23 129,0 23-1,-24-23-32,0 23-95,-24-23-97,0 23 0,1 0 0,-1 0 96,0 48 32,0 0-160,0 0 0,1 24-64,-2 0-224,25 0-1185,0 0-3748</inkml:trace>
  <inkml:trace contextRef="#ctx0" brushRef="#br0" timeOffset="3538">6465 310 5669,'-71'0'4965,"71"0"-3044,-24-24 674,48 0-866,-1 0-768,25 0-384,0 24-225,-1-24-95,25 24-97,-24 0 0,-24 0 0,-1 24 96,-23 24-32,-23-24 161,-1 23-161,-24-23 96,1 24-95,22-24 31,-22 23 0,23-23 64,24-24 97,0 24-161,24-24-32,48-24-64,-2 24-224,49-24-1121,-23 1-2082</inkml:trace>
  <inkml:trace contextRef="#ctx0" brushRef="#br0" timeOffset="41583">3415 357 8071,'24'-24'1474,"-1"1"191,-23 23-320,0 0-320,-23 0-224,-1 23-288,0 1 63,0 0 65,0 0-97,1 0 1,-2 0-1,1-1 1,24 1-129,0-24-95,0 24-97,24-24 64,1 0-96,-2 0 96,25 0-31,23-24-65,25-23-64,23-1 0,24 0-64,-1-47-128,49 23 0,0-23-609,-1 0-2530</inkml:trace>
  <inkml:trace contextRef="#ctx0" brushRef="#br0" timeOffset="42625">7108 882 448,'-23'0'1505,"-1"0"513,24-24-384,0 24-257,0 0-32,0 0 353,0 0 64,0 0-353,-24 24-288,0-24-96,24 23-288,-24-23-193,24 24 1,-24 0-161,1-24 0,23 24-384,-24 0 545,24 0-257,0-1-96,0 1 97,0-24-97,0 24 0,24-24-64,-1 0 0,1 0 65,24-24 63,23 0 0,25-23-64,23-25-128,24 1-32,47-48-64,49-1-865,23 1-2882</inkml:trace>
</inkml:ink>
</file>

<file path=ppt/ink/ink40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58.6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103 429 8199,'0'0'2435,"0"24"-1058,0 0 769,0 0-416,-25 23-802,25 25-383,-24-25-225,1 1-160,23 24-31,-24-25-65,24 25-161,0-25-799,0-23-1795,24 0-5092</inkml:trace>
  <inkml:trace contextRef="#ctx0" brushRef="#br0" timeOffset="203">484 739 12107,'23'0'2466,"-23"24"-672,-23-24-128,23 24-802,0-1-511,0-23-161,0 24-256,0 0-1089,0-24-2883</inkml:trace>
  <inkml:trace contextRef="#ctx0" brushRef="#br0" timeOffset="378">817 381 15214,'0'0'1089,"0"0"320,-23 0-63,23 0-706,23 0-352,-23 0 193,48-24-193,-24 24-160,23 0-64,25-23-32,-24 23 32,23-24-64,-23 24 0,0-24 64,-25 24-96,25 0 32,-25 0 32,-23 0-64,0 0 32,25 0 129,-25 24-33,-25 0 96,2-1 32,-1 25 32,0 0-96,1 0-63,-25 23-1,0 24-96,0-23 96,1-1-449,23 1-447,24-24-898,0-1-2114</inkml:trace>
  <inkml:trace contextRef="#ctx0" brushRef="#br0" timeOffset="769">1651 405 6694,'0'-24'5221,"0"24"-4132,0 0 1089,0 24-545,0 24-544,-24 0-416,-23 23-224,24 1-257,-26 23-64,26-24 0,-25 1-64,24-24-801,24 23-2466</inkml:trace>
  <inkml:trace contextRef="#ctx0" brushRef="#br0" timeOffset="1007">2533 214 10762,'0'0'1857,"0"24"-800,-24 0 1089,1 0-928,-1 24-578,-1-1-223,2 25-225,-24-1 32,-2 1-128,26-1-96,-25 1-576,0-24-1282,1-1-3075</inkml:trace>
  <inkml:trace contextRef="#ctx0" brushRef="#br0" timeOffset="1203">2152 453 11306,'0'-24'4100,"-24"24"-2178,24 0-321,24 24-319,-24 0-161,47 0-385,-23 23-95,24 1-161,-24 0-319,-1 23-129,2-23-801,-1 23-1121,-1 1-1954</inkml:trace>
  <inkml:trace contextRef="#ctx0" brushRef="#br0" timeOffset="1435">2962 334 16591,'0'-24'1634,"0"24"-353,24 0 545,-24 24-737,0 23-609,-24 25-256,0-1-160,24 1-256,-23 23-769,-2-23-1345,2-1-3395</inkml:trace>
  <inkml:trace contextRef="#ctx0" brushRef="#br0" timeOffset="1617">3438 405 3363,'-23'0'13004,"23"0"-12459,-24 0 1216,1 48-63,-2-24-577,25 23-545,0 1-287,0 24-193,0-25-224,25 1-705,-2-24-192,24-24 288,-23 0-64,24-24 385,0-24 384,0 1 0,-25-1 256,1 0 257,0 1 159,-24-1 97,0 0-289,-24 24-191,0-23-161,1 47-160,-1 0 128,0 0-96,0 23 32,-23 1-353,47 24-992,-25-24-2338</inkml:trace>
  <inkml:trace contextRef="#ctx0" brushRef="#br0" timeOffset="1957">3796 262 18129,'0'0'640,"24"-24"641,24 24-191,0 0-866,-25 0-64,25 24-961,-25-24-2306</inkml:trace>
  <inkml:trace contextRef="#ctx0" brushRef="#br0" timeOffset="2151">4344 71 6470,'-24'24'9224,"1"0"-7558,23 0 896,-24 0-832,0 0-321,0-1-320,24 1-416,0-24-353,24 24-224,24 0 33,-1-24-65,25 0-257,23-24-383,1 24-609,-25-24-513,0 0-1921</inkml:trace>
  <inkml:trace contextRef="#ctx0" brushRef="#br0" timeOffset="2391">4749 0 12908,'-71'48'4644,"23"-1"-3363,-23 25 737,0 23-705,-48 24-608,-1 24-609,-23 48-832,0 0-2435</inkml:trace>
</inkml:ink>
</file>

<file path=ppt/ink/ink40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9:03.2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15 283 14541,'-25'0'2371,"25"0"-1827,0 0 673,0 0-480,25 0-97,22-24-191,1 24-193,-1 0-128,1 0-64,0-24-64,-1 24-416,-23 0-961,0 0-1314,0 0-5060</inkml:trace>
  <inkml:trace contextRef="#ctx0" brushRef="#br0" timeOffset="217">15 92 5669,'0'0'12652,"23"0"-12108,1 0 577,24-23 385,-1-1-609,1 24-481,0-24-384,23 0-256,1 24-1634,-25 0-3587</inkml:trace>
</inkml:ink>
</file>

<file path=ppt/ink/ink40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30:31.62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214 477 2146,'0'-24'2658,"24"0"-63,-24 24-353,25-23-481,-25 23 33,23-24-128,-23 0-321,24 24-480,-24-24-385,23 24 1,-23 0-193,0 0-128,0 0-160,0 0 0,-23 24 96,23 0-96,-24 0 96,1 23-32,-2 1 64,1 24-32,1-25 1,-1 25-1,1-1-32,-26-23-64,26 0 160,-1-1-224,24-23 96,-24 0-32,24 0 0,0 0 32,-24-24-32,24 23-32,0-23 32,0 0 32,0 0 0,0 0-160,24-23-64,-24 23-513,24 0-320,-24-24-961,0 0-1697</inkml:trace>
  <inkml:trace contextRef="#ctx0" brushRef="#br0" timeOffset="616">882 238 7238,'0'-24'1538,"0"24"223,0 0 834,0 0-962,0 0-992,0 24-160,-48 0 191,0 48-63,1 0-161,-1-1-95,24 25-33,-23-25-160,-1 24-96,24-23 0,0-1-32,24-23 32,0 0-128,24-1 64,0-23-32,0-24-160,24 0-32,23-24-97,0 1 33,-23-1 96,0-24 192,-25 24 0,26-23-32,-49 23 128,0 0-64,-24 0 352,-1 0 33,2 24-97,-25-24 161,0 24-193,25 0 0,-25 24-192,24-24-32,0 24-64,24 0 32,0-24-416,0 24-769,24-24-1217,24 0-5638</inkml:trace>
  <inkml:trace contextRef="#ctx0" brushRef="#br0" timeOffset="1115">1478 310 8584,'-48'0'2018,"48"0"-33,-24 0 193,1 0-736,23 24-289,0-24-577,23 0 33,1 0-193,0 0-191,24-24-65,23 24-96,-23 0-64,23 0 32,1 0 64,-49-24-96,25 24-32,-24 24 96,0-24 0,-24 24-32,23-24 128,-23 24 32,0 0-31,0 23 127,-23 1 0,-1-24-128,0 48-64,0-25 0,-23 25-128,23-25 32,0 1-32,0 24-256,24-25-673,-24-23-576,24 24-1186,24-48-4964</inkml:trace>
  <inkml:trace contextRef="#ctx0" brushRef="#br0" timeOffset="2042">2526 358 9705,'0'-24'1954,"0"0"-385,-23 0 353,46 24-577,-23-24-736,24 24-321,23 0-192,2-24-32,-2 24-96,1 0 96,-1 24 64,-23-24 289,0 24-1,0 0-32,-48 0 129,24 0 63,-48 0 97,1 23-32,-1-23-289,1 24 128,-2-24-31,2 24-193,23-1 129,1 1-193,23-24-32,-25 23-160,25-23 128,25 0-256,-2 0-128,25-24-449,24 0-1185,-1-24-1601,24 0-8456</inkml:trace>
  <inkml:trace contextRef="#ctx0" brushRef="#br0" timeOffset="2390">3384 334 12491,'-48'0'1282,"48"0"-386,-23 0 1347,-1 24-834,24 0-480,0 0-289,0-1-63,24-23-225,-1 24-31,1 0-129,24 0-64,0 0 32,-1 0-96,-23 0-32,0 23 32,-24-23-96,0 0-64,0 0-256,-24 23-545,-24-23-64,1 0-769,-1 0-928,0 0-1987</inkml:trace>
  <inkml:trace contextRef="#ctx0" brushRef="#br0" timeOffset="2651">3313 406 14894,'119'-48'1729,"-72"24"-992,25-24 736,-25 24-480,25 0-448,0 0-353,23 24-608,-47 0-2499,24-23-13485</inkml:trace>
  <inkml:trace contextRef="#ctx0" brushRef="#br0" timeOffset="2868">4576 48 15342,'23'-24'2146,"1"0"-1569,-24 24 896,0 0-576,-24 24-257,1 0-127,-1-1-289,0 25 32,-24 0-95,-23 23-161,23 25 64,1-24-64,-1 23 0,0-23-129,25-1-703,-2-23-514,25-1-1280,0 1-8232</inkml:trace>
  <inkml:trace contextRef="#ctx0" brushRef="#br0" timeOffset="3121">4576 692 9961,'0'0'5285,"0"0"-4580,0 0 864,0 24-384,0-24-736,0 23-353,0 1-417,0 0-1729,0-24-4644</inkml:trace>
  <inkml:trace contextRef="#ctx0" brushRef="#br0" timeOffset="3316">5219 262 13644,'-48'0'1474,"48"24"-770,-47-24 1314,23 24-576,0 0-289,0 24 0,0-24-480,24-1-225,24 1 0,24 0-223,0 0-97,47-24-32,0 0-32,1 0-224,23-24-577,-23 24-1089,-2-24-768,-22 0-3620</inkml:trace>
  <inkml:trace contextRef="#ctx0" brushRef="#br0" timeOffset="3564">5529 71 10986,'-71'48'2370,"22"0"-96,2 23 577,0 1-929,-25 24-257,-23-1-576,-1 24-640,-23 0-257,23 24-384,2-23-1378,-1 23-2818</inkml:trace>
  <inkml:trace contextRef="#ctx0" brushRef="#br0" timeOffset="4193">2074 978 8359,'0'0'3716,"-24"24"-2275,-1 23 833,-22 1-1088,0 23-642,-25 25-256,0-1-192,1 24-800,0-23-3877</inkml:trace>
  <inkml:trace contextRef="#ctx0" brushRef="#br0" timeOffset="4649">6435 238 14061,'71'0'2306,"-48"0"-1665,-23 0 1088,-23 24-672,-1 24-576,-23-24 95,22 24-320,-22-1-63,24-23 63,-26 0-128,49-24 64,0 24-96,25-24 0,-1-24-96,23-24-64,1 25-96,-1-25-192,25 24-97,-25-24 1,1 48 256,-24-24 192,0 24 0,-24 0 160,0 24 352,0 0-159,0 0-97,-24 0-64,24 0-64,0 0-64,0-1-160,0-23 160,24 0-128,-1 0-160,1-23-160,24-1-1,0 0 1,0 0 64,-1-24 128,0 24 127,-22 24 130,-25-24 447,23 24 193,-23 0 31,24 24-63,0-24 96,-24 24-65,0-24-415,0 24-161,0 0-128,0 24-641,0-24-896,0-1-1186,-24 25-4003</inkml:trace>
  <inkml:trace contextRef="#ctx0" brushRef="#br0" timeOffset="5134">7483 429 16976,'24'-23'2274,"-24"23"-1057,0 23 416,0-23-960,0 24-577,0 0-96,-24-24-288,1 24-1089,23-24-1730,-25 0-14062</inkml:trace>
  <inkml:trace contextRef="#ctx0" brushRef="#br0" timeOffset="5279">7507 119 13612,'72'-71'1346,"-72"47"-1,23 24 1121,1 0-1313,0 24-608,0-1-289,0 25-672,-1 0-1346,-23 23-3171</inkml:trace>
  <inkml:trace contextRef="#ctx0" brushRef="#br0" timeOffset="5410">7793 429 15086,'95'-47'1697,"-47"-25"-255,-1 24 223,1 0-832,-24 1 320,23-1 64,-22 24 97,-1 24-193,-1 24-224,-23 0-353,0 24-352,0-1-64,0 1-448,0 0-2050,-23 0-2403</inkml:trace>
</inkml:ink>
</file>

<file path=ppt/ink/ink40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30:45.2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5765,'0'0'3523,"0"0"-896,0 0 608,0 0-1506,0 0-607,0 0-258,0 0-383,0 0-97,0 0-160,0 0-95,0 0-33,0 0-64,0 0-128,0 0-865,24 0-1922</inkml:trace>
</inkml:ink>
</file>

<file path=ppt/ink/ink40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9:08.1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0 357 18609,'23'0'1538,"2"0"-1506,-1-24 320,-1 24 224,25-24-351,0 24-225,-1 0-769,1-23-1665,0 23-11980</inkml:trace>
  <inkml:trace contextRef="#ctx0" brushRef="#br0" timeOffset="203">0 95 19858,'48'-24'801,"-1"24"-64,1-24 960,0 24-576,-25-24-736,25 24-289,0 0-641,-24 0-1921,-1-23-6278</inkml:trace>
</inkml:ink>
</file>

<file path=ppt/ink/ink40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30:42.7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59 8359,'25'0'3588,"-2"-24"-2435,-23 24 1153,0-23-929,0 23-448,24 0-256,-24 0-385,-24 23 65,1 1-225,-2 0 192,1 0-64,1 24 0,-1-1 1,1 1-33,-2 0-128,1-1 0,1 1-64,-1 0 32,0-1-96,0 1-96,0-24-96,24 0-353,0-1-288,0 1-608,0-24-1666,0 0-3203</inkml:trace>
  <inkml:trace contextRef="#ctx0" brushRef="#br0" timeOffset="1050">809 83 6950,'25'-48'2627,"-2"25"-1,-23 23 513,0-24-1473,0 24-577,0 0-545,0 24-63,0-1-1,0 1-224,-23 0 161,-2 24-97,-22-1-64,23 1-32,-24 24-159,25-1 31,-25 1-64,0-25-160,24 25-257,1-25-384,-1-23-448,24-24-2050,24 0-8264</inkml:trace>
  <inkml:trace contextRef="#ctx0" brushRef="#br0" timeOffset="1326">1477 35 768,'0'-23'13645,"0"23"-13421,0 0 1538,-24 0-801,0 0-481,1 23 65,-26 1-97,2 24 1,-1 0-97,1 23-64,-1 1 65,0-1-65,1-23-96,47 23-96,-24-23-64,48 0-64,0-25-256,23 1-225,1-24-31,-1 0-1,25-24 257,-48 24 160,23-47 160,-47 23-32,25 0 0,-50 0 128,1 0 193,1 24-97,-1-23-32,-24 23-96,24 0-32,1 0-32,-25 0 0,24 0-160,24 23 128,0-23-512,0 24-1538,0-24-3556</inkml:trace>
</inkml:ink>
</file>

<file path=ppt/ink/ink4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4:29.6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 1480 384,'0'24'1890,"0"-24"256,0 0-32,0-24-449,0 24-319,23 0-289,-23 0-257,0 0-191,25 0-97,-25 0-127,0 0-65,0 0 64,0 0-223,24 0 31,-24 0 0,0 24-64,0-24-32,-24 0-32,24 25 32,0-25-64,-25 0 64,25 0-64,-23 0 0,23 0 33,0 0-1,0 0 32,0-25-64,-24 25 0,24-24-32,24 24-32,-24-24 32,0 24 0,23 0-32,-23 0 32,25 0 0,-25 0 32,24 0-32,-24 0 0,0 0 32,23 0-32,-23 0 0,0 24 0,25-24 32,-25 0-32,0 0 0,0 0 0,0 24 96,0-24-96,-25 0 0,25 0 32,-23 0-32,23 0 64,-24 0-64,24 0 192,0 0 64,-25-24 1,25 24-97,0 0-64,0-24 0,25 24 0,-25-24-96,24 0 64,-24 24-64,23 0 0,-23 0 32,25 0-64,-2 0 32,-23 0-32,24 24 32,-24-24 32,0 0-64,0 24 64,0-24-32,0 24 32,-24-24-32,24 0 0,-23 24 32,23-24 32,-25 0-96,25 0 64,-23 0-32,23 0 64,0-24-32,0 24-32,-24-24 0,48 24 0,-24-24-32,0 24 0,23 0 32,-23 0-32,25 0 32,-2 0 0,-23 0-32,24 0 32,-24 0-288,25 0-1025,-25 24-1698</inkml:trace>
  <inkml:trace contextRef="#ctx0" brushRef="#br0" timeOffset="1043">1644 13 4900,'-24'-24'1281,"24"24"1218,-23 0-545,23 0-1154,-25 0-287,25 24-321,-24-24-64,0 24 32,0 0-32,-24 0 1,24 1-97,-24 23 0,1 0 32,-2 0-64,1 0-96,1 1-97,-1-1 33,0 0 32,-1 0 128,2 24-32,-25-24 96,24 0 256,0 0 33,-1 0-33,2 0 64,23 0-95,0-24 31,0 0-160,0 0-96,0 1 0,1-1-32,-2 0 64,25 0-32,-24 0 97,0 0 95,24-24-32,-24 24 32,24-24-64,-24 24-127,24-24-1,-24 24-32,24-24 32,-24 0-64,24 0 32,-23 24 0,23-24-32,-25 0 0,25 0 0,-24 0 32,24 0-64,-23 0 96,23 0-96,0 0 64,0 0 0,0-24-96,0 24 96,0 0-32,23-24 0,-23 24 0,0 0 32,0-24-32,24 24 32,-24-24 0,25 24 0,-25-24 64,23 24-64,-23 0 32,0 0 32,0-24 0,0 24 96,0 0 1,0 0-33,0 0-32,0 0-32,-23 24 96,23-24 64,-25 0-95,25 24 31,-24 0 0,1-24 0,-2 24-64,1 0 32,1 24-31,-2-24-97,2 0 32,23 0-64,-25 0 96,25 0-160,-24-24 96,24 24 0,0-24-96,0 24 128,24-24-64,-24 0 0,25 0 96,-25 0-64,23 0-32,2-24 64,22 0-64,-22 24 0,22-24 96,-22 0 96,-2 24-32,1-24-64,0 24-192,0-24 192,-24 24-352,24 0-993,-24 24-2755,-24-24-9929</inkml:trace>
</inkml:ink>
</file>

<file path=ppt/ink/ink41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30:45.60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190 163 15214,'0'-23'1153,"0"23"-961,0 0 1538,-24 23-577,24 1-609,-23 0-287,-1 0-161,-24 24-160,24-25-673,1 25-1537,-1 0-4517</inkml:trace>
  <inkml:trace contextRef="#ctx0" brushRef="#br0" timeOffset="202">524 116 11947,'-24'0'2947,"24"0"-1922,-24 24 1281,1-1-833,23 1-512,-25 0-64,25 0-64,0 0-161,0 23 1,0-23-129,25 0-191,-2-24-193,25 0-96,24 0-32,-1 0-224,24-24-481,0 0-896,1 1-1506,-24-1-2434</inkml:trace>
  <inkml:trace contextRef="#ctx0" brushRef="#br0" timeOffset="449">1000-3 15054,'0'0'2018,"0"0"-449,-24 0 353,1 23-385,-1 1-127,-24 24-321,-23 0-449,-1 47-415,-23 0-161,-1 24-417,-23 24-1504,25 25-1731,-2-25-15438</inkml:trace>
</inkml:ink>
</file>

<file path=ppt/ink/ink41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30:46.7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453 143 3235,'71'-96'8071,"-47"72"-6565,0 1-161,0 23 481,-24 0-673,0 23-64,0 25-385,0 0-127,-24 23-65,-24 1-63,1-1 31,23 25-95,-48-1-65,25-23-96,-1-1-128,1-23 0,22-1-96,25 1 0,-23-48-32,23 0 64,23-24-96,2 0-96,-2 1-192,1-25 160,0 0-33,-24 24 1,0-23 160,0 23-32,-24 0 160,0 24-96,1-24 352,-2 24 33,-22 24 31,23-24 0,-24 24-95,24 24 31,1-25-128,-1 25 0,1 0-128,23-24-31,23-1-130,1 1-671,48-24-770,-1 0-1441,0-24-5509</inkml:trace>
  <inkml:trace contextRef="#ctx0" brushRef="#br0" timeOffset="399">930 548 15630,'-24'-24'1570,"-1"0"-321,2 24 481,-24 0-577,-2 24-160,2 0-289,24 0-223,-26 23-1,26 1-256,-1-24-160,24 24 33,0-25-97,0 1 0,0-24-321,24 0-223,-1-24-193,26 1-416,-2-1 128,1 0 480,-1-24 257,0 24 192,-22 1 128,-1-1 64,-24 0 225,0 24 479,0 0 65,0 0-513,0 24 1,0 0 31,0-24-96,0 23-256,23-23-32,1 24-416,24-24-769,-24 0-961,-1-24-2146,25 24-7912</inkml:trace>
  <inkml:trace contextRef="#ctx0" brushRef="#br0" timeOffset="710">1287 500 5317,'24'0'10986,"-24"0"-9481,0 0 641,0 24-672,0 0-738,0 0-63,23-24-353,2 24-223,-2-24-354,25 0-704,-25 0-1025,26 0-1601,-2-24-3171</inkml:trace>
  <inkml:trace contextRef="#ctx0" brushRef="#br0" timeOffset="840">1668 476 8680,'0'-47'4292,"0"47"-769,0 0-864,0 0-1090,25 0-800,-25 0-97,-25 24-223,1 23-65,1 25 1,-1-1-65,-24 48-64,1 1-192,-25 23-32,1 0-160,-25 24-737,25-24 129,-1 0 95,1-48-96,23-23-1152,0-48-1731</inkml:trace>
  <inkml:trace contextRef="#ctx0" brushRef="#br0" timeOffset="1130">2288 214 19634,'-72'-71'416,"49"71"513,-1 0 1025,0 0-737,0 0-384,24 47-256,0-23 31,0 0-63,0 24-97,24-1-160,-24 1 65,0-24-161,-24 24-32,24-25-32,-48 25-96,1-48 0,-1 24-192,1 0-769,-1-24-1441,24-24-1634,24 0-11178</inkml:trace>
  <inkml:trace contextRef="#ctx0" brushRef="#br0" timeOffset="1384">2884 476 12972,'0'0'15054,"0"0"-14477,-24-23 736,-23 23-833,22 0-1056,1 0-3268,-23 0-11050</inkml:trace>
</inkml:ink>
</file>

<file path=ppt/ink/ink41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9:30.1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72 357 4356,'24'-23'1601,"-24"-1"-95,0 24 608,23-24-481,-23 24 65,0 0-321,0 0-448,0 0-32,0 24-129,0-24-95,0 24-64,0-1-129,0 1-160,-23 0 33,23 0-129,-24 0 64,24 0-192,-24-1 0,0 1-31,24 0-65,-24-24-33,24 24 33,0-24 0,24 0 65,0 0 127,24 0 192,23-24-128,25 0-160,23-23-32,24-1 129,-1-24 383,1 1 33,1-1 31,-25 25-31,0-1-161,-48 24-159,1 0-129,0 1-32,-49 23-96,24-24 0,-47 24 0,25 0-64,-25-24 96,0 24-256,0 0-449,0 0-384,0 0-768,0 0-3172</inkml:trace>
</inkml:ink>
</file>

<file path=ppt/ink/ink4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3-09T22:31:29.8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41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8:50.7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0 128 10345,'47'24'417,"1"-24"-193,24 0 1217,-1 0-160,24 0-512,1 24-192,23-24-257,24 0 32,24 0 129,23 0-129,24-24-224,25 24 0,47-24 33,0 24 63,0-24 128,48 0 32,-1 0 1,25 1-33,-1 23 33,1-24-161,-1 24 32,1 0 96,-25 0 65,1 0-65,-24 0 0,-24 0-63,-25 0-97,-46 0-128,-24 24-352,-24-24-1186,-48 0-2337</inkml:trace>
</inkml:ink>
</file>

<file path=ppt/ink/ink4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4:05.9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 96 352,'0'-24'480,"0"24"-448,0 0 96,0 0 385,0 0-289,0 0 417,0 0-193,0 0 1,0 0 415,0 0-383,0 0 288,0 0-353,0 0 161,26-24 351,-26 0-703,28 0-1026</inkml:trace>
</inkml:ink>
</file>

<file path=ppt/ink/ink4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3:55.9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1837 1192 416,'0'-23'2050,"0"23"-288,0-24-321,0 24-352,0 0 609,0 0-1,0 0-448,0-24-288,0 24-256,0 0-289,0 0-192,0 0-127,24 24 63,-24-24-32,0 0 32,0 0-64,0 0 0,0 0-64,0 24 64,-24-24 32,24 0-64,0 0 33,0 0-1,-24 0 96,24-24 64,0 24-32,0 0-64,0-24-128,0 24 1,0-24-1,24 24-64,0-24 64,-24 24-32,24 0 0,0 0 32,-24 0 0,23 0 64,-23 0 32,24 24 0,-24-24 96,0 24-64,0-24 32,0 24-63,0-24 31,0 24-64,0-24 0,0 0 0,-24 23 0,24-23-64,-23 0 0,23 0 0,-24 0 0,24 0 0,0-23 64,-24 23-64,24-24-32,0 24 0,24-24 0,-24 24-32,24-24-64,-24 24 32,23 0 32,-23 0 32,24 0-32,-24 0 32,24 0-32,-24 24 32,24-24-32,-24 24 32,0 0 0,0-24 0,0 23 0,0-23 64,0 24-32,-24-24 32,24 0-64,-24 24 32,0-24-32,1 0 0,23 0 0,-24-24 0,24 24 0,-24 0 0,24-24 0,0 24-32,0-23-64,24 23 32,-24-24 32,0 24 0,24 0-32,-24-24 32,23 24 32,1 0 0,-24 0 0,24 24 0,-24-24 32,24 24 32,-24-24 32,0 23-32,0-23 32,0 24 32,0-24 1,-24 24-65,0-24-32,24 0 32,-24 0-64,1 0-32,-1 0 96,24 0 32,0 0-32,0-24-160,0 0 96,0 24-96,0-23-32,0-1-129,24 24 129,-24-24 32,23 24 128,-23 0-96,24 24 64,-24-24 0,24 0 64,-24 24-64,24-24-32,-24 23 128,0-23 0,0 24 32,0-24-64,-24 0 65,24 0-193,-24 24 224,0-24-160,1 0 0,-1 0 0,24-24 96,-24 24-96,24-24 0,-24 1 64,24-1-64,24 0 0,-24 24-32,24-24 0,-24 24 0,24 0-32,-1 0 96,-23 0-32,24 24-32,0-24 0,0 24 64,0-24-64,-24 24 64,0-1-32,0-23 96,0 24 0,-24-24-96,0 24 64,0-24-64,24 0 64,-24 0-96,1 0 96,-1 0 0,24-24-64,0 24 0,0-24 32,0 1-32,0 23 0,0-24 0,24 0-64,-24 24 0,23 0 0,1 0-32,-24 0 160,24 0-64,0 24-32,-24-24 32,24 24 0,-24-24 0,0 23-32,0 1 96,0-24-32,0 24-128,-24-24 192,0 0-64,0 24-32,0-24 32,24 0-32,-23 0 32,23 0-32,0 0 224,-24-24-32,24 24-31,0-24-161,0 0-193,24 1-1152,-24 23-3940</inkml:trace>
  <inkml:trace contextRef="#ctx0" brushRef="#br0" timeOffset="5246">3722 1980 1281,'23'0'2466,"-23"0"-192,0 0-544,0 0-545,0 0-288,0 0-160,24 0-321,-24 0-160,0 23-32,0-23 65,0 0-1,0 0-160,-24 24-96,24-24 32,0 0-96,0 0-32,0 0 0,0 0 64,0 0 32,0 0 32,0 0 0,0 0 32,0 0 32,0 0-96,0 0 161,-23 0-65,23 0 128,0 0 0,-25-24 64,25 24-63,-23 0-65,-1 0 64,0-23-160,0 23-128,0-24 64,0 0 0,-23 0 0,23 1-32,-24-1 0,0 0 32,1 0-32,-25-24 96,0 24 161,1-23-225,-1 23 192,1-24-64,-25 0 224,25 24-191,-24-23-33,23-25 96,-24 24-96,1 1-96,0-1 0,24 0 0,-25-23 32,1 23-96,-25 0 129,1 0-129,23-23 0,-23 23 0,23 0-33,1-23-95,-24 23 160,23 0 0,1-23 65,-1 23-97,1 0 32,0-23 0,0 23 32,-25 0-32,25 0 160,0 1 32,23-1 0,-23 0-64,23 0 97,1 24-1,23-24-64,0 24-96,24 1-96,0 23 0,24 0 96,0 0-192,0 0-64,24 0 64,24 23 64,-1 25 32,2-24-32,46 24 128,0 0-64,1 24 64,23-1-96,47 1 96,-22-1-352,22 25 160,2-1-32,23 1 64,0 23-32,23-23 160,1 23-64,-1 0 64,1 1 0,0-1-64,-1 0 128,25 1-64,-24-1 96,-1 0-128,1 0 0,23 0-160,-22-24 192,-2 25-64,1-25 32,-24 25-32,23-24 0,-47 23 160,24-24 32,-24 1-95,0-1 191,0-23-96,0 23-192,-24-23 160,1 24-160,-2-25 160,1 1-224,-23-25 64,-1 25-96,-23-24-32,-1 0 0,-24-1 160,1 1-160,-25-24 160,1 0-64,-24-24 64,0 24 0,0-1 0,-24-23-32,0 0 96,0 0 128,0-23-96,-24 23-64,0-24-32,-23 24-32,-2-24 32,2 0-64,-1-24 32,1 24-64,-25-23 32,0 23-32,-23-24 128,0 0-64,0 1 96,-1-25-192,-23 24 96,24-23 0,-26-1 64,2 24-128,0-23 160,-23-1-64,22 1 0,-23-1 33,0 0-97,-1 1 96,-22-25 128,22 25-288,-22-25 192,-1 0-96,-24 1 32,23-1-32,-46 1 0,23-1 192,1-23-288,-1 24 160,0 0-64,0-24 288,0 23-224,0 1 128,25-1 33,-2 25-129,26-25-64,-2 25 160,1-1-288,24 0 160,-1 1-64,1 23-64,0-24-64,23 25 64,1-1-32,-1-24-97,1 25-415,24 23-1506,-1-48-3267</inkml:trace>
  <inkml:trace contextRef="#ctx0" brushRef="#br0" timeOffset="10181">2171 1097 3363,'-24'24'929,"0"-24"-257,1 0 33,-2 0-545,1 0 64,1 0-192,23 0 160,-24 0-224,24 0 129,-24 0 2017,24 0-225,0 0-1120,0 0 544,0 0-736,0 0-289,0 0-96,0 0 0,0 0-63,0 0 255,0 0 64,0 0 97,0 0-257,0 0-128,0 0-96,0 0-32,0 0-64,0 0 32,0 0 0,0 0 32,0 0 64,24 0 1,-24 0 351,24 0 289,-1 0-385,26 0-288,-2 0 96,1 0 0,-1 0-128,25 0-64,-24 0-64,23 0-32,1 0-128,24 0 32,-25 0 0,0 0 95,1 0 33,-1 0 96,-23 0-32,24 0 0,-1 0 64,1 0 0,0 0 32,-1 0-32,1 0 161,-1 0-97,25 0 0,-1 0-96,24 0 96,1 0-32,-1 0-64,0 24 32,1-24-64,23 0 0,-1 0 64,-22 0-64,23 0 0,-24 0 128,24 0-224,-23 0 192,23 0-96,-24 0 128,24 0-96,-23 0 32,-1 0-64,0 0 0,-24 0 32,24 0 0,-23 0 32,23 24-64,-24-24-32,1 0 64,-1 0 32,1 0-32,-1 0-64,1 0 96,-24 0 0,-2 0-64,2 0 96,0 0-96,-25 0 32,25 0 0,-24 0 64,-24 0-128,23 0 128,2 0-64,-26 0-64,1 0 32,0 0 32,0 0-32,-24 0 0,0 0 32,24 0-32,-24 0 32,-24 0 32,24 0-160,-24 0-32,0 0 63,0 0 65,-24 0 32,1 0 193,-25 0-65,0 0-64,1 0 128,-24 0-192,23 0 96,-47 0-96,23 0 0,-23 0 0,0 0-32,0 0 64,-1 0 64,-23-24-128,0 24 256,0 0 65,-24 0 127,0 0-288,0 0 0,0 0-96,0 0-128,0 0 192,0 0 64,0 0 1,0 0-354,0 0 257,0 0-128,0 0 225,0 0-97,24-24-96,0 24 64,0 0 256,23 0-320,1 0 0,-24 0-96,24 0 224,24 0-96,-24 0 0,23 0 64,24 0-64,-23 0-32,23 0-32,1 0 32,23 0-385,1 0-832,22 0-2210,1 0-7463</inkml:trace>
  <inkml:trace contextRef="#ctx0" brushRef="#br0" timeOffset="12768">7156 1240 768,'0'0'1057,"0"0"769,0 0-993,25 0-545,-25 0-96,0 0-32,0 24-32,0-24 225,0 24 95,0-24 33,0 24-65,0 0-128,0-24 1,0 24-97,0-1-96,0-23-64,0 48 32,0-48-64,23 24 0,-23 24 0,0-24-32,0-1 64,0 1-32,0 24 0,0-24-32,0 0 96,0 0-96,24 0 64,-24-1-32,0 1 0,0 0 32,0 0-32,0 0 64,0 24 96,0-25-64,0 1 97,0 0-1,-24 0-96,24-1-32,0 1-32,0 0 0,-23 0-32,23-1 64,0 1-96,0 0 32,0 0 0,-25 0 32,25 0-64,0 0 128,-24-1-96,24 1 32,-23 0-32,23 0-32,0 0 64,-24 0-32,24 0 0,0 0 32,0-1-64,-25 1 128,25 0-32,-23 0-64,23-24 32,0 24-32,-24 24-64,1-24-64,23 0 0,-25 0-32,25 0 64,-24 0 64,24-1 0,-23 1 64,23 0-64,-24-24 32,0 24-32,24 0 32,-24 0-128,0 0-1,24-1-31,-23-23 192,23 24-32,-24 0 0,-1-24 0,2 24 0,23 0-32,-24 0 64,1 0 32,-2-24 161,1 24 31,1-1-160,-1 1-64,-1-24 32,25 24 32,-23-24 32,-1 24 192,1-24 161,-1 24 128,-1 0-161,25-24-96,-23 24-128,-1-1 97,1 1-129,-2-24 0,25 24-64,-24-24-96,24 0-32,0 0-32,0 0-352,24 0-1218,1-24-3234</inkml:trace>
  <inkml:trace contextRef="#ctx0" brushRef="#br0" timeOffset="14187">7060 2385 352,'-23'0'1121,"23"0"705,0 0-161,0 0-704,0 0-192,0 0-64,0 0-225,0 0-256,0 0-96,0 0 64,23 0 33,-23 0-193,25 0-64,-25 0-160,24 0-385,-1 24-64,-23-24 161,24 0 64,1 0 159,-25 0 193,23 0 64,-23 0 32,0 0 64,0-24 0,0 24-32,-23 0 1,23 0-1,-25 0 64,1 0 320,1 0-63,-1 0 95,24 0 32,-25 0 33,2-24 32,23 24-129,0 0-64,0 0-31,-24-24-65,24 24 0,0 0-32,0 0-127,0 0-65,24 0-64,-24 0 0,23 24 0,2-24-129,-1 0-95,-1 0-192,1 0-1,1 24 97,-25-24 32,0 0 64,23 0-65,-23 0 33,0 0 128,0 0 128,0 0 32,0 0 32,0 0 160,-23 0 161,-2 0 31,1 0 33,1-24-65,-1 24 32,24-24-127,-25 24-1,2-24-32,23 24 96,0 0-31,-24-24-65,24 24-96,0 0-96,0 0-96,24 24 64,-24-24 32,0 0-64,23 0 64,2 24-128,-1-24-160,-1 0-32,1 24-65,1-24-63,-2 0 64,-23 0 64,24 0 63,-24 0 65,0 0 160,0 0 0,-24 0-64,24 0 64,-23 0 32,-2 0 32,1 0 97,1-24 31,-1 24-32,-1 0 32,2 0 33,23 0-97,0-24 32,0 48-128,0-24 0,0 0-32,48 0 32,-24 0-256,23 0-1698,1 0-8039</inkml:trace>
  <inkml:trace contextRef="#ctx0" brushRef="#br0" timeOffset="17498">7419 2409 416,'0'0'897,"0"0"224,0 0 288,0 0-288,-24 0-160,24 0-128,0 0-257,-24 0-31,24 0-225,0 0-128,0 0-192,0 0 32,0 0-96,0 0-32,0 0 0,0 0 0,0 0 96,0 0 32,0 0 32,0 0-64,0 0 128,0 0 161,0 0 63,0 0 96,0 0 129,0 0-1,0 0 1,0 0-64,0 0-97,0 0-64,0 0 1,0 0-97,0 0-160,-24-24-96,24 24 32,0 0 0,-24 0 0,24 0 64,0 0 0,-23 0 96,23 0-31,-25 0 255,25 0-64,-24 0 1,24 0-161,-23-24 160,23 24 32,-24 0-255,24 0 63,-23 0-32,23 0-96,-25-24-32,1 24 32,24 0 32,-23 0-32,23 0 96,-24 0-160,-1 0 64,2-24 0,-1 24 33,1 0 95,-2 0-64,1 0-32,1-24-32,-1 24-32,-24 0 0,24-24 32,-23 24-32,22 0 32,-22-23-32,-1 23 0,1-24-32,-2 24 64,-21-24-128,21 24 128,2-24-64,-25 24 32,0-24-32,2 0-96,-2 24 160,0-24 0,25 1-96,-25 23 64,0-24 0,1 0 0,-1 0-32,0 24 0,1-23 33,0-1-33,-25 24 160,49-24-160,-25 0 96,-23 1-64,46 23 0,-22-24-64,-24 0 0,23 0-64,0 24 160,1-24-128,23 0 96,-23 0-32,-1 24 0,24-23 64,-23 23-96,0-24 64,-1 0-32,1 24 32,-1-24-64,24 0 32,-23 24-32,23-24 64,-24 24-64,25-24 32,-1 24 32,0-24-96,24 24-32,-24-23 160,25 23-64,23 0 0,-24 0 0,24 0 0,0 0-32,0 0-257,0 0 33,0 0 0,0 0 96,0 0-97,24 0-287,-24 0-961,23-24-1346,2 0-7623</inkml:trace>
  <inkml:trace contextRef="#ctx0" brushRef="#br0" timeOffset="19084">2815 1264 288,'-24'0'865,"24"24"31,0-24-319,-24 0 128,24 0-449,0 0-64,0 0-32,0 0 96,0 0 193,0 24-65,0-24 417,0 0 96,0 0-64,0 0-129,0 0-31,0 0 64,-24-24 31,24 24-63,0 0-192,-23 0-97,23 0-64,0 0 65,-24 0-65,24 0 96,-24-24 33,-24 24-161,25 0-64,-26-24 97,26 24-1,-25-24-160,24 24 0,0 0-63,1 0 95,-1 0-160,24-24-32,-24 24 0,24 0 0,0 0-32,-24 0 0,24 0 0,0 0-64,24 0 32,-24 0 32,24 0-32,23 24 32,-23-24 0,24 24-64,-1-24-64,2 24 0,-2-24-65,1 24 161,-1-24-32,1 24-64,24 0-128,-24-24 32,23 24-161,0-1 257,-22-23 64,22 24-96,0-24-32,1 24-801,-1-24-2306,-23 24-6086</inkml:trace>
  <inkml:trace contextRef="#ctx0" brushRef="#br0" timeOffset="20178">8039 2552 2017,'0'0'897,"0"0"-64,0 0 0,0 0 0,0 0-129,-24 0-223,24 0-97,0 0 33,0 0 95,0 0 161,-24 0-65,24 0-63,0 0-321,0 0-96,0 0 96,0 0 33,0 0 63,0 0 32,0 0-64,0 0-159,0 0-65,24 0-32,-24 0 64,24 0-32,0 0-32,-1 24 64,2-24 32,-2 0 0,25 24 96,-24-24-31,23 0 63,-23 24 96,24-24 97,-24 24-257,23-24-96,-22 0-64,-2 24-32,25-24 64,-24 0-96,0 0 32,0 24 0,-24-24 32,23 0-32,-23 0 64,25 0 0,-25 0 0,0 24-32,23-24-32,-23 0 32,0 0 0,0 0 32,0 0 192,0 0-159,0 0-65,-23 0 128,-2-24-32,2 24 128,-1 0-64,0-24 0,-24 24 97,24 0-97,-24-24-32,1 24-96,0-24 32,-2 24 0,2-24 0,-1 0 65,-24 24-97,25 0 32,-25-24-64,1 0 32,23 24-32,1-24-32,-25 24 0,24-24 0,24 24 0,-23 0 32,-1-24 0,24 24 0,24 0-64,-24 0 64,48 0-929,0 0-1025,24 0-992</inkml:trace>
</inkml:ink>
</file>

<file path=ppt/ink/ink4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2:12.5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50 282 9737,'0'0'3075,"0"0"-2082,0 0 960,0 24-992,0-24-512,0 0-353,0 0-96,0 0-192,0 0-1122,0 0-1632,0 0-4517</inkml:trace>
  <inkml:trace contextRef="#ctx0" brushRef="#br0" timeOffset="166">27 20 14061,'-24'-24'1281,"24"24"289,0 0-802,0 0-544,0 0-288,0 0-288,0 24-1153,24 0-3172</inkml:trace>
  <inkml:trace contextRef="#ctx0" brushRef="#br0" timeOffset="210014">13846 10920 1377,'0'24'288,"0"-24"-864</inkml:trace>
</inkml:ink>
</file>

<file path=ppt/ink/ink4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4:35.4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1809 1269 1249,'0'0'1025,"-23"0"128,23-24 1089,-25 24-1153,25 0 1121,0-23-1698,0 23-287,0-24 31,0 24-64,0 0 64,0 0-31,0 0 95,0 0-160,0 0-64,0 0 0,0 0 64,0 0 225,0 0-129,0 0 32,0 24 33,0-24-33,0 23 64,0-23 129,0 24 127,0-24-159,0 24-97,0 0-96,0-24-128,0 24 0,0 0 33,0 0-33,0 0-192,0 0 160,0 24-64,0-24 32,0 0 32,0 0-64,0 0 32,0 23-32,0-23-32,0 24 32,0-24 320,0 24-63,0 0-129,0-24-32,0 24-64,0 0-32,0-24 0,0 23 32,0 1-64,0 0-32,0 0 96,0 0-64,0 24 96,0-24-128,0-1 96,0 2-32,0 23-64,0-24 64,0 23-32,0-23 64,0 0 0,0 24-32,0-24 0,0 24 1,0-25 31,0 1 32,0 0-96,0 0 96,0 24 0,0-24-160,0 24 160,0-1-128,0-23 96,0 24-64,0 0 0,0-24 32,0 24 0,0-1-32,0 1 0,0 0 32,0-24-64,0 24 96,0-1-64,0-23 32,0 24-96,0-24 160,0 0 32,0 24-64,0-1 32,0-23-96,0 24 0,0 0 32,0-24-128,0 24 160,0 0 0,0 0-128,25 0 160,-25-25-160,0 25 64,-25 0 64,25 0-96,0 0 32,0-24-192,0 23 352,0 1-192,0-24 96,0 24-32,25 0 65,-25-1-1,0 1 0,0 24 0,0-48-32,0 24 64,0 0-96,0-25 32,0 25-64,0-24 64,0 24-96,0-24 160,0 24-96,0-25 32,0 1-64,0 0 0,0-24 0,0 24 32,0-24 32,0 24-96,0 0 64,0-24 65,0 23-97,0-23 0,0 24-33,0 0 33,0-24 97,0 24-161,0-24 96,0 24-32,0-24-32,0 24 64,0 0-64,0 0 64,0-24 0,0 24 0,0-24-32,0 23 32,0 1 0,0 0-32,0 0 96,0-24-160,0 24 128,0-24-128,0 24 96,0 0 0,0-25 0,0 25 0,0-24-160,0 24 224,0-24-64,0 0-64,0 24 32,0-24-96,0 0 192,0 0-96,0 0-64,0 0 128,0 23 0,0-23-128,0 0 96,0 0 0,0 0-64,0 0 32,0 0 64,0 0-128,23 0 128,-23 24-224,0-24 288,0 0-160,0 0 64,0 0-96,0-1 64,0 1 64,0 0-160,0 0 192,0 0-160,0 0 32,0 0-32,0 0 160,0 0-96,0 0 32,0 0-64,0 0 32,0-24-96,0 24 96,0 0 64,0 0-64,0 0 96,0-1-288,0-23 192,0 24-32,0 0 0,0-24 96,0 0-96,0 24 96,0-24-64,0 24 96,0-24-64,0 0 32,0 24-128,0-24 128,0 0-160,0 24 96,0-24 32,0 24-32,0-24-32,0 24 32,0-24 64,0 0-96,0 24 32,0-24 0,0 0 0,0 24-32,0-24 64,0 0-96,0 0 128,0 24-96,0-24 128,0 0-160,0 24 64,0-24 0,0 24-32,0 0 96,0-24-96,0 23 96,0-23-160,0 24 192,0-24-192,0 24 96,0 0 64,0-24-32,0 0-32,0 24 0,0-24 0,0 24 96,0 0-192,0-24 96,0 24 32,0-24-32,0 0 32,0 24 0,0-24-64,0 0 0,0 0 64,0 24-96,0-24 128,0 24-64,0-24 0,0 24 0,0 0-64,0-24 96,0 24 0,0-24-96,0 24-32,0-24 192,0 24-96,0-24 0,0 0 0,0 24-64,0-24 96,0 0 32,0 0 0,0 24-160,0-24 160,0 0-64,0 24 0,0-24 0,0 24-64,0-24 128,0 24-64,24-24 32,-24 0-64,0 24-32,0-24 160,0 0-128,0 0 64,0 24 192,0-24-224,0 0 96,0 0-64,0 0 0,0 0 32,0 0-192,0 0 0,0 0 128,0 0-64,0 0 64,0 0 64,0 24-96,0-24 64,0 0-32,0 0 0,0 0-32,0 0 0,0 0 32,0 0 64,0 0-96,0 0-384,0 0-481,0 0-480,0 23-1218,0-23-2786,0 0-4164</inkml:trace>
  <inkml:trace contextRef="#ctx0" brushRef="#br0" timeOffset="64054">190 9793 4003,'0'0'1185,"0"-24"577,0 24 256,0-24-833,0 24-320,0 0-32,0 0-257,0 0-63,-24 0-289,24 0-224,0 0 64,0 0 96,0 0-32,0 0-64,0 24-32,24-24 0,-24 24 0,0 0-32,0 0-96,0-24-32,0 23-64,0 1-64,0 0 64,0-24 31,0 0 129,0 24 129,0-24-65,0 0 0,0-24-32,0 24 128,0-24 96,0 0 128,-24 1-95,24-1 191,0 0-96,0 0 257,-23 0-65,23 24 65,0-24-449,0 24 128,0 0 65,0 24-225,23 0-32,-23 0-96,0 0 32,0 0 32,24-1-32,-24-23 0,0 24 160,0-24-160,0-24 0,0 1-32,0-1-96,0 0-480,24 0-1250,-24 24-3203</inkml:trace>
  <inkml:trace contextRef="#ctx0" brushRef="#br0" timeOffset="67179">381 9817 1473,'-25'0'1730,"25"0"-866,0 0-768,0 0-224,0 0-1025,0 0 224,-23 0-160,23 24 705,-24-24 352,24 0 256,-23 23 673,-1-23-481,0 24-127,24-24-482,-24 24 866,24-24-481,-24 24-352,24-24-224,0 24 576,0-24 160,0 0 673,0 0 289,0 0-33,0 0-384,0 0 63,0 24-63,0-24-224,0 0-96,0 0 31,0 0 129,0 0 256,0 0 64,0 0-96,0 0-257,0 0 129,0 0-320,0-24 63,0 24 257,0-24-545,0 0-288,0 0 288,0 24 33,0-24 159,0 1-448,0-1 32,-24 0 0,24 0 32,0 24-128,0-24 193,0 0-33,0 24-160,0 0 192,0 0-288,0 0 0,0 0 192,0 24 64,0 0-192,0 0 160,0 0 0,0 23-128,24 1 192,-24 0-96,0 0 64,0-24-128,0 24 96,0-24-32,0 0 0,0-24 0,0 24 193,0-24 31,0-24-128,0 24-128,0-24 32,0-24-64,0 0 160,0-24-256,0 0 160,0-23 0,0-25-128,0 0-64,-24-24 96,24 1 32,0-1-64,0 24 64,0-23-448,0-1 896,0 0-320,0 25-96,0-1-64,0 0 64,0-23-96,0-1 64,0-23-64,0 23 32,-23-23 32,23-1-128,0 0 224,0 24-160,0 1-32,0 23 32,0-24-96,0 25 160,0-1-64,0-24 0,0 1 64,0 23-96,0-24 63,0-23 66,0 23-33,0-23 32,0-1-225,0 1 450,0-1-289,0 0 96,0 24-32,0-23-225,0-1 33,0 1 128,0-1-96,0 1 64,0-1-96,0 1 160,0-1-32,0 0 64,0 1 0,0-1 192,0 25-96,0-25-32,0 24-96,0 0-96,0 25 192,0-25-96,0 1 0,0-1 64,0 0-128,0 1 161,0-1-130,0 24 66,0 1-194,0 23 225,0-24-160,0 25 96,0 23-32,0-24 32,0 24 32,0 24-96,0 0 128,0 1-160,0 23 128,0 0-64,0 0 64,0-1-32,0 25-32,0 0-224,0 25 192,0 23 128,0 0 0,0 47 128,0 25-160,0 0 128,0 23-63,0 25-97,0 23 128,0 1-96,0 47 64,0-23-128,0 23-64,0 0 32,0 1-97,0 23 258,23 1-258,-23-25 225,0 24-64,0 25 161,0-25 31,0 24-256,0 0 160,0 1 96,0-25-352,0 1 256,0-1-288,0-24 416,0-23-320,0-1 224,24 1-96,-24-1-96,0-47 128,0 23-32,0 1-128,0-24 192,0 23 32,0 25-64,0-25 128,0 1-128,0 23 97,0-24 31,0-23-160,0 0 32,0-25-128,0 1 64,0-25-32,0-23-160,0 0 128,0-24 160,0 0-192,0-24 160,0 0-32,0 24-96,0-1 128,0 1-64,0 0 64,0 0-64,0 0 64,0-1-96,0-23 128,0 0-96,0-24 96,0 0-64,0 0 0,0 0-64,0 0 0,0-24-64,0 0 0,0 0 32,0-24-32,0 0 32,0-24-97,0 24-31,0-48 256,0 25-96,0-25-192,0 0 224,0-24 32,0-24-128,0-47 192,0-25 0,0-47-192,0 23 96,0 1-224,0 23 384,0 1-384,0-25 672,0 1-416,0-1-32,0 1 64,0-48-96,-24 23 32,24-23 32,0-1-128,0-23-160,0 0 256,0-24-224,0 0 160,0-1-225,0 25 418,0-1-97,0 25 128,0 0-64,0 23-224,-23 1 448,23 0-224,0-1-32,0 25 0,0 0-192,0-25 192,0 48-64,0-23-96,0-1 96,0 25 0,0-25 32,0 25-128,0-1 96,0 49 32,0 23 160,0 24-32,0 25 65,0-1-97,0 24-64,0 24-64,0 0 0,0 24 96,0 0-64,0 0-96,0 0 0,0 0-32,0 24 160,0 0-96,0 48 32,0-1-225,0 1-1921,-48 24-2690,-47-48-6695</inkml:trace>
</inkml:ink>
</file>

<file path=ppt/ink/ink4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4:23.2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5167 8598 1761,'0'0'1666,"0"0"-1,0 0-127,0 0 31,0 0-672,0 0-224,0 0-417,0 0-192,-24-24 0,24 24 64,0 0 321,0 0 191,0 0-416,0 0-159,0 0-162,0 0 674,0 0-577,24 0 961,-24 24-385,0-24 610,0 24-706,23 0-288,2-24-32,-25 24-32,24 0-128,-1 0 33,-23 23 223,24-23-64,23 24 32,-22 0-160,22 23 64,0-23-96,-22 24 96,22 0-95,0-25 31,-22 1-64,-2-24 64,1 0-32,0 0-32,-1 0 0,2 0 32,-1 0-32,-24 0 0,23-24 32,-23 24 0,0-24 256,0 0-224,0 0-64,0-24 96,-23 24-96,23-24 0,-24 0 0,-1 0 32,2 0-32,-1-24 32,-23 0 32,-25-47-96,25 23 32,-2 0 96,2 1-96,24 47 0,-2 0 0,25 0 32,-24 0-32,24 24 96,0 0-320,0 24 192,24 0-32,1 0 64,-2 0 0,1 23 0,-1 25 0,26-24 0,-26 0 0,25-1 0,-25 1 0,2-24 0,-2 0 0,1 0 0,-24-24 0,24 24 0,-24 0 32,23-24 160,-23 0-192,0 0 96,-23-24-96,23 24 65,-24-24-97,-23-24-1,22-24 33,-22 25 65,0-25-65,22 24 0,1 24-65,1 0 130,23 24-33,0 0-129,0 0-31,23 24 128,-23 24-96,49-24 96,-26 48 32,1-25-64,23-23 32,-47 0 0,25 0-64,-2 0 64,1 0-32,0 0-32,-24-24 128,0 0 0,0 0 0,0 0-96,0-24 32,-24 0 96,-23-24-96,-1 0 0,0-23 0,0-1 0,1 0 32,23 25-64,1 23-32,-2-24 160,1 24-128,24 24 64,-23-24-128,23 48-32,23-24 64,-23 24 32,24 24 64,1 0-32,22-25 0,-24 25-32,1 0 32,1-24-64,-25 0 64,23-24-192,-23 0 192,0 0 96,0 0-64,-23-24 32,23 0-64,-25 0 0,1 0 0,1-24 0,-1 25 0,1-25-32,-2 24 0,1 0 64,1 0-32,23 0-32,-24 0 96,24 24 0,0 0-128,0 24 32,24 0 0,-1-24 64,1 48-64,-24-24 32,25 0 0,-2 0 0,1-1-32,-24-23-64,0 24 32,0-24 32,0 0 96,0 0 0,0 0-64,0-24 0,-24 24 0,24-23-32,0-1 32,-23 24 32,23-24-32,-25 24 0,25-24 0,0 24 0,0 0 32,-24-24 0,24 24 0,0-24 32,0 24-64,-23-24 0,23 24 32,0 0 0,-24-24-32,24 24 0,0 0 0,0-23 32,0 23-32,0 0-32,-23 0 64,23-24-64,0 24 32,0 0 0,-24-24 0,24 24 32,0 0-64,0-24 64,0 24 32,0 0 32,-25 0-96,25-24 0,0 24 0,-23 0 0,23-24 0,0 0 0,-24 24 0,24-24-288,0 1 800,-24 23-992,24-24 768,-23 0-192,-2 0-96,25 0 0,-23 0 64,-1 0-32,24 0-32,-24 24 65,24-24-33,-23 1-129,23 23 162,0-24-1,0 24-96,-25-24 32,25 0 96,-24 24-96,24-24 0,0 0 32,-23 24-32,23-24 64,-24 0-64,24 1-32,-23-1 160,-2 0-128,25 0 64,-24 0 32,24 0 32,-23 0-64,23 0 64,-24 24-160,0-23 160,24-1 1,-23 0-226,23 0 129,-25 0-32,2 0-64,23 0 225,-24-23-161,0 23-97,1 0 65,-2-24 64,25 24-32,-23 0-32,-1-24 64,0 25 65,1-25-258,-2 24 322,1 0-258,1-24 97,-1 24 0,1 1 513,23-1-609,-25-24 64,1 24 96,1 0-64,23 0 64,-24-23-128,0 23 64,24 0-96,-23-24 96,-2 24-32,2 0 96,-1-24-128,0 1 128,1 23-128,-2-24 64,25 0-32,-23 24 96,-1-24-96,0 24 0,1-24 96,-2 25-192,25-1 192,-24 0-64,1-24 96,-1 24-128,24 0 32,-23 0 32,-2-23-32,1 23 64,1-24-96,-1 24 64,0-24 32,24 25-96,-24-1 32,0-24 32,1 24 0,-1-24 0,0 24-96,1-23 160,-2-1-64,2 0-96,23 24 64,-24 0-32,0-23 128,24 23-128,-23-24 160,-2 24-96,1 0-32,24 0 32,-23-23 32,-1 23-96,1-24 64,-2 0 32,1 0 0,1 24-96,-1 1 128,0-25-128,0 24 32,0-24 0,24 24 0,-23-23 0,-1 23 64,0-24-64,1 24-64,-2-24 64,2 24 129,-1-23-97,0-1 32,1 24-160,-2-24 224,1 0 0,1 1-192,-1 23 224,1-24-160,-2 0 32,1 24 0,1-23 32,-1-1-96,0 0 32,0 0 96,0 0-192,1 24 192,-1-24 64,0 25-160,0-25 192,0 0-160,1 24 129,-1-24 31,24 25-224,-24-1-32,1-24 160,-2 24-96,1 0 0,24-24 96,-23 24-128,-1 1 64,1-25 0,-2 24-32,1-24 32,24 24 0,-23 0-96,23 1 96,-24-1 32,0 0-128,24-24 96,-24 24-32,0 0 0,1 0 0,-1-23-96,0 23 192,0-24-96,24 24 0,-24-24 32,1 24-64,-1 1 32,0-1 0,1-24 96,23 24-160,-25 0 64,1 0-288,1-23 544,-1 23-224,1 0-32,23-24 32,-25 24-32,1 0 0,1-23-64,-1-1 160,0 24-96,0 0 64,24 0-96,-24-24 96,1 25-64,-1-1 32,24 0 0,-24 0-96,0 0 64,0 0 0,24-24 64,-23 24-128,-1 1 96,0-1 0,24 0-32,-24 0 32,24 0-32,-24 0 32,24 0-32,-24 24 32,24-24 0,-23 1-32,23 23 0,0-24 0,-24 24-32,24-24 64,-23 0-32,23 24 32,0-24-160,0 0 256,-25 24-192,25-24 128,-24 0-96,1 1 64,23-1 32,0 0-96,0 24 0,-24-25 64,24 25-32,-24-24 0,24 1 0,-24-1 0,24 24 0,0-24 32,-24 0 0,24 0-64,-23 0 0,23 0 32,-24 0 32,24 0-64,-24 1 32,0-1 0,24 0 32,-24 24-32,24-24 0,-23 0 64,23 0-160,-24-24 160,0 25-32,24-1-96,-24 24 160,24-24-128,-24 0 64,24 24 1,0 0-98,-24-24 65,24 24 0,-23-24 65,23 0-98,-24 0 33,1 1 0,23-1-32,-25 0 32,25 0 32,-24 24 97,24-24-225,-23 0 96,23 24-33,0-24 66,0 24-33,-24 0 0,24-24 0,0 24 96,0 0-225,0 0 162,-24-23-33,24 23-33,0-24 66,0 24-33,-24-24 0,24 0 32,-24 24-32,24-24-97,0 24 97,-23-24 97,23 0-65,0 24-64,0-24-33,-24 24 65,24 0 65,0-24-97,0 24-33,-24-23-31,24 23 96,-24-24-256,24 0 256,-24 0-64,24 0 128,0 0-96,-23 24 64,23-24-96,-24 0 96,24 24-32,0 0 0,0-23 0,-24 23-64,24 0 160,0 0-192,0 0 96,0 0 0,0 0 0,0 0 64,0 0-224,0 0 96,0 0 128,0 0-160,0 0 0,0 0 96,0 0-64,0 0 96,0 0 0,0 0-96,0 0 128,0 0 0,0 0-64,0 0 128,0 0-64,0 0-96,0 0 0,0-24 64,0 24-64,0 0 96,-24-24-32,24 24 0,0-24-64,0 24-64,-24-24 256,24 24-224,0-24 32,-24 24 64,24-24-64,0 0 64,-23 24-32,23-23-64,-24-1 128,24 0-96,-24 0 0,24 24 96,0-24-64,-24 24 0,24-24-96,0 24 192,-24-24-128,24 24 64,0-24-32,-23 0-64,23 1 64,-24 23 64,24-24 0,-24 0-128,24 0 32,-24 0 32,0 0 32,24 0-32,-23 0 0,23 1-64,-24-1 64,24 24 64,-24-24-64,24 0 64,-24 0-128,24 24 64,0-24 32,-24 24-160,24-24 224,0 24-160,0 0 96,0 0 0,0 0-64,0 0 32,0 0 32,0-24-32,-23 24 0,23 0 0,0 0 32,0 0-64,0 0 96,0 0-64,0 0 0,0-23 32,0 23 0,0 0-64,0 0 32,-24-24 0,24 24 32,0-24 0,0 0-64,-24 24 32,24 0 32,0 0-64,0 0 0,0 0 64,0 0-64,0 0 32,0 0 0,0 0 32,0 0-96,0 0 32,0 0 0,0 0 32,0 0-256,0 0 288,0 0-64,0 0 0,24 24 32,-24-24-32,0 24 64,0-24-64,0 0 64,24 24-32,-24-24 0,0 23-32,0-23 0,23 24 32,-23-24 0,0 24-32,24 0 32,-24-24 32,24 24-64,-24 24 0,24-24 0,0-1 64,-1 25-64,1-24 32,0 24-64,24 0 32,-25 23-65,1-23 65,24 0-96,-24 0-96,-1 23 64,25-23 192,-24 0-64,0-1 0,0 1 32,-1 0 0,1 0 0,0-24 0,0 23-64,0 1 128,-1 0-128,1 0 32,24-1 96,-24 1-865,-1 0-1505,26-24-5061</inkml:trace>
</inkml:ink>
</file>

<file path=ppt/ink/ink4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4:38.30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2526 416 1729,'0'0'2979,"0"0"-1378,0 0 866,0 0-1090,0 0-288,0 0-192,0-24-96,0 24-65,0 0-31,0 0-64,0 0-129,0 0 1,0 0-193,-23-24-64,23 24 0,0 0-31,0-24-65,-24 24 32,24 0-96,0-24 96,-24 0 0,24 24 1,0-25-1,0 25 0,0 0-32,0 0-64,0-24-96,-23 24-32,23 0 64,0 0-32,0 0-32,0 24 64,0-24-32,0 0 0,23 25 0,-23-1 0,0 0 32,24-24-32,-24 24 0,0 0-64,24 0 128,-24-24-160,0 24 96,23-24-64,-23 0-32,0 0-64,25 0 32,-25 0-96,24 0 31,-1-24-31,1 0 64,24 0-32,-24 0 128,-1 0 32,24 0 32,-22-1 0,-1-23 0,-1 24 0,1 0 32,-24 24 0,0 0 32,0 0-64,0 0-32,-24 0 64,24 24-32,0-24 0,-23 24 0,23-24 64,-24 24-64,24-24 96,0 24 0,-25 1-32,2-1 32,-1 0-96,1 0 0,-1 0 32,24 0-32,-25 0 64,2 0-64,23 0 32,-24-24-128,24 24 96,0-24 0,0 0 96,0 0-128,0 0 96,0 0-96,0 0 64,0 0-64,0 0 64,0 0-96,0-24 128,-23 24-96,23 0 32,-24-24 0,-1 24 0,25-24 32,-23 0 0,-1 24-32,0-24 0,24 0-64,-23 0 225,23 0-161,0 0 288,0 24-224,0 0 256,-25 0-128,25 0-128,0 0-32,0 0 97,0 0 31,25 24 32,-25-24-192,23 24 96,25-24 64,0 0-256,-1 0-448,49-24-1442,-1 0-5926</inkml:trace>
  <inkml:trace contextRef="#ctx0" brushRef="#br0" timeOffset="1237">2979 825 5765,'0'-49'3587,"0"49"-2594,0-24 1089,0 0-192,0 24-961,0-24-64,0 24-449,0 0-224,0 0 1,0 0 63,0 24-64,24 24 0,-24-23-128,0 23 32,0 0 32,0 0 129,24 0-129,-24 0-96,0 0 96,0 0-128,0 0 32,0-24 0,0 24-32,0-24-64,-24 0-96,24 0-353,0-24 1,0 24-257,0-24-416,0 0-993,24 0-2691</inkml:trace>
  <inkml:trace contextRef="#ctx0" brushRef="#br0" timeOffset="1579">3075 656 1153,'-24'-24'5701,"0"0"-3619,24 0 416,-24 24-320,24-24-1057,0 24-288,0-24-128,24 24-225,-24-24-159,24 24-97,23-24-96,1 24-64,0 0 0,-1 0-32,1-24 96,-2 48 0,3-24 1,-26 0-65,-23 24 32,24 0-32,-48 24 0,24-24 32,-47 24-96,22-24 32,3 24-160,-26-24-96,24 0-257,-23 1-448,23-1-832,24 0-1923</inkml:trace>
  <inkml:trace contextRef="#ctx0" brushRef="#br0" timeOffset="1983">3574 1161 3683,'0'0'7367,"0"24"-6438,0-24 993,0 0-577,0 0-608,-24 0 63,24 0-63,-24 24-128,1 0-161,-1 0 129,-1 0-65,2 0 1,-1 0-129,1 0-96,23 0 129,-24-24-289,24 24 64,0 0 64,24-24-96,-24 24-96,23-24 0,24 0-32,-22 24 33,22-24 31,1 0-192,0 0 96,-1-24-225,-23 24-319,24-24-449,-25 24-1057,1 0-2851</inkml:trace>
  <inkml:trace contextRef="#ctx0" brushRef="#br0" timeOffset="6144">2217 993 448,'-24'-24'1025,"0"0"352,24 24-704,-24-24-97,24 24 257,-23-24 32,-1 24-224,0-24-97,0 24-127,0-24-1,1 0-224,-1 24 128,-1 0-159,2 0-1,-24 0-32,23 0 0,-1 0 224,-22 0-192,0 0 193,-1 0-161,24 24 64,-23-24 0,22 0 97,-22 0-33,23 24 0,-24-24-31,24 0 127,1 24-96,-1-24-127,-24 0 159,24 24-160,1-24 321,-1 24-321,0-24-64,0 24 32,-23 0 0,23 0-32,-1 0 96,-22 0-63,24 0 127,-1 0-128,-1 0-64,2 0 64,-1 0 64,0 0-63,1 0 63,23 0 128,-25 0-160,25 0 33,0 24-129,-23-24 64,23 0 0,0 24 0,0-24-128,0 24 64,0-24-32,0 24 32,0 0-96,0-24 64,0 25-32,23-25 33,-23 0-65,25 24 0,-2-24 32,1 0 32,0-24 0,24 24-160,-24 0 288,-1-24-256,1 0 128,24 0-96,-24 24 96,23-24-64,-23 0 0,24 0-32,-25 0 96,25 0-64,0 0 0,-25 0-32,26 0 64,-26 0-32,25 0-32,0-24 128,-25 24-192,1 0 192,23 0-160,-22-24 96,-2 24 0,1 0-32,23 0 0,-22 0 0,-1 0-32,23-24 64,-24 0-32,2 24 64,22-24-128,-23 24 64,0-24-32,24 24 32,-25-24 32,1 0-32,0 0 0,0 24 0,-24-25-32,0 1 96,24 24-96,-24-24 32,23 0-32,-23 0 64,24-24 32,-24 24-256,24 0 192,-24 0-64,0-24 32,24 24-32,-24 0 96,0-24-32,0 0 0,0 0 0,0 24 0,0-24 0,-24 0 0,0 24-32,0-24 64,1 0-96,-25 0 32,0 24-481,1 0-352,-1 0-672,-23 0-1058,-1 0-6597</inkml:trace>
  <inkml:trace contextRef="#ctx0" brushRef="#br0" timeOffset="8124">4098 752 128,'-23'-24'1953,"23"24"65,0-24 321,0 24-706,-25 0-480,25-24-288,0 24-192,25 0-33,-25 0-63,23 0-129,-23 0-127,24-24-161,-1 24 0,1 0-128,1 0 64,22 0-32,-47 0 128,23 24 64,-23-24 65,0 24 31,0-24 32,0 24 33,0 0-33,-23-24-31,-1 24-65,1 1-64,-2-1 32,25 0-64,-24 0 33,1 0-33,23 0-32,0 0-96,0-24 32,0 24 0,0 0-64,0 0-32,23-24 96,1 0 0,-24 0-128,25 0-544,-2 0-769,1 0-865,24 0-1890</inkml:trace>
  <inkml:trace contextRef="#ctx0" brushRef="#br0" timeOffset="8544">4503 825 2626,'-24'0'993,"24"0"256,-24 0 1249,24 0-1024,0 24-609,-23-24 160,23 24 0,0-24-257,-24 24-287,24 0-33,0 0-192,-24 0-223,24 0 63,0 0-64,0-24-64,24 24-129,-24-24-31,24 0-96,-1 0 32,1-24 96,0 24 96,-24-24 32,24 0 32,0 0 0,-24 0 64,0-24 32,0 24 64,0 24-32,-24-24-64,24 0-32,0-1-32,-24 25 64,24 0-96,-24 0 0,24 0 32,-24 0 0,24 25-32,-23-25 0,23 24-128,0-24-96,0 24-353,0-24-1345,0 24-1986</inkml:trace>
  <inkml:trace contextRef="#ctx0" brushRef="#br0" timeOffset="8993">4813 825 5925,'0'-24'2050,"0"24"-1217,0 0 1665,-24-25-1120,24 25-706,0 0 161,-24 0-257,24 0-31,0 25-97,-24-25 1,24 24-161,-24-24-64,24 24-31,0 0-97,-23 0 0,23 0-32,0 0-64,-24 0 32,24 0-64,0-24-224,24 24-449,-1-24-160,-23 0-32,24 0-32,0-24 257,24 24 479,-25-24 161,-23 0 32,24 0 32,-24 0 97,25 0 31,-25 0-32,0 0 96,-25 0 0,25 24-96,0-25 1,-24 25-129,24 0 0,-23 0 0,23 0 0,-24 25-129,24-25-351,-24 24-545,24 0-2242</inkml:trace>
  <inkml:trace contextRef="#ctx0" brushRef="#br0" timeOffset="9464">5098 849 6181,'25'0'3844,"-25"0"-2499,0-24 961,0 24-832,-25-24-513,25 24-160,-23 0-193,-1 24-95,24 0-257,-24 0-96,24 0-64,0 0 32,-23 0-128,23 0 96,0 0-192,23 0-96,-23-24 32,24 24-160,-24-24 31,24-24 161,-1 24 96,-23-24 32,25 0 0,-25 0-32,0 0-128,0 0-641,0 0-864,-25 0-866,2 24-5476</inkml:trace>
  <inkml:trace contextRef="#ctx0" brushRef="#br0" timeOffset="13873">2598 512 672,'-23'-24'1474,"23"24"-1154,0-24 192,0 24-672,0 0 320,0-24-704,0 24-577</inkml:trace>
  <inkml:trace contextRef="#ctx0" brushRef="#br0" timeOffset="13969">2598 512 960,'-23'-72'961,"23"48"-736,0 24-97,0 0 32,0 0-416,0 0-161,23 0 417,-23 0-96,0 0 160,0 0 385,0 0 800,0 0 160,0 0 0,0 0 1,0 0-193,0 0-320,0 0-96,0 0-417,0 0-288,0 0-64,0 0 32,0 0 96,0 0 64,0 24-63,0-24 63,0 24 0,0 0-96,-23 0 32,23-24-64,0 24-64,0 0 0,0 0-32,0-24 32,0 24 0,0-24 1,0 0 223,0 0-160,0 0-64,0 0 32,23-24-96,-23 0 96,0 24-64,0-24-32,0 0 96,0 0-64,0 24 192,0-24 128,-23 0-159,23 0 127,0 24 32,0-24-32,0 24 65,0 0-257,0 0-64,-24 0 32,24 0 64,0 0-32,0 0-32,0 24-32,0 0 32,24-24-32,-24 24-32,0 0 32,0 0-32,0 0 64,0 0-64,0 0 0,0 0 0,0 0 33,0 0-1,0 0-32,0 0 32,0-24 160,0 0-128,0 0-32,0-24 0,0 0 32,0 0-96,0 0 64,0 0-32,0 0 0,0 0 0,0 0 0,0 0 0,0 24 32,0-24-64,0 0 64,0 0 0,0 24-64,0 0 32,0 0-32,0 0 96,0 0-32,0 0 64,0 24 0,23-24-32,-23 24-32,0 0 32,0 0-64,0 0 0,0 0 0,0 0 32,0 0 0,0 0-32,0 0 0,0-24-32,0 24-64,0-24 96,0 0 0,0 0 0,0 0 0,0-24 0,0 0 0,0 0 0,0 0 0,0 0 0,0 0 0,0 0 0,0 0 32,-23 0-32,23 24-32,0 0 0,0 0 32,0 0 0,0 0 32,0 24-32,0-24 0,0 24 0,0 0 32,23 0-64,-23 0 32,0 0 0,0-24 32,0 24-32,0 0 0,0-24-32,0 24 128,0-24-64,0 0 32,0 0-64,0 0 33,0-24-33,0 24 0,0-24 32,0 0-32,0 0-32,0 0 64,0 0-32,0 0 32,0 0-64,0 24 0,0 0-65,0 0 65,0 0 32,0 0 0,0 24 96,0 0-96,0 0 33,0 0-33,0 0 32,0 0-32,0 0 0,0 0 0,0-24 32,0 0-64,0 24 64,0-24-32,0 0-32,0 0-33,0-24-63,24 24 64,-24-24-160,0 24 32,0-24 96,0 24 32,0-24 32,0 24 32,0 0-96,0 0 0,0 0 31,0 0-63,0 0-448,0 24-673,0-24-1538,0 24-8039</inkml:trace>
  <inkml:trace contextRef="#ctx0" brushRef="#br0" timeOffset="21242">3979 1930 4131,'0'-24'1538,"0"24"512,0 0 192,0 0-897,0 0-480,0 0-96,0 0-129,0 0-127,0 0-193,0 0-64,0 0 161,0 0-33,0 0-32,0 24 1,0-24-97,0 24-96,0-24-64,0 24-32,0 0-32,0 0-64,0 0 64,0 0-160,0 0-320,0-24-513,0 24-705,0-24-2209</inkml:trace>
  <inkml:trace contextRef="#ctx0" brushRef="#br0" timeOffset="22163">4241 2026 5669,'0'0'1794,"0"-24"95,0 24 418,0 0-1250,0 0-449,0 0 33,0-24 31,0 24-223,23 0-97,-23 0-64,25-24-127,-25 24-1,24 0-128,-1 0 64,-23 0 32,24 0 96,-24 24 0,0-24 129,0 24-1,0-24-64,0 24 65,0-24-1,-24 24-64,24-24 1,-23 24-161,23 0 128,-24-24-128,24 24-32,0-24-32,0 24-32,0-24 0,0 0-32,24 0 32,-24 0-32,23 0-416,1 0-641,0 0-769,0-24-896,0 24-1282,23-24-5093</inkml:trace>
  <inkml:trace contextRef="#ctx0" brushRef="#br0" timeOffset="22539">4646 1978 5028,'0'0'2306,"0"-24"193,0 24-673,0 0-641,0 0-160,0 0 32,0 24-96,-24-24-161,24 24-319,0-24-193,-24 24-128,24-24-64,0 24-96,0 0 96,0-24-160,0 0-96,24 0-128,0 0 64,-24 0 96,24 0-1,0-24 65,-1 24 96,1-24-64,0 0 64,-24 0 0,0 24 65,0-24-1,0 24-32,0-24 0,-24 24-32,24 0 32,-24 0-32,24 0-64,-23 0 32,23 0 0,-24 24 0,24-24-64,0 24 0,-24-24-353,24 24-736,0-24-608,0 24-1378,0-24-6631</inkml:trace>
  <inkml:trace contextRef="#ctx0" brushRef="#br0" timeOffset="22967">5123 1882 8231,'0'0'3620,"-25"0"-2531,25 0 1185,-23 0-801,-1 0-576,24 24-192,-24-24-225,24 0-95,-23 24-193,23 0-64,0 0-64,-25 0-96,25 0 160,0-24-224,25 24 96,-25-24-224,23 0 160,1 0-160,0-24 159,-1 24-31,2-24 64,-2 0 64,-23 0-32,0 24 0,0-24-64,0 0-544,-23 24-641,-2 0-930,-22 0-3650</inkml:trace>
  <inkml:trace contextRef="#ctx0" brushRef="#br0" timeOffset="24071">5670 1545 160,'0'0'5285,"0"0"-4260,-24-24 800,24 24 97,0-24-769,0 24-352,0 0 320,0 0 128,0-24-64,24 24-128,-24 0-288,0 0-256,0 0-97,0 24-32,0-24-191,0 24 63,0 0-160,0 0 0,0 0-64,0 24 32,0-24-32,0 25-96,0-25 0,0 24-288,0-24-225,0 0 1,0 0-161,0 0-384,0-24-545,0 0-1601,0 0-5797</inkml:trace>
  <inkml:trace contextRef="#ctx0" brushRef="#br0" timeOffset="24381">5670 1617 1249,'-24'-96'5861,"24"48"-4163,0 0 224,0 24 160,0 0-737,0 0-544,0 0 63,24 0-95,1 0-224,-25 24-161,23 0-96,1 0-160,-1 24-31,-23 0-1,24-24 96,-24 24-128,0 24 32,0-24 0,0 0-32,0 0-96,0 0 128,-24-24-32,24 24-128,-23-24-256,23 24-64,-24-24-513,24 0-737,-23 0-736,23 0-3492</inkml:trace>
  <inkml:trace contextRef="#ctx0" brushRef="#br0" timeOffset="24758">6076 1377 960,'23'-24'10218,"-23"0"-9193,24 24 1281,-24-24-544,-24 24-961,24 0-193,-23 0 1,23 0-129,-24 24-191,24-24-129,0 24 128,0-24-96,0 24-128,0-24 0,0 24-64,24 0 64,-24-24 32,23 24-256,1-24 160,-24 24 64,0-24-96,0 24 0,0-24-96,0 24-160,-24-24-193,1 24-415,-1-24-258,-1 24-511,2-24-930,23 0-5829</inkml:trace>
  <inkml:trace contextRef="#ctx0" brushRef="#br0" timeOffset="25136">6647 1113 8263,'24'-48'1538,"-24"24"31,0-24 577,0 24-608,0 0-513,-24 0-96,1 24-97,23 0-191,-25 0-321,25 0 1,-23 24-33,-1 0-128,24 0 96,-24 0-192,1 24 32,-2 0 33,1 24-129,1-24 64,-1 24-64,24-24 0,-24 24-193,0-24-63,24 0-224,0 0-289,0-24-448,0 0-449,0-24-992,0 0-4261</inkml:trace>
  <inkml:trace contextRef="#ctx0" brushRef="#br0" timeOffset="25424">6337 1449 7975,'-23'-24'3171,"23"0"64,0 24-480,0 0-1602,0 0-673,23-24-223,25 24-225,0 0 0,-1 0-769,1-24-3523</inkml:trace>
  <inkml:trace contextRef="#ctx0" brushRef="#br0" timeOffset="67341">931 440 2530,'-25'-48'7111,"25"0"-5862,0 0 416,-23-1 161,-1 1-641,24 24-224,0 24-96,-24 0-321,24 0-191,-23 0-129,23 0 96,0 0-31,0 24-65,0 0-96,0 0 32,23 25-64,1-25-64,-24 0 0,24 0 0,-24 0-64,23 24 32,2-24 0,-2 24-160,-23 0-96,24-24-32,-24 0-161,24 0 289,-24 0 256,0-48-256,23 24 0,-23-48 384,25 0-224,-25 0 0,24-24 0,-1-24 0,1-1 96,-1 1-160,2 48 128,-1 0-32,-24 24 32,23 0 64,-23 24-32,0 0 129,0 0-161,0 0 192,0 24-320,0 24 192,0 0 0,-23 0-32,-1 24 32,-1 1 0,2-25-96,-1 0 97,1 0-65,-1 0-96,-1 0 224,2 0-288,23 0 96,-24-24-128,24-24 64,0 0-129,24-24-159,-1-24 32,2 0 128,-1 0 31,-1-24-63,24 0 96,-22 24 192,-1-1-128,-1 25 96,-23 24 192,-23 24 65,23 0 95,-24 1-64,-1 23-192,2-24 0,23 0-63,-24 0-258,1 24 418,-1-24-97,-1 24-96,2-24 32,23-24 0,-24 0 0,24 0-128,0 0 128,-24-24-64,24 0 0,-23 0 0,-2 0-64,2 0 128,-1 0-160,0 0 128,1 0-64,-2 0 96,25 0-64,-24 0 128,24 24-128,0 0 160,0 0-64,24 0 128,-24 24-31,25-24 255,-2 24-224,1-24-96,0 24-128,-1 24 0,2-24 32,-25 0-256,23 0-64,1 0 64,-24 0-97,0-24-159,24 0 256,-24 0 224,0-24-32,0 24 64,-24-24 0,24 0 32,-24 0-32,1 0 32,-2 0-96,-22 0 96,23 0 160,-24 0-32,24 24 1,24 0-97,0 0 64,0 24 0,0 0-224,24 0 192,1 0-160,-2 0 0,1-24-384,0 24-161,-1-48 0,25 24 1,-24-48-481,48 0 32,-25-25 384,0-23 417,2 48 128,-2 0 96,-23 24 96,0 0 160,0 24 129,-24 0 159,-24 24-159,24 0-193,-24 0-128,-24 24-64,25-24 32,-26 24 0,2-24-96,0 25 160,-1-25-96,0 0 544,25-24 33,-25 24-289,24-24-192,0 0-64,1 0-96,23 0-96,0 0-929,47-48-2210,25 24-9865</inkml:trace>
  <inkml:trace contextRef="#ctx0" brushRef="#br0" timeOffset="68927">168 897 12427,'0'-48'2403,"0"48"-2275,0-24 801,0 24 864,0 0-1248,0 24-161,24-24 129,-24 48-193,0 0-64,0 0-32,24 24 161,-24-24-193,24 24 96,-24 0-32,0 0-159,23 0-1,-23-24-128,0-24-225,0 0-864,0 0-897,24-24-576,-24 0-865,0 0-4645</inkml:trace>
  <inkml:trace contextRef="#ctx0" brushRef="#br0" timeOffset="69180">216 1017 11434,'-72'-72'2851,"49"48"-737,-26-24 320,26 24-896,-1-24-673,1-1-97,23 25-159,0 0-257,23-24 1,24 24-225,-23 24-128,24 0 0,0 0 96,0 24-96,-25 24 64,25 0-64,-48 1 128,24-1-192,-24 24 0,-24-24 64,0 0-32,0 0-192,1 0-417,-1-48-736,24 24-1570,0-24-2242</inkml:trace>
  <inkml:trace contextRef="#ctx0" brushRef="#br0" timeOffset="69470">549 1089 12299,'-24'48'6022,"24"-24"-5702,0 0 2114,-23 0-832,23 0-1058,0 0-415,23-24-97,1 24-160,24-24-225,-24 0 97,-1 0-64,26-24 31,-26 0 1,1 0 224,-1 0 64,-23 0 0,0 0 96,0 0-64,0 0 0,-23 24-128,-24 0-609,22 0-1697,1 0-2883</inkml:trace>
</inkml:ink>
</file>

<file path=ppt/ink/ink4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5:31.6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114 603 8231,'24'-48'1730,"-24"24"576,0 24 353,0-24-706,0 24-479,-24 0-353,24 24-416,0 0-97,-24 0 65,24 24-289,-23 1-128,23-1-95,0 24-97,-25-23-32,25 23 32,-23 0-160,23-23-129,0-1-223,-24 0-513,24 0-1185,24-24-1634,-1-24-8423</inkml:trace>
  <inkml:trace contextRef="#ctx0" brushRef="#br0" timeOffset="275">353 893 12203,'0'0'897,"24"24"768,-24-24 610,0 24-1379,0-24-799,25 24-97,-25 0-833,0-24-1441,0 0-2819</inkml:trace>
  <inkml:trace contextRef="#ctx0" brushRef="#br0" timeOffset="449">544 627 9128,'0'0'4677,"0"0"-3268,0 25 1025,0-25-640,0 24-737,0 0-384,0 0-161,25 0-192,-2 0-127,1 0-65,1-24-96,-2 24 160,1 1-160,1-25-64,-25 24 32,23 0-128,-23 0-289,-23 0-447,23 0-482,-25 0-832,1 0-1473,1-24-7143</inkml:trace>
  <inkml:trace contextRef="#ctx0" brushRef="#br0" timeOffset="696">449 652 16495,'120'-121'2851,"-25"25"-1890,-23-1 704,47-24-896,-22 49-641,-2-24-1505,-23 47-12877</inkml:trace>
</inkml:ink>
</file>

<file path=ppt/ink/ink4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5:49.59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261 430 288,'-95'24'448,"47"-24"321,0 0 0,24 0 95,1 0-31,-1 0 224,24 0 257,0 0-514,47-24-576,1 24 65,24-23-129,23 23-96,0-24-64,1 24 0,23 0 32,0-24-32,24 24 32,24-24 0,24 0-64,-24 0 32,23 24 32,-23-24 0,24 0 0,-24 0 224,23 0 97,-23 0-225,0 1-32,0-1 384,-48 0 129,0-24-97,-23 24-95,-24 24-65,-25-24-96,-24 24 1,-46 0 31,-24 0-224,-2 24-32,-22-24-64,23 24-32,1 0-545,-25 0-832,25-24-1218,-1 24-3266</inkml:trace>
  <inkml:trace contextRef="#ctx0" brushRef="#br0" timeOffset="420">2382 239 992,'72'-72'1154,"-24"49"319,-24-25-224,23 24 449,-23 0 320,-24 24-449,24-24-224,-48 24-992,-24 24-161,1 0 64,-25 24-64,-23-1-64,23 1-63,-23 0 31,0 0-64,23-24 0,25 0 64,47 0-96,0-24 0,24-24 0,23 24-128,25-48-161,23 24-31,-24-24 128,25 0 128,-25 24 32,-23 1 64,-24-1 128,-48 24 192,-24 24-31,-23 23-193,-25 1-32,1 0-128,0 24-545,0-24-2338</inkml:trace>
  <inkml:trace contextRef="#ctx0" brushRef="#br0" timeOffset="942">737 359 4836,'49'-48'897,"-26"24"1345,-23 0-929,24 24-256,-24 0-832,-24 0 255,1 48 0,-26-24-287,-21 24-129,-2-1 64,0 1-96,-23 0-32,23-24 32,24 0-64,25-24 128,23 0-224,48-24 96,-1 24-224,25-48-1,-1 24-63,1 0 192,0-23 96,-25 47 256,-47-24 673,0 24 128,-24 24-224,-48-1-385,1 25-288,-48 48-224,-24-1-2915</inkml:trace>
</inkml:ink>
</file>

<file path=ppt/ink/ink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7:52.2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2574 48 928,'0'0'3075,"0"0"-1601,0 0 480,0 0-641,0 24-544,0-24-609,0 0-96,0 0 32,0 0-96,0 0 128,0 0 0,0 24 64,0-24 97,24 0 95,-24 23 96,0-23-191,0 0 31,0 24-160,0-24-64,0 0-96,0 24 64,0-24-32,23 0 0,-23 0-32,0 24 32,0-24-32,0 24 64,0-24-32,0 23-64,0-23 96,0 24-96,0 0 0,0-24 32,0 24-32,0-24-32,0 24 32,0-24 32,0 23-32,0-23 64,0 24-32,0 0-32,0-24 32,0 24 0,0-24 32,0 24-64,0-1-96,0-23-64,0 24-96,0 0 127,0 0 161,-23-24-64,23 24 64,0-1 0,0 1 32,0 0 0,0 0-32,-24-24 33,24 24-66,0-1 66,0 1-66,0-24 33,-23 24 0,23 0 0,0-24 97,0 24-65,0 0 192,-25-1 0,25 1 32,0 0-64,-24 0 33,24 0-65,0-24 0,-23 23 0,23 1 64,0 0-128,-24 0-32,24-24-31,0 24-1,-24-1 0,24 1 0,0 0 0,-24 0-32,24-24 32,0 24 0,-24 0-64,24 0 32,-23 0 32,23-1-32,0 1 32,-24-24-32,24 24 96,-24 0 32,24 0 32,0-1-64,-24-23-64,24 24-32,-24 0-32,24-24 32,0 24 0,-24 0 32,1-1-64,23 1 64,0 0 0,-25-24 0,25 24-32,-23 0 128,23-1-96,0-23 32,-24 24-64,24-24 0,-24 24 0,24 0 0,0-24 0,0 0 0,-23 24 0,23-24-32,-25 0 0,25 23-96,-23-23 0,23 24 128,-24 0 32,24-24-64,-24 24 32,24-24 0,-23 24 32,-2-24-64,25 23 32,-24-23 32,24 24-32,0-24-32,-23 0 32,23 24-32,-24-24 64,24 0-96,0 24 0,-24-24 32,24 0-32,-24 24 32,24-24-64,-24 24-64,24-1 64,-23-23-65,23 0-127,0 24 96,-24-24 96,24 0 96,0 0 0,0 0 64,0 0 32,0 0 192,0 0-95,0 0 31,0-24-64,24 24-96,-24 0 32,0 0-96,0 0 64,23-23-32,-23 23-32,24-24 0,-24 24 0,24 0 0,-24-24 0,24 24 0,-24-24 0,24 24 0,-24-24 32,23 0-32,1 1 0,-24-1 0,25 24 32,-2-24 0,-23 0-64,24 0 96,0 1-32,-24-1 64,23 0 0,2 0 33,-2 0 95,-23-23 32,24 23 64,0-24-127,-1 25-65,-23-25-64,25 24 0,-2 0-64,-23 1 0,24-1 64,-24-24-64,24 24 0,0-23 0,-24 23 0,24 0 32,-24-24-32,24 24 0,-24-23 0,23 23 32,-23 0-32,24-24 96,-24 25-32,0-1 0,24-24 32,-24 24-64,0-23 32,0 23-32,24-24-32,-24 24 0,0-23 0,24 23 0,-24-24-32,0 25-32,0-1 32,0-24 64,0 24-32,0-23 0,0 23 0,-24 0 0,24-23 0,0 23 0,0-24 0,0 24 32,0-23-32,0 23 0,-24-24 0,24 25 64,0-1 0,0 24 0,0-24 97,0 24 159,0-24-64,0 24-96,0 0 0,0 0 1,0 0-97,0 0-96,0-24 128,0 24-96,0 0 32,0 0 96,0 0-128,24 0 96,-24 0-128,0 0 96,0 0-32,24 24 32,-24 0-32,0 0-32,23 0 32,-23 23-64,24 1 128,-24-24-128,0 23 0,0 1-32,25-1-96,-25 1 32,0 0-96,0-25-97,0 25 129,0-24 192,23 23-64,-23-23 64,0 0 0,0 24 0,-23-25 0,23 25 0,0-24 0,0 24 0,-25-1 0,25-23 0,0 24 0,-24-1 64,24-23-64,0 24 0,-23-25 64,23 25 0,-24-24 0,24 0 32,0 24-64,-24-24-32,24-1 96,-24 25-96,24-24 0,-24 0 65,24 23-97,-23-23 64,23 0-32,-24 0 64,0 23-128,24-23 128,-24 0 96,0 23-96,24-23 64,-24 0-64,1 0-32,-2 0 128,25-1-128,-23 1 32,-1 0-64,24 0 96,-24 0-32,1-1-64,-2 1 32,25 0-32,-23 0 97,-1 0-65,24-24-64,-24 24 32,1-1 0,23 1 0,-25 0 32,1 0-32,24-24 0,-23 24-32,-1-1 64,24-23-161,-24 24 258,24-24-161,-24 24 64,24-24-64,-24 0 64,24 0-64,0 0 32,0 24 0,-23-24 32,23 0-64,0 0 32,0 0 0,-24 24 0,24-24 32,0 0-32,0 0 0,0 0 0,0 0 64,0 0 128,24-24-160,-24 24 32,0-24 96,23 24-128,1-24-32,-24 0 32,24 1 32,0-1-64,0 0-64,-1-24 224,1 1-160,1-1 0,-2-23 160,25 23 129,-25-23 191,25-1 65,-24 1-321,0 23-96,-24 1-96,23-1-352,-23 0-577,25 25-993,-25-1-2146,23-24-6918</inkml:trace>
  <inkml:trace contextRef="#ctx0" brushRef="#br0" timeOffset="2984">2431 1072 1729,'-24'0'1922,"24"0"-321,0-24-896,0 24-160,0 0 127,-24 0 65,24 0 32,0 0 160,0 24-65,-23-24 97,23 0 96,0 0 0,0 0-32,0 0-32,0 0-160,-24 0-160,24 0-33,0 0-127,0-24-1,0 24-127,0 0-129,0 0-96,0 24-192,0-24-32,24 0 288,-24 23-256,23-23 96,1 24-64,0-24 32,0 0 32,0 24-128,-24-24 64,23 0 0,1 0-64,-24 0 32,0 0 0,0 24-64,0-24 96,0 0-32,0 0 192,-24 0-224,1 0 32,23 0 64,-24-24-64,-24 24 64,24-24-32,1 24 64,-1-24-96,0 1 64,24 23 64,-24-24-32,24 24 353,0 0-161,0 0 0,0 24-96,0-24 64,24 23-31,0-23-65,0 24 32,-1 0-64,1-24-64,0 24 64,24-24-96,-25 24 0,1-24-32,-24 0 0,25 0-64,-25 24 32,23-24 160,-23 0-192,0 0 128,-23 0 64,23 0-64,-25 0-96,1 0 128,1 0-96,-25 0 96,0 0-96,25 0 64,-25-24-32,0 24 0,24-24 0,1 0 96,23 24-96,0-24 160,0 24 65,0 0-65,0 0-64,23 24 64,-23-24-64,24 24 32,24-24-64,-24 24 0,0 0-32,23-24-32,-23 24 0,0-24 32,0 0-64,-1 0 0,-23 0-32,24 0 128,-24 0-192,25 0 64,-25-24 0,0 24 64,0 0 32,-25-24-96,1 24 96,1 0-32,-25 0 32,24-24-64,-23 24 32,23-24-32,-24 24 32,48-24 32,-24 24-64,24 0 64,0 0 0,0 0-64,0 0 128,24 24 0,0-24-32,0 24-32,23 0-64,-23-24 64,0 24 0,0-24-64,0 0-64,-24 24 32,23-24 0,-23 0 32,0-24 0,0 24 32,0 0 0,-23-24 0,23 24 64,-24-24-64,0 24 0,0-24 32,-23 0 32,23 0-128,24 1 64,-24 23 0,24-24 0,-24 24 160,24 0-96,0 0-32,0 0-32,0 0 129,24 24-97,0-24 32,0 0 32,-1 23-96,1-23 64,24 24-32,-24-24-32,-1 0 0,1 0-32,1 0 64,-2 0-96,-23 0 32,0 0-32,0 0 0,0 0 96,0 0-128,0 0 160,-23 0-64,-2 0 0,1 0-32,-23-24 64,23 24-32,-24-23 0,1 23-32,23-24 96,0 24-64,0 0-32,0-24 32,24 24 64,0 24 0,0-24 32,24 24 96,0-24 0,24 23-96,-24 1 0,23-24-64,1 24 96,-24-24-192,23 24-32,-22-24-192,-2 0 0,1 24 224,-24-24 0,23 0-161,-23 0 129,0 0 160,-23 0-64,-1-24 0,1 24 0,-2 0 97,-22-24-162,23 24-31,-24-24 192,1 0-96,23 24-32,24-23 96,-24 23 97,24 0-33,24 23-32,0-23 32,-1 0-96,25 24-192,0 0-1217,-25 0-6759,-23 0-4997</inkml:trace>
  <inkml:trace contextRef="#ctx0" brushRef="#br0" timeOffset="13577">47 595 1345,'0'0'2402,"0"0"-1217,-23 0-352,23 0-96,0 0 192,0 0 512,0 0 128,0 0-448,0 0-64,0 0 193,0 0-225,0 0-97,0 0-351,0 0-32,-24 0-33,24 0-128,0 0-159,0 0-1,0 0-128,24 0-96,-24 0 96,0 0 32,23 0 0,2 24 32,-1-24 33,23 0-193,-23 24 288,24-24 128,-1 0-224,1 24 129,0-24-33,-25 24-64,25-24 32,-24 0-31,0 23-1,-1-23-32,2 0-160,-2 24 64,1-24 32,0 0-224,-24 0 96,23 0-288,-23 0-417,0 0-384,0 0-480,0 0-1314,0 0-2018,0 0-3939</inkml:trace>
  <inkml:trace contextRef="#ctx0" brushRef="#br0" timeOffset="14135">929 881 2338,'0'0'2690,"0"0"-1665,0-24-1057,0 24-448,24 0-2755,-24-23 12459,0 23-7974,0 0-161,0 0 160,0 0-416,0 0-289,0 0-352,0 0 0,0 0 33,0 0-33,0 0-96,0 0-32,0 0-64,0 0 32,0 0 0,0 0 64,25 0 160,-2 23 161,-23-23-97,24 0 32,-1 0-159,26 24 255,-26-24-96,1 24-127,24-24-129,-24 0 0,23 24 64,1 0 0,0-24-160,-1 23 64,1-23 32,-1 24-64,1-24 128,0 24 33,0-24-65,-24 24 0,23-24-32,-24 0-32,2 24 0,22-24-128,-23 0 64,0 23-160,-24-23-32,24 0-865,0 0-481,-24 0-768,23 24-1858,1-24-3843,-24 0 3780</inkml:trace>
  <inkml:trace contextRef="#ctx0" brushRef="#br0" timeOffset="14722">2192 1263 2562,'25'47'3363,"-25"-47"-929,0 0-640,0 0-417,0-24-127,0 24-97,0 0-353,0 0-95,-25 0 96,25 0-257,0 0-191,0 0-193,0 0-128,0 0 0,-23-23-64,23 23-96,0 0-385,0 0-736,0 0-1025,0 0-1313,0 0-3524</inkml:trace>
  <inkml:trace contextRef="#ctx0" brushRef="#br0" timeOffset="15019">2264 1215 3171,'-24'0'3779,"24"-24"-480,0 24-961,0 0-832,0 0-385,0 0-288,-23 0-161,23 0-95,0 0-129,0 0-63,0 0 31,0 0-128,0 0-63,0 0-225,0 0 192,23 24 160,-23-24 32,24 0 1,0 0-1,0 0-224,0 24-64,23-24-64,-23 24-32,0-24 0,0 0-32,0 23 32,-1-23 32,-23 0-128,24 0 96,1 0-96,-25 24 96,0-24-96,0 0-384,23 0-193,-23 0-384,0 0-352,0 0-833,0 0-1538,0 0-768,0 0 2754,0 24-800</inkml:trace>
  <inkml:trace contextRef="#ctx0" brushRef="#br0" timeOffset="15395">2740 1334 9673,'25'0'2114,"-25"24"-1506,24-24 545,-24 0-256,23 0 0,-23 0-160,24 0 63,-24 24-63,24-24-128,0 0 127,0 0 129,-1 23-32,1-23-192,0 0-161,24 24-31,-1 0 95,1-24-224,0 24 1,0-24-161,23 24 32,-23-1-64,23 1-96,-23 0 160,23-24-192,1 24 160,-25 0-160,25-1 33,0-23 31,-25 24-64,25 0 32,-1-24 32,-23 24-64,-1 0 0,1-24 64,0 23-64,-1-23 0,1 24 128,-1-24-192,2 0 64,-26 24-64,24-24 160,2 24-64,-26-24 0,25 0 32,-24 24-96,0-24-32,-1 0 0,1 0-417,0 23-191,0-23-642,0 0-1953,-24 24-7975</inkml:trace>
</inkml:ink>
</file>

<file path=ppt/ink/ink5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7:35.5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2660 336 832,'-23'-23'769,"23"23"-192,0 0-225,0 0 64,-24 0 97,24-23 223,-23 23 129,23 0-128,0-23-225,-25 23 97,25 0 64,-24-23-161,1 23-31,23 0-33,0 0 0,-24 0 1,24 0-161,0-23-96,-24 23-96,1 0-64,23-23 1,-24 23-33,1-23 32,-2 23 0,1 0 0,1-23 32,23 23-64,-24 0-32,0-23 32,1 23 0,-1 0 32,0 0-32,0-23 32,0 23-32,24 0 64,-23-23 0,-1 23 0,0 0 0,1 0 32,-1 0 0,0-23-64,0 23-32,24 0 0,-24 0 32,1-23-64,-1 23-32,1 0-32,-1 0-32,-1 0 64,2 0 0,-1 0 0,0 0 64,-23 0 0,24 0 0,-26 0-32,26 0 32,-1 0 0,0 0 32,-23 0-32,24 0 0,-2 0 0,1 0 0,1 0 0,-24 0-32,23 0 0,0 0-96,0 0-1,0 0-159,0 0 64,1 0-32,-1 0 63,1 0 97,-1 0 96,0 0 96,0 0-96,0 0 97,-23 0 31,23 0-96,1 0-32,-1 0 96,-24 0-64,24 0 64,1 0 32,-1 0-128,0 0 64,1 0 32,-1 0-96,-1 0 0,2 0 0,-1 23 0,-23-23 0,23 23 0,1-23 0,-2 23-32,1-23 64,1 23-64,-1-23 64,1 0-32,-1 23-32,0-23 64,0 23-32,0-23 0,1 23 0,-1-23 0,0 0 0,1 23 0,-25-23 0,24 23 0,0-23 32,1 23-32,-1 0 0,0-23 0,1 23-32,23 0 32,-24 0 32,-1 0-32,25 0-32,-23-23 64,23 23-64,-24 0 64,24 0-64,-23 0 32,23 0 0,0 0-32,0 0 32,-24-1 0,24-22-32,0 23 0,24 0 64,-24 0 128,0-23-512,0 23 704,0 0-480,23-23 160,-23 23-96,0-23 128,0 23-64,24 0-32,-24-23 64,23 23-96,-23-23 128,0 0-128,25 23 96,-1-23 0,-24 0-64,23 0 64,1 0-32,0 23 0,-1-23 0,1 0 32,0 0-64,0 0 64,0 0 0,-1 0-64,1 23 64,-24-23-64,24 0 64,-1 23-32,-23-23 0,24 0 0,0 0 0,0 0-32,0 0 64,-1 0 0,1 23-64,-1-23 32,-23 0-32,24 0 64,1 0-32,-2 0-32,-23 0 64,24 0-64,0 0 96,-1 0-64,1 0 0,-24 0 0,23 0-32,2 0 32,-1 0 32,-1 0-32,-23 0-32,24 0 0,0 23 64,-24-23-96,23 0 128,1 0-32,-24 0-32,23 0-32,2 0 64,-1 0 32,-1 0-64,1 0 0,-1 0-64,-23 0 64,24 0 0,0 23 0,-24-23 0,24 0 64,0 0-64,0 0 0,-1 0 32,1 0-32,-1 0 0,1 0 0,0 0 0,0 0 0,0 0 0,-24 0-32,24 22 96,-1-22-32,1 0 0,-1 0 1,1 0-33,1 0 0,-2 0 0,1 23 0,-1-23 32,1 0-32,0 0 32,-1 0-32,-23 0 0,24 0 32,1 0 0,-2 0-32,-23 0-32,24 23 96,-1-23-32,-23 0-64,24 0 64,0 0-32,-1 0 32,2 0-32,-25 0 0,24 0 0,-1 0 0,-23 23 0,24-23 0,-1 0-32,-23 0 64,24 0 0,-24 0-32,24 0 96,0 0-64,-24 0 0,24 0 32,-1 0-64,1 0 0,0 0 0,-1-23 32,-23 23 32,24 0 0,0 0 96,0 0 0,-24 0 33,24-23 31,-1 23-64,1 0-32,-24 0 0,24 0 32,-1 0 1,1-23-1,-24 23 0,25 0-64,-25 0-32,23 0-32,-23 0 0,24-22-32,-1 22 32,-23 0-32,24 0 32,0 0-64,-24 0 64,23-23 0,-23 23 0,24 0 0,1-23-32,-25 23 0,23 0 64,1 0-64,-24-23 32,23 23-32,-23 0 32,0 0-32,0-23 96,0 23-96,24 0 0,-24 0 32,0-23-32,0 23 0,24-23 32,-24 23-32,0 0 32,0-23-32,0 23-32,0 0 64,23-23 1,-23 23-1,0-23-32,0 23 0,0 0 0,0-23 0,0 23 0,0 0 0,25-23 0,-25 0-32,0 23-257,23-23 706,-23 23-802,0-23 609,0 23-224,0-23 65,0 23-33,0-23 64,0 1 96,0 22-96,0-23 32,0 0-64,0 23-32,0-23 0,0 0 64,0 0 32,0 0 1,-23 0 127,23 0 32,-25 0 0,2 0-224,23 0-64,-24 23-160,0-23-641,24 0-992,-23 23-2339</inkml:trace>
</inkml:ink>
</file>

<file path=ppt/ink/ink5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7:42.4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4010 426 992,'0'0'1378,"0"0"95,0-24 1,0 24-417,-24 0-65,24-23-351,0 23-257,-25-24 65,25 24-129,-23 0 33,23-24-97,-24 24 32,0 0-128,24 0-64,-24 0 32,24 0-32,-24-24 193,1 24 255,-1 0 1,0 0-65,0 0-95,0 0-65,0 0-96,1-23-64,-2 23-64,2 0-32,-1 0-32,0 0 65,0 0-65,0-24-32,1 24 32,-1 0 0,-1 0 32,2 0 64,-25 0 96,25 0-128,-2 0 0,-22 0-32,23-24 64,0 24-128,-24 0 32,25 0 0,-2-24-32,2 24 0,-25 0 32,24 0-32,0-23 0,1 23 0,-25 0 0,24 0 0,0 0 0,-23 0 0,22-24 33,-22 24-1,23 0 0,-24 0-32,24 0 0,1-24 0,-2 24 0,-22 0 0,23-24-32,1 24 64,-26-23-64,26 23 32,-25 0 0,24 0 0,-23 0 0,22 0-32,-22 0 32,-1-24 0,24 24 32,0 0-32,-23 0 0,23-24 0,0 24 32,-23 0-32,22-24-32,-23 24 32,24 0-32,0-23-1,-24 23 33,25 0-32,-25 0 64,0 0-64,24 23 32,-24-23-64,1 0 96,23 0-32,-24 0 32,0 0-64,24 0 32,-23 0 32,23 0-64,-24 0 64,25 0-32,-25 0-32,24-23 32,-23 23-32,-2 0 32,26 23 0,-1-23-32,-24 0-64,24 0 0,1 24 32,-2-24-32,1 24 64,1-24 0,-25 0 64,48 0-64,-48 0 64,25 0-64,-1 0 64,-24 0-32,24 0-32,-24 0 64,24 0-64,-23 0 0,23 0 32,0 24 0,-23-24 0,22 0-32,1 23 32,1-23-32,-1 24 0,1 0 32,-2-24 0,1 24 0,1-1 0,-1-23 0,0 24 0,0-24 32,0 24-64,1-24 32,-2 24 0,1-1 32,1-23-64,23 24 32,-24 0 0,0 0 0,0-24 32,24 23-64,-24 1 32,24 0 0,-23 0 0,23-1 0,0 1 0,0 0 0,-24 0 0,24-2 0,0 2 0,-25 0 0,25 0-32,0-1 32,25 1 32,-25-24-32,24 24 0,-24 0 0,23-1 0,-23 1 0,24 0 0,-24-24 32,24 24-64,0-1 64,0-23 0,-1 24-64,1-24 64,24 0 0,0 24 0,0-24-32,-25 0 32,26 0 0,-2 0 64,0 0 0,-22 0-64,22 0 0,-23 0-64,24 0 32,-25 0 32,26 0-32,-26 24-32,25-24 32,0 0 32,-25 23-32,25-23 0,0 0 128,-25 0 97,26 0-97,-26 0-96,1 24 0,0-24 0,0 0 0,0 0-32,-24 0 0,47 0 0,-22 24 0,-2-24 0,25 0 32,0 0-32,-1 24 32,1-24 0,-24 0-32,23 0 192,1 0-96,-24 0 0,0 0 0,0 0-96,23 0 32,-23-24 0,24 24 0,0 0-32,0 0 0,-1-24 0,1 24 33,0 0 159,1 0-192,-2 0 160,-23 0-96,24 0 64,-25 0-32,1 0-64,0 0 0,0 0-32,0 0 32,0 0-32,-1 0 0,25 24 0,-24-24 0,0 0 0,0 24 0,0-24 0,-1 23 0,26-23 0,-26 24 32,1-24-32,0 0 64,-1 0-64,25 24 32,-24-24 0,0 0 0,0 0-32,0 0 0,0 0 0,-1 0 0,2 0-32,-2 0 64,25 24-64,-24-24 32,0 0 32,23 0-32,1 0 0,-24 0 32,23 0-32,1 0 64,-24-24 1,24 24 191,0 0 0,-25 0-32,25-24-64,-24 24-64,23 0-63,-22 0 63,22-24-96,-23 24 64,0 0-128,0 0 96,23-23-32,-22 23 32,-2 0-32,1 0 0,-24 0 64,24 0-96,0 0 96,-24-24-64,24 24 96,-24-24-96,24 24 64,-24-24 0,23 24-64,1-23 32,0-1-160,0 24 224,-24-24-128,24 0 96,-1 1-64,-23 23 0,0-24 0,25 0 96,-25 0-96,0 1 32,0-1 0,0 24-32,0-48 0,0 25 32,0-1-64,0 0 32,0 0 0,-25 2 32,25-2 32,0 0 96,-23 0 65,23 1 31,-24 23 0,0-24-192,0 0-64,0 24-32,1-24-96,-25 24-449,24 0-1120,0 0-2083,-23 0-9703</inkml:trace>
</inkml:ink>
</file>

<file path=ppt/ink/ink5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7:52.5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188 243 5252,'0'-49'1922,"0"0"-224,0 25-353,0-1-288,0 1-128,0-1-32,0-24-32,0 49-161,0-24-319,0 24 351,0 0-31,0 0-288,0 24-193,0 1-96,0-1 64,0 25-128,0 0 64,0 0 96,0 0-160,23 0-31,-23 24 31,0 1-64,0-1 32,0 25-32,0 0 64,0 0 32,0-1-64,0 1-160,0-24 160,0-1 32,0 0 32,0 1-160,0-1 96,0-24 0,0 24-32,0-24-64,0 0 32,0 0-64,0 0-64,0-24-129,0-1-31,0 0 64,0 1 96,0-25-33,0 0 65,0 0 192,0 0-32,0-25 0,0 1 0,0 0 64,0-1 1,0-24-97,-23 25 32,23-25 0,-24 0 0,24 0-32,-24 0 32,1 0 96,-1 0 192,0 25 64,24-1 1,-23 1 31,-1-1-95,24 25 63,0 0-32,-23 0 1,23-24-97,0 24-64,0 24-256,0-24 192,0 25 0,0 24-64,0 0 32,23 0 32,-23-1-160,24 1 32,-24 0 0,23 25-32,1-50-32,-24 25-128,24-24-96,-24-1 64,23 0-33,1-24 97,0 0 0,-24 0-96,23-48 96,24-1 0,-23 0 160,0 0 32,-24-25 32,23 1-96,1 24 128,-24 0 64,0 25 128,0 24-96,24-25 65,-24 25-33,0 25-64,0-25-128,-24 24 64,24 1-96,0-1 32,-24 25-32,24-25-96,-23 25 160,-1-24-128,0 24 128,24-25-192,-23 25 128,-1-24-64,24-1-32,0-24 32,-23 25 96,23-25 64,0 0-256,0 0 128,0 0 64,0-25 0,0 1 32,0-1 0,0-24-32,0 25-64,0-1 128,0 1-32,0-1 0,0 25 0,0 0-192,23 25-609,-23-25-1857,24 24-5766</inkml:trace>
</inkml:ink>
</file>

<file path=ppt/ink/ink5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7:53.7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170 237 14189,'-48'-95'993,"25"47"-64,-1 1 32,0 23 288,0 0-192,0 24-705,24 0-288,0 0 289,0 24 223,0 47-320,0 0 1,0 24-193,0 1 32,0 22-160,0 1 128,24 0 32,0 0-192,0-24 32,0-24 32,23 1 32,-23-49 32,23-23 64,1 0 96,-1-23-96,0-25 64,2-23 225,-2-24-33,0 23-96,-23-23-32,-24 0-63,0 24-65,0-24 0,-24 24-96,1-1 64,-25 1-96,-24 0 0,25 23-64,0 1 32,-1 23-65,24 0 1,-23 24-96,23 24-320,1 0-385,23-1-577,-24 49-1569,24-25-2626</inkml:trace>
  <inkml:trace contextRef="#ctx0" brushRef="#br0" timeOffset="450">265 641 1057,'24'-71'14253,"-24"47"-11947,0 0-224,23 24-544,-23 0-642,0-24-383,24 24-193,-1 24 1,1 0-65,1 23-192,-2 1-64,1-1-96,0 25-257,-1-1-191,1 24-321,-1-24-704,2-23-1634,-1-1-7335</inkml:trace>
  <inkml:trace contextRef="#ctx0" brushRef="#br0" timeOffset="732">1025 783 16783,'0'0'2755,"0"-23"-2243,0 23 802,0 0-257,23-24-385,-23 24-191,24 0-481,0 0 96,0 0-96,0-24-320,0 24-225,-1-24-672,1 24-609,-24 0-1345,23-23-2242</inkml:trace>
  <inkml:trace contextRef="#ctx0" brushRef="#br0" timeOffset="928">1072 451 14477,'-24'-48'3075,"24"48"-737,0-24-384,0 24-737,24 0-544,-24-23-96,24 23-610,24 0-31,-24 0-1569,23-24-4485</inkml:trace>
</inkml:ink>
</file>

<file path=ppt/ink/ink5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8:07.6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2313 811 1665,'-24'-24'1730,"24"24"256,0 0-353,0-23-352,0 23-31,0 0 31,0 0-352,0-24-129,0 24-63,24 0-96,-24 0-97,0-24-63,0 24-97,0 0-192,0 0-96,0 0 129,0 24 31,0-24 32,-24 24-96,24-24-32,0 23 1,0 1-97,0-24 32,0 24-96,24 0 64,-24 0-32,0 0-32,0-1 64,0 1-32,0 0-32,0 0 0,0 0 32,0 23-32,-24-23 160,24 0-384,0 0 256,0 0-32,-24-24 0,24 24 32,0 0 0,0-24-32,0 23 32,0 1-32,0-24 0,0 24 0,0-24 64,0 24-96,0-24 64,0 0 0,24 24 64,-24-24 64,0 0-32,24 24 129,-24-24 63,24 0 32,-1 0-63,1 0-33,1 0-32,-2 0-96,1 0-160,-1-24 128,2 24-32,-1 0 0,-24 0-64,23 0-32,-23 0 0,24-24-416,-1 24-641,-23 0-1089,25 0-2307</inkml:trace>
  <inkml:trace contextRef="#ctx0" brushRef="#br0" timeOffset="731">2074 692 8167,'-24'0'353,"24"-24"95,-23 24 801,23 0-192,0 0-160,0 0-256,0 0-385,0 0-256,0 0 0,0 0 64,23 0 64,1 0-64,-24 24 64,0-24 0,24 0 0,-24 24 1,24-24 159,-24 24 128,-24-24 225,24 24-33,-24-1-127,0 1-65,24 0-63,-23-24-65,-1 24 0,24 0 0,0-24-63,0 0-65,24 0 128,-24 24-96,47-24-96,-23 0-160,24 0-801,0 0-1249,-1 23-1313,1-23-6086</inkml:trace>
  <inkml:trace contextRef="#ctx0" brushRef="#br0" timeOffset="1151">2360 1479 12171,'24'24'1345,"-24"-24"289,25 0 95,-25 0-351,0 24-257,0-24-416,0 23-225,0 1-128,0 24-256,0-24-64,0 0-320,0 23-961,0-23-2531,-25 0-11945</inkml:trace>
  <inkml:trace contextRef="#ctx0" brushRef="#br0" timeOffset="22987">238 453 160,'0'0'1409,"-23"0"-256,23 0-96,0 0 64,0 0-288,-24 0 320,24 0-512,0 0-97,0-24-256,0 24-256,0 0-96,0 0 96,0 0-32,0 0 64,24 0 33,-24 0-33,23 0-128,25 0 128,-24 0-64,23 0 64,25 0-64,-25 24 64,25-24-128,-24 0 64,23 0 32,25 0-32,-24 0 0,-1 0 0,24 24 0,-23-24 0,23 0 0,1 0 0,-1 0 64,-24 0-96,25 0 64,-25 0 0,1 0 0,-1 0 32,-23 0 32,0-24 64,24 24 32,-49 0-32,25 0 33,0 0-97,-25-24 160,25 24 32,-48 0-31,24 0-1,0 0-128,-24-24 0,23 24 32,-23 0-32,0 0-128,0 0 0,0 0-64,0 0 32,0 0 32,-23 0 96,23 0-96,-24 0 0,0 0-64,0 0 64,0 0 0,1 0 0,-1 0 64,-24 0-64,1 0-64,-25 0 128,24 0-64,-23 0 0,-25 24 0,25-24 0,-24 0 0,-1 0 0,1 0 0,-1 0 0,1 0 0,-1 24-64,1-24 128,-1 0-64,1 0 0,0 0-64,0 0 128,0 24-32,-1-24 0,24 0 0,1 24-32,47-24 0,-24 0-32,25 0 32,23 0-32,0 0 0,0 0 128,23 0-32,1 0-64,0 0 0,24 0 32,23 0 33,1 0-98,23-24 33,24 24 33,0 0-33,0-24 0,1 24 0,0 0 64,-1-24 0,-24 24-64,24 0 96,-23-24-96,-1 24 0,0 0 0,0-24 32,-23 24 0,0 0-64,-25 0 96,1 0 64,-24 0 96,0 0 257,-24 0-65,23 0-224,-23 0-224,-23 0 32,-1 0 0,0 0-32,-24 0 64,1 0-64,-1 0 96,-23 0-96,-1 0 32,-24 0 32,25 0-32,-25 24 0,-23-24 0,24 0 0,0 0 0,-25 0 0,25 0 96,-25 24-64,25-24-32,0 0 0,24 0 0,-1 0 32,1 0 0,23 0-32,0 0 32,0 0-32,1 0 0,-1 24 0,48-24 64,-24 0-64,24 0 32,0 0-64,24 0 64,0 0-64,24 0 0,23-24 0,25 24 0,23 0-32,24 0 64,24-24-32,-1 24 64,-22 0-64,-1-24 64,0 24 64,0 0 33,-24-23 63,-23 23 32,-25 0 0,1 0-64,-25-24 32,1 24-63,-24 0-33,-24 0-64,0 0 0,-24 0 0,0 0 0,-24 0-32,1 0 32,-25 0-32,0 0 32,1 0-32,-24 0 64,-1 0-32,-23 0-32,24 0 96,-24 0-64,-25 0 32,25 0-64,0 0 32,0 0 32,23 0-64,1 24 0,-1-24 32,49 0 32,-25 0-64,49 0 32,-1 0 0,0 0 0,24 0-160,0 0 160,48 0-32,-1 0 32,48 0-64,1 0 0,47 0-64,0 0 64,0 0 32,-24 0-32,25 0 32,-25 0 0,-24 0 32,1 0 0,-25 0 32,-23 0 0,-1 0-64,-23 0 0,0 0 32,-24 0-32,0 0-32,24-24 32,-24 24-96,0 0 96,-24 0 96,0 0-128,-24 24 64,-23-24-32,-25 0 32,2 0 32,-26 0 32,0 23 1,-22-23-33,23 0-64,-25 0 64,25 0-64,0 24 0,23-24 32,1 0-32,24 24 0,-1-24 0,25 0 0,-1 0 0,24 0 0,24 0 32,24 0 0,24 0 0,47 0 0,24 0-32,48 0 0,0 0 0,24-24 0,-1 24-32,-23 0 32,1 0 0,-26 0 0,-23 0 0,-23-24 64,-24 24 128,-1 0 353,-48 0 159,2 0-191,-25-23-353,0 23-192,-25 0 0,-22-24 96,-25 24-865,-47 24-2914,24-24-9834</inkml:trace>
  <inkml:trace contextRef="#ctx0" brushRef="#br0" timeOffset="32599">2218 429 832,'0'0'1954,"0"0"-897,0 0-672,0 0 287,0 0 97,0 0 32,0 0-129,0 0-223,0 0 223,0 0 1,0 0-32,0 0-97,0 0-95,0 0-257,0 0-64,0 0-128,0 0-64,0 0 64,0 0 64,0 0-32,0 0-64,0 0 96,0 0 128,0 0 96,0 24-31,0-24-65,0 0-96,0 0-32,0 0 0,0 0-32,0 0-64,0 0 64,0 24-32,0-24 32,0 0-32,0 0 32,0 24-32,0-24 0,0 0 32,0 0-32,0 23 0,0-23 32,0 0-64,0 24 64,0-24-64,0 0 64,0 0-32,0 24 0,0-24 32,0 0-32,0 0 0,0 0 64,0 24 0,0-24-96,0 0 64,0 0 0,0 0 0,0 24 0,0-24-32,0 0 64,0 0-64,0 0 0,0 0 0,0 0 0,0 24 0,0-24 0,0 0 32,0 0-32,0 24 0,0-24 0,0 24 0,0-24 0,0 0 0,0 24-64,0-24 0,0 24 32,0-24 0,0 0 32,0 24 0,0-24-64,0 23-32,23-23 32,-23 24 64,0-24-64,0 0 64,0 24 0,0-24 0,0 24 0,0-24 0,0 0 0,0 24-32,0-24 64,0 24-64,0-24 32,0 23 0,0-23 32,0 24-64,0-24 32,0 24 0,0-24 0,0 24 32,0-24-64,0 24 64,0-24-32,0 24 0,0-24 0,0 23-32,0-23 224,0 24-608,0-24 832,0 24-576,0-24 192,0 24 0,0-24 64,0 24 32,0-24-64,0 24 0,0-24-64,0 0 0,-23 24 32,23-24-32,0 23 0,23-23 32,-23 24-64,0-24 64,0 24-32,0-24 0,0 24 0,0 0 0,0-24 0,0 24 32,0-24 1,0 23 31,0-23-32,0 24 0,0-24 64,0 24-96,0 0 32,0-24-32,0 24 32,0-24 0,0 24-32,0 0 0,0-24 32,0 0-32,0 23 0,0-23 0,0 24 32,0 0-32,0-24 32,0 24-32,0-24 0,0 24 32,0-24-32,0 0-32,0 24 64,0-24-64,0 23 96,0-23-64,0 24 0,0-24 32,0 24-32,0-24 256,0 0-32,0 24-63,0-24 63,0 24-96,0-24-64,0 24-64,0-24 32,0 24-32,0-24 32,0 23-32,0 1 64,0-24-64,0 24 0,0-24 32,0 24 0,0 0-32,0 0 192,0-24-96,0 23 1,0-23-33,0 24 0,0-24-64,0 24 32,0-24 0,-23 24 0,23 0-32,0-24 32,0 24 32,0-1 0,0 1 160,0-24 64,0 24-95,0 0-33,0-24-32,0 24-32,0 0-32,-24-24 0,24 24 0,0-1 0,0-23-32,0 24 64,0-24 0,0 24 0,0-24 33,0 24 31,0-24 32,0 24 32,0-24 0,0 24-31,0-24-65,0 23-96,0-23 128,0 24-128,0-24 32,24 24 0,-24-24 0,0 24 32,0-24 0,0 24 128,0-24-31,0 24 63,0 0-32,0-24-64,0 23-64,0-23 97,0 24-33,0 0-160,0-24 128,0 24-32,0-24-96,0 24 64,0 0 64,0-24 96,0 23-160,0 1-32,0-24 129,0 24-129,0 0 32,0-24 0,0 24-32,0 0 0,0-24-737,0 24-3267,0-24-11915</inkml:trace>
  <inkml:trace contextRef="#ctx0" brushRef="#br0" timeOffset="35268">143 501 256,'0'0'1025,"0"0"800,0 0-31,0 0-513,0 0-288,0 0 0,0 0-128,0 0-320,0 23-193,0-23-32,0 0 1,0 24-129,0-24 0,0 24-160,0 0 32,0-24-64,24 24 32,-24 24 32,0-24-64,0 24 0,0-1 0,-24-23 0,48 24 0,-24 0 32,0-25 0,0 25-64,0 0 32,0-24 0,24-1 0,-24 25 128,0-24-192,24 0 64,-24 0 0,0 0 0,0-24-32,0 47-64,0-23-32,0 0-32,0 0 96,0 0 0,0-1 0,0 1 32,0 0 0,0 0-65,0 0-31,0 0 32,0 0 64,0-1 32,0 1-32,0 0 64,0 0-64,0 0 64,0 0-32,0-1-32,0-23 64,0 24-64,0 0 32,0 0-32,0 0 32,0 0 0,0 0 0,0-1 96,0-23 0,0 24 129,-24 0 31,24 0 64,0 0-32,0 0-31,0-1-33,-24 1-96,24-24-64,0 24 32,0 0 0,0-24 32,0 24-32,0-24-64,0 24 0,0-1 0,0 1 33,0-24 159,0 24 0,0 0 160,0 0-31,-24 0-33,24 0-160,0-1-128,0-23 32,0 24-32,0 0-64,0 0 96,0-24 0,0 24 96,0 0-31,0-24 63,0 23-32,0 1-32,0 0 32,0-24 128,0 24 33,-24 0-1,24 0-64,0 0 97,0-1-97,0 1-32,0-24-96,0 24-32,0 0 64,0 0-31,0 0 95,0-24-96,0 23 160,0 1-96,0 0-96,0-24 33,0 24-161,0-24 96,0 24-321,0-24-415,0 24-1250,0-24-2979</inkml:trace>
  <inkml:trace contextRef="#ctx0" brushRef="#br0" timeOffset="50597">4006 405 2306,'0'24'704,"0"-24"-351,0 24 31,0-24-384,0 0-96,0 24-96,24-24 288,-24 0 160,0 0-32,0 0-192,0 0-128,-24 0-320,24 0-513,0-24-1377</inkml:trace>
  <inkml:trace contextRef="#ctx0" brushRef="#br0" timeOffset="50844">3911 191 960,'-24'-24'1314,"24"24"223,0 0 353,0-24-641,0 24-544,0 0-161,0 0-159,0 0-1,0 0-96,0 0-160,0 0 65,0 24-33,0-24 256,0 24-64,0-24-223,-25 24-65,25-24-32,0 23 0,0-23 32,0 24-64,0 0 64,0 0-32,0 0-32,0 0 32,0 23-32,0-23 0,0 0 0,0 0 0,0 23 0,0-23 0,0 0 0,0 0 0,0 0 0,0 24 0,0-24 0,0 0-128,0 24-161,0-25-287,0 1-225,0 24-384,0 0-545,0-25-352,0 25-96</inkml:trace>
  <inkml:trace contextRef="#ctx0" brushRef="#br0" timeOffset="51480">3815 2504 960,'-24'72'1154,"24"-25"-226,0-23-287,0 0-96,0 0 1280,0 0-319,0 0-706,0-1 321,0 1-448,0-24-289,0 24 129,0-24-257,0 0-192,0 24 0,0-24-64,0 0 32,0 0-64,0 24 32,0-24 0,0 24 0,0-24-160,0 0-32,0 24 64,0-24 0,0 0 128,0 0 128,0 23 224,0-23 417,0 0-64,0 0-1,0 0-127,0-23 192,0 23 95,0-24-159,24-24-160,-24 24-1,0-47 225,24-1 128,-24 1-161,23-1-191,-23 0-289,25 1-128,-25-1 0,24 1-64,-24-25-64,23 1 32,-23 24-32,0-25 0,24-23-96,-24 24 96,0-1 96,24 25-288,-24-1 256,0 24-128,0 1 32,24-1-32,-24 0-32,0 1 128,0 23-32,-24-48 0,24 25-128,0-25 160,0 1-32,0 23-64,0 0-128,0 1 160,0-1 32,-24 24-64,24 0 0,0 0 128,0 0-128,0 0 96,0 0-32,0 0 64,0 0 64,-24 1-128,24-1 64,0-24-96,0 24 0,-23 0 32,23 1-32,0-1 32,0 0-160,0-24 160,0 24-128,0 1 95,0-1-31,0 0 32,0 24-32,0-24-96,0 24-32,0-24 32,0 24 96,0 0 0,0 24 256,0 0 0,0 0 128,23 23-95,-23 1-33,0 0-32,0 23-96,0 1 32,0-1-96,0 49 64,0-24-64,0 23 0,0-24-64,0 0-160,0 1 512,0-1-384,0-23 32,0-1 0,0 25 96,0-25-64,0 1-32,0-1-288,0 1-65,0-1-255,0-23-225,0 24 32,0-25 384,0 25 321,0-25 128,0 25 96,0-24-64,0 23 0,0-23 0,0 23 0,0-23-32,0 0 0,0 0 32,0-1 0,0 1 128,0-24 161,0 0-65,0 23 0,0-23 0,0 0 129,0 0-65,0 0-224,0 0 128,0-1-192,0 1-32,0 0 64,0-24 0,24 0-64,-24 0 32,0 0 0,0 0 64,0 0 64,0 0 32,0-24 65,0 0 95,0 1-64,0-25 0,0 0-31,24 0 95,-24-23-96,0-1-32,0 1-32,0-1-95,0 1-1,0-1 0,0 1 0,0-1-32,0 1 64,0 23-160,-24-24 192,48 1-160,-24-1 64,-24 25-32,24-25 32,0 1-64,0 23 160,0-24-128,0 25 0,0-25 32,0 24-64,0 1 64,0-1 0,0 0 32,0 25-96,0-25 128,-24 0 0,24 0-192,0 1 256,0-25-128,0 25-32,0-1 64,0 0-64,0 1 0,0-1-64,0 0 160,0 24-31,0 0-65,0-24 64,0 24-32,0-23 32,24-1-32,-24 24 64,0-24-96,0 25 32,0-25-64,0 24 96,0-24-128,0 1 64,0 23 0,0-24-64,0 24 96,0 0-96,0 1 160,0 23-96,0-24-32,0 24 0,0-24 0,0 24 32,0 0-64,0 0 128,24 0-64,-24 24 160,0 0-192,0 23 0,-24 25 128,24-24-128,0 23 64,-24 1-64,24-1-256,-23 24-417,-1-23-544,24-24-1250,0 0-2145,0-48-8104</inkml:trace>
  <inkml:trace contextRef="#ctx0" brushRef="#br0" timeOffset="53312">4291 95 13612,'25'-24'1506,"-25"24"-1058,0 0 1218,-25 0-673,2 24-128,-1-24-449,1 24-160,-1 24-32,-24-24-31,0 47 447,0-23-63,25-24-97,-25 23-224,24 1-95,0-24-65,1 0-64,-1-24-128,24 24 96,24-24 192,-24-24-256,23 24-32,25-48 0,-24 24 96,0-23-32,23-1 128,-23 24-32,0 0 160,0 0 160,-24 1-31,0-1 511,0 24-735,0 0-97,-24 24 32,0-1-64,0 25 32,-23 0-32,23-1 0,-24 1-32,24 0 64,1-24 32,-1-1-224,24-23-1,24 0 193,-24-23 0,47-1 1,-23 0-33,0-24-33,23 1 226,-23-1 319,0 24 33,0-24-193,-24 48 32,0 0-320,-24 0-128,0 24 64,-23 24-64,-1 0-256,0 23-128,1-23-225,22-1-736,2 1-1634,-1-24-4837</inkml:trace>
  <inkml:trace contextRef="#ctx0" brushRef="#br0" timeOffset="67951">6557 2242 1921,'0'-24'1410,"0"24"255,0 0-736,0 0-609,-23 0-95,23 24-1,0-24 128,-25 0 33,25 24 223,-24-24-63,24 24-65,-23-24-128,23 23-95,0-23-225,0 24 32,0-24-64,0 24 0,0-24-32,0 0 64,0 24-64,0-24 32,0 0 32,23 0-64,1 0 64,1 0-64,-25 0 0,23 0 0,1 0 32,-24-24 0,24 24 32,-24 0 0,0-24 32,0 24 64,-24-24-96,24 24 32,0-23-32,0-1-64,-24 0 64,24 0-32,0 0 32,0 0-64,-23-23 64,23 23 32,-25 0-32,25 0 96,0 0-96,0 24 96,0-24 97,0 24-1,25-23-32,-25 23-64,0 0-96,23-24 0,-23 24 64,24 0 64,0 0 1,-1 0 63,-23 0-64,25 0 32,-25 0 32,0 0-31,0 24-1,23-24-128,-23 23 32,0 1-64,-48 0-96,25 0-1378,-25 24-3522</inkml:trace>
  <inkml:trace contextRef="#ctx0" brushRef="#br0" timeOffset="70205">7010 740 1537,'0'0'865,"0"0"544,0 0 225,0 0-513,0 0-32,0 0-288,24-24-193,-24 24-63,0 0-161,24 0-32,0 0-127,0-24-97,-1 24-32,1 0 32,0 0-96,0 0 192,0 0 32,-1 0-63,-23-24 127,25 24-32,-25 0-32,0 0-128,0 24 65,0-24 287,0 24 97,0-24-65,-25 24-224,25 0 1,-23-24-65,23 23-96,0 1-64,0 24 0,0-24-64,-24 23 0,24 25-576,-24-1-1987</inkml:trace>
  <inkml:trace contextRef="#ctx0" brushRef="#br0" timeOffset="73543">4268 1527 1281,'0'23'1409,"0"-23"-96,0 0 353,0 0-33,-24 0-63,24 0-161,0 0-256,0 0-160,0 0-32,0 0-32,0 0-192,0 0-193,0 0-31,0 0-193,0 0-192,0 0-128,24 0 128,-24 0-64,23 0 64,2 0-128,-1 0 0,-1 0 0,-23 0-160,24 0-256,-24-23-161,25 23-480,-25 0-224,0 0-545,0-24-768,0 24-1826</inkml:trace>
  <inkml:trace contextRef="#ctx0" brushRef="#br0" timeOffset="73882">4244 1360 5188,'0'0'1282,"0"0"704,0 0 384,0 0-705,24 0-544,-24 0-192,23 0-128,2-24-417,-1 24-223,-1 0-129,26 0-161,-49 0-896,23 0-928,1 0-2179</inkml:trace>
  <inkml:trace contextRef="#ctx0" brushRef="#br0" timeOffset="74136">4626 1264 3619,'0'0'4644,"0"-24"-2946,0 24 576,0 0-993,0 0-224,0 0-96,0 24-192,0-24-160,0 24-225,0-24-96,0 24-160,0 0 96,-25 23-224,25-23 65,-23 0 31,23 0-577,0 0 257,0 0-1249,0-24-1506,0 0-7495</inkml:trace>
  <inkml:trace contextRef="#ctx0" brushRef="#br0" timeOffset="74411">4841 1312 11851,'0'-24'1665,"0"24"-31,0 0-1,0 0-768,-25 24 0,25 0-288,0-24-33,-24 24-224,24-1-95,0 1-1,24 0-96,1 0-64,-2-24 64,1 24-96,0 0 32,0 0-64,0-24 32,-1 23-32,-23 1-64,0-24 224,0 24-320,0-24 96,-23 24 0,-1-24-288,-24 24 128,24-24-97,-24 24-480,1-24-576,23 0-609,0 0-896,0 0-6535</inkml:trace>
  <inkml:trace contextRef="#ctx0" brushRef="#br0" timeOffset="74752">4912 1336 11562,'24'-24'1922,"0"24"-192,-1-24-193,-23 24-672,48 0-256,-24-24-289,24 24-384,-25-24-801,25 24-2306,-24 0-5733</inkml:trace>
  <inkml:trace contextRef="#ctx0" brushRef="#br0" timeOffset="75034">5723 835 13516,'0'24'449,"-24"-24"1056,0 48-992,-24-25-385,1 25-1025,-25 24-6790</inkml:trace>
</inkml:ink>
</file>

<file path=ppt/ink/ink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8:09.3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8723 47 7366,'0'0'1826,"0"0"448,0-23-640,0 23-161,0 0-384,0 0-384,0 0-321,0 0-191,0 0-258,0 0 98,0 23-1,0 1-32,0 0 0,0 24 0,25-24 0,-25 23 32,24 1-32,-24 0 0,0-25-97,0 25-31,23-24-32,-23 0 0,0 0 64,0-24 32,0 23 96,-23-23-64,23 0 64,-24 0 32,24 0-32,-48 0 32,24 24-32,0-24-32,1 0 0,-25 0 0,24 0 0,0 0 0,0 0 32,24 24-64,0-24 32,-24 0-96,24 0-545,24-24-992,24 24-2435</inkml:trace>
  <inkml:trace contextRef="#ctx0" brushRef="#br0" timeOffset="471">9033 0 10634,'0'24'672,"0"-24"225,0 0-128,0 0-257,0 0 385,0 0-513,0 0 33,0 0-1,24 0-224,-24 0-95,25 23-65,-25-23 32,23 24 0,-23-24 0,24 0 32,-24 24 0,23-24 0,-23 0-32,25 0-32,-25 0-64,0 0-32,0 0 160,-25 24-64,2-24 128,-1 24 161,1 0-33,-2-24-96,1 23 32,1 1 97,-1 0 31,24 0 0,0 0-31,-24-24-129,24 24 160,24-24-64,-24 23 97,24-23-65,-1 0-64,26 0-192,-2-23-416,1 23-1570,-1 0-2658</inkml:trace>
  <inkml:trace contextRef="#ctx0" brushRef="#br0" timeOffset="992">8723 810 1633,'0'0'10410,"0"0"-8969,0 0 962,0 0-770,-23 0 1,23 0-770,0 0-415,0 0-161,0 0-192,0 24 128,0 0-95,0 0-97,-24-1 64,24 25-96,0 0-673,0-1-1665,0 1-8136</inkml:trace>
  <inkml:trace contextRef="#ctx0" brushRef="#br0" timeOffset="215349">7103 6054 2914,'0'-72'2595,"-24"49"960,24-25-1377,0 24-512,-24 0-225,24 24-416,0 0-160,0-24-128,0 24-225,0 0-192,0 0 1,24 0-1,-24 24 160,24 24-159,-24-24 63,24 23-192,-24-23-64,0 0-32,0 24 1,0-1-258,0-23-671,23 0-834,-23 0-2049,0 0-9578</inkml:trace>
  <inkml:trace contextRef="#ctx0" brushRef="#br0" timeOffset="215682">7055 6054 4804,'0'-24'1826,"0"24"704,0 24-736,0-24-801,0 0-577,0 0-192,0-24 161,24 24 95,-24 24-127,24-24-33,-24 0-32,47 0-160,-23 24 0,24-24-96,-1 0 32,25 0-64,0 0 65,-1 0-1,25 0 0,-25 0 0,25 0-32,-2 0-32,2 0 0,-1 0 32,1 0 0,-1 0-32,1 0-96,-1 0-193,0 0 1,0 0 288,1 0-64,-1 23 0,-23-23 96,23 0 0,0 0 32,-23 0 32,23 0-64,-47 0 64,23 0 0,-23 0 193,0 0 159,-1 0 161,-22 0-1,-25 0-31,23 0-161,-23 0-256,0 0-31,0 0-65,-23 24-417,-2-24-1024,1 0-1762,1 0-8072</inkml:trace>
  <inkml:trace contextRef="#ctx0" brushRef="#br0" timeOffset="216175">9201 6006 13164,'-24'-47'160,"-1"47"609,25 0 768,0 0-95,25 0-706,-25 0-223,0 23 224,0 1-353,24 0-160,-24 0 128,0 23-159,-24-23-193,24 0 0,-25 24-961,25-24-3235</inkml:trace>
  <inkml:trace contextRef="#ctx0" brushRef="#br0" timeOffset="216550">7985 5244 10345,'0'0'1954,"0"0"-1313,0 0 544,0 0-545,0 23-63,-24 1-193,24 24-191,-24-24-129,24 23 64,-24 1-96,24 24 0,-23-25-64,23-23-192,0 0-257,-24 0-576,24-24-769,24 0-1377,-24-24-3267</inkml:trace>
  <inkml:trace contextRef="#ctx0" brushRef="#br0" timeOffset="216710">7890 5530 448,'0'-96'2915,"-24"25"-321,24 23 321,-25-23-257,25 47-512,0-24-192,0 24-448,0 24-353,0 0-416,0 0-513,25 0 64,-1 0-96,23 24 0,1-24-96,-1 48-64,2-24 1,-2 23-66,0-23-319,1 0-256,0 24-97,-24-25 32,-24 25 321,0-24 160,-24 0 160,-24 0 64,0-24-32,1 23 96,-25 1 32,25 0-32,-25-24-64,25 0 0,23 0-64,-1 0 32,2 0-256,23 0-609,23 0-1057,2 0-1409</inkml:trace>
  <inkml:trace contextRef="#ctx0" brushRef="#br0" timeOffset="217154">8414 5220 11723,'0'-72'832,"0"48"706,0 1 191,0 23-223,0 0-257,0-24-576,0 48-321,0-24 96,24 23-95,-1 25-161,-23 0 64,0 23-64,0 1-128,0-25-64,0 25 65,0-24-194,0-1-607,0 1-449,0 0-545,0-25-993,24-23-3298</inkml:trace>
  <inkml:trace contextRef="#ctx0" brushRef="#br0" timeOffset="217419">8414 5101 11627,'-24'-96'928,"0"49"1154,24-1-96,24 24-801,-24 0-416,48 0-224,-25 1-129,25 23-160,24 0-160,-1 0-96,-23 23 225,0 1-33,-1 0 160,1 24 32,-24-1-31,-24 1 31,0 0-96,0-24-95,-24 23-1,-24-23-128,1 24-64,-25-24-769,0-1-1825,-23-23-9610</inkml:trace>
  <inkml:trace contextRef="#ctx0" brushRef="#br0" timeOffset="219497">9749 1096 448,'-24'-48'7431,"24"24"-5990,-24 1 609,24-1-1057,-24 0 32,24 24-320,0-24-321,-24 24-96,24 0-191,-23 0-65,-2-24 32,2 24-64,-1 0 32,-23 24 0,22-24 32,-22 24 0,-1 0 32,0 0-32,25-1-32,-25 25 0,0-24 32,25 0-64,-26 23 96,2-23 96,24 0 65,-26 0-33,26 24-64,-25-25-32,0 25-32,1-24-32,-1 24-32,1-25 0,-2 25 0,2 0 0,23-1 64,-24 1 65,25 0 63,-25-1 0,24 1-96,0 0 128,-23 0 97,23-24-97,0 23 32,24 1-31,-24-24-129,-23 24 32,23-1 0,0 25-32,0-25 0,0 25-32,1-1 64,-2-23-63,1 24-97,1-1 96,23-23-128,-24-1 64,24 25 0,-23-24 0,-2 23 0,25-23-32,-24 23 32,24 1-64,-23-25 64,-1 25 0,24-25 0,-24 25-32,24-1 160,-24 1-32,24-24 32,-24 23-128,1 1 0,23-25 160,0 1-256,-24 0 0,24-1 128,0 1 0,0 0 129,0 23 31,0-23-32,-25-1 96,25 25-192,0-25 65,0 26 63,0-26-64,0 1 32,0 0-128,0 23 32,0-23 128,0-1-256,0 1 161,0 0-129,0-1 128,25-23-128,-25 24 32,0-24-32,0 23 96,0-23-128,24-24 64,-24 24-64,0 0 96,0-24-32,0 24-96,0-24 64,0 0-96,0 0 96,23 0-64,-23-24 64,0 0-64,0 0 64,24-24 0,-24 1-32,24-1 32,-24 1-32,24-1 128,-24 0-96,24 24-96,-24-23 128,0 47-64,0-24 64,23 24-32,-23 0 64,0-24 64,0 24-96,0 0 64,0 0-96,0 0 0,0 0 160,0 24-160,0 0 64,0 0 32,-23 23-96,-1 1-32,24-24 64,-24 23-128,0 1 192,0 0-32,1-25-96,23 1 64,-24 24-32,-1-48-32,25 24 192,-23 0-224,-1-24 160,24 23-32,-23-23-32,23 0-64,-24-23 64,-1 23 0,2-24-64,-1 0 0,24-24 32,-24 24 0,0 1 0,24-1 0,0 24 0,0 0 64,-24 0 65,24 0 159,0 0 64,0 0 65,0-24-161,0 24-32,24-24 0,0 0-96,0 1 33,23-25-129,-22 24 32,22 0-96,0 24 32,-22-24 32,-1 24-32,-1 0-32,1 0 0,-24 0-32,24 0-129,0-23-575,0 23-610,-1-24-1376,26-24-6727</inkml:trace>
  <inkml:trace contextRef="#ctx0" brushRef="#br0" timeOffset="299262">7913 7532 128,'0'0'256,"0"0"160,0 0 737,0 0 737,0 0-545,0 0-512,0 0-320,-23 0-257,23-24 96,0 24-63,-24 0-65,24 0 320,-25 0 33,25 0 192,-23 0-257,23 0-288,-24 0-96,1 0-64,-1 0-64,24 0 0,-25 0-32,2 0 0,-1 0-32,0 0 160,0 0-32,0 0 33,-23 0-33,23 0 64,0 0 32,0 24-32,0-24 160,1 0 1,-1 0-1,0 0-128,-24 0-96,25 0-32,-2 0 32,1 0-32,-23 0-32,24 0 0,-2 0 96,1 0-64,1 0-32,-1 0 0,-24 0 192,24 0-31,1 0-1,-1 0-96,-1 0-32,2 0-32,-1 0 64,1 0-64,-1 0 32,-1-24 0,2 24 0,-1 0-32,0 0 0,0 24 0,0-24 0,1 0 0,-1 0 0,0 0 0,0 0 0,24 0 0,-24 0 0,-23 0 0,23 0 0,0 0 0,0-24 32,0 24-32,1 0 0,-25 24 0,24-24-32,0 0 32,-24 0-32,24 0 32,-23 0-32,23 0 64,-24 0-32,1 0 0,23 0 32,-24 0-32,1 0-32,-1 0 32,1 24-32,-2-24 0,2 0-32,-1 0 64,1 0-32,-1 24 64,0-24-64,1 0 32,-1 0 0,0 0 0,0 0 0,1 0-32,-1 0 0,0 0 32,-23 0 0,23 0 0,1 0-32,-1 0 32,-24 0 0,25 0 32,-25 0-160,25 0 0,-2 0 63,2 0 1,0 0 96,22 0-32,-22-24 32,0 24-32,-1 0 65,0 0-33,0 0-32,1-24 32,23 24 0,-24 0 0,1 0-32,-1 0 0,0 0 0,0 0 0,1 0 0,0 0 0,-2 0 32,2 0-32,-1 0 96,1 0-96,-25 0 0,25 0 0,-2 0-32,2 0 32,-1 0 0,1 0 0,-1 0 0,0 0 32,1 24-32,-1-24 0,0-24 0,0 24 0,1 0 0,-1 0 0,1 0 0,23 0 0,-24 0 0,24 0 0,-23-24-32,23 24 64,-24 0-32,24 0 0,-24 0 0,1 0 0,23-24 0,-24 24 0,1 0-32,-1 0 64,0 0-64,1 0 32,22-24 0,-22 24 0,0 0 0,-25 24 32,24-24-32,1 0 0,-25 0 0,25-24 0,-25 24 0,24 24-32,-23-24 32,0 0 0,22 0 0,-22 0 0,23 0 0,-23 0 0,0 0 0,22 0 0,-21 0 0,-2 0 0,24 0 32,-23 0-64,23 0 64,0 0-64,1 0-64,-1 0 64,0 0-32,0 0 64,1 0 0,23 0 0,-24 0-65,24 0 33,1-24-64,-25 24 96,24 0 0,0 0 0,1 0 0,-1 0 0,-1 0 0,2 0 0,-1 0 0,24 0 0,-23 0 0,-2 0 0,1 0 0,1 0 0,23 0 64,-24 0-64,1 0 32,-2 24-64,25-24 32,-24 0 0,1 0-32,-1 0 0,24 0 64,-24 0-32,24 0 0,0 0 0,0 0 0,-24 0 0,24 0 0,0 0 0,0 0 0,0 0 0,-24 0 0,24 0 32,0 0-32,0-24 0,0 24 0,0 0 0,0 0-32,0 0 32,0-23-32,0 23 0,0 0-224,24 0-128,-24 0-33,0 0 161,0 0 96,0 0 64,0 0 0,0 0 96,0 0 0,0 0 0,0 0 64,0 0-64,0 0 64,0 0-32,-24 0 32,24 0-32,-23 0 32,-1 0 32,-1 0-64,2 0 64,-1 23-96,0-23-64,1 24 128,-2-24-128,25 0 128,-23 24-64,23-24-64,0 0 128,23 0 0,2 0 129,-2 0 319,1 24-64,0-24 33,24 0 31,23 0-31,-23 0-33,-1 24-95,-23-24-161,24 24-64,-24-24-64,-1 0-160,1 0-865,24 0-1666,-24 0-7110</inkml:trace>
</inkml:ink>
</file>

<file path=ppt/ink/ink5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06.15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-12 135 2626,'0'-50'3812,"25"25"-1634,-25 0-64,0 25-641,0-24-320,0 24 160,0 0-63,-25 0-257,25 0-481,0 0-384,0 0-32,25 0 96,-25 24-96,0 1-96,26 25 65,-26-1-33,0 1-193,0-25 129,26 25-192,-26-1-32,0-24-32,0 0-1,0-25 65,25 0-128,-25 0 256,0-25-32,0 0 128,26-24 64,-26-1 0,0 25 32,0-25 32,0 1-32,-26 24 0,26-25 32,0 26 161,0-1-33,0 25 384,0 0 65,0 0-96,0 0-321,0 0-64,-25 25 160,25-1-223,0 1 63,25 25-128,-25-1 32,26 1-128,-26 0 0,0-25 0,25 24-128,-25-24 64,0 0-128,0 0 64,0-25-289,0 0-127,0-25-1,0 0 161,0 0 224,0-24 160,0 24-64,0-25 64,0 25 0,0 0 64,0 1 224,0 24 0,0-25 193,0 25-97,0 25-192,0-25-96,0 24 64,0 1 1,0 0-97,-25 25-32,25-25-32,0 24-64,0-24-321,0 0 97,25 0 128,-25-25-32,0-25-97,0 0 161,0 0 64,0-24 128,0-1-32,0 0 160,-25 25-31,25-24 63,0-1-64,0 25 224,0 25 193,0 0-33,0 25-255,-26 0-33,26 25-160,0-1-64,0 1-32,26-25-288,-26 24-961,0-24-2787,0-25-11115</inkml:trace>
</inkml:ink>
</file>

<file path=ppt/ink/ink5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0:08.1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1169 146 4131,'-47'-47'161,"47"23"864,-24 0 1313,-24 24-513,24-23-351,0 23-321,-24-24-256,25 24-193,-25 0-127,0 0-161,1 24-31,-1-24-65,-23 23-64,23 1 1,-24 0-33,1 0-96,23 23-32,-23-23 64,23 23 64,-24-23 1,1 24 63,23-1-32,0-23-64,25 23 65,-2 0-33,1-24 0,24 25-64,0-1-64,0-23 32,0 24-320,24-1 544,24-23-255,0 23-97,0-23 96,23 0 0,1 23 0,23-47-96,-23 24 224,23-24-224,24 0 0,-23 0 64,-1 0 96,-24-24-128,25 1-32,-24-1 0,23 0-32,-48 0 0,25 1 32,-25-1-32,2-24-32,-2 25 64,-47-25-64,24 1 224,-24-1-160,-24 1 32,0 0-64,-23 0 64,-1-24-64,-24 23 0,25 1 128,-25-1-64,25 1-32,-25 23 32,0 0 32,25 0-32,-25 24 161,1-23-193,-25 23 0,1 23 32,23 1 32,-23 0 64,24 0-256,-1-1 256,0 25-32,25-24-32,-1 23 32,24 1-64,-23-1 64,47 24 0,0-1-96,23-22 64,1 23 0,24-23 65,-1 23-129,25-24 96,-24 1-32,23-24-64,1 23 64,-1-23-32,25-1-96,-25-23-32,25 0 192,23 0-160,-24-23 96,25-1-32,-25-23 96,24-1-96,-23 1 256,-25 23-256,0-24 128,-22 1-128,-26-1 256,1-23 1,-24 24 31,0-23-96,-47-2-160,-2 1-64,-22 0 96,0 0-96,-25 23 32,-23 1-96,0 23 96,-25 24-512,-22 0-1314,-25 47-2690,-24 25-10090</inkml:trace>
</inkml:ink>
</file>

<file path=ppt/ink/ink5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9:38.6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428 185 32,'23'-24'2306,"-23"24"-833,0 0 225,0 0 192,0 0-321,0 0-224,0 0-288,0 0-320,0 0-128,0 0-225,0 0 32,0 0-63,0 0-161,0 0-64,0 0-32,-23 0 64,23 24-64,-24 0 96,24 0-63,-23 0-97,-2-24 32,1 24-64,1 0 0,-1-1 0,24 1-32,0 0 0,0-24-97,-24 24-127,24-24-64,0 0-193,24 0-351,-24 0-898,24 0-1857</inkml:trace>
  <inkml:trace contextRef="#ctx0" brushRef="#br0" timeOffset="463">642 209 2626,'0'0'1153,"0"0"417,0 0-289,0 0 128,0 0-608,0 0-321,-23 24 1,23-24-33,0 0 129,0 24 63,-24 0-319,24-24-129,0 24-128,0-1-64,0 1 32,0-24-160,0 24-289,24-24-31,-24 0-97,23 0-415,1-24 63,0 24 32,0-24 449,0 24 351,-1-23 97,-23-1 33,0 0 319,0 24 160,24-24 33,-24 24-257,0-24 33,0 0-97,0 24-64,0 0 0,-24 0-96,24 0 0,-23 0 0,23 0 1,-24 0-1,0 24-96,24-24 0,-24 0 0,24 24-160,0-24-737,0 24-1121,0-24-2338</inkml:trace>
  <inkml:trace contextRef="#ctx0" brushRef="#br0" timeOffset="942">1000 233 7334,'0'-24'993,"0"24"225,0 0-258,0 0-255,-24 0 192,0 0-64,24 0-129,-23 24-159,-2-24-193,25 24-31,0 0-129,-23-24-160,23 24 0,0-24 0,0 23-64,0 1-192,0-24-289,23 24-192,2-24-63,-2 0-1,1-24 0,0 24 225,0-24 352,0 24 128,-24-23 224,24-1 320,-24 24 97,0-24-97,-24 24-128,24-24-223,0 0-65,0 24-32,-24-24-32,24 24 0,0 0-32,-24 0-32,24 24-65,0-24-351,0 0-577,0 24-1057,0-24-3651</inkml:trace>
  <inkml:trace contextRef="#ctx0" brushRef="#br0" timeOffset="1412">1286 281 8007,'0'0'1409,"0"0"481,0 0-512,0 0-770,0 0-159,24 0-225,-1 0 0,2-24-32,-1 24-160,-1 0 0,1 0 0,-1 0-128,2 0-128,-25 24-257,0-24-576,0 0-928,0 0-1923</inkml:trace>
  <inkml:trace contextRef="#ctx0" brushRef="#br0" timeOffset="1668">1382 161 2562,'0'0'2690,"0"0"-1697,0 0 1025,0 0-897,0 0-224,0 0-96,0 0 0,0 0-65,0 0-223,0 24-161,0-24-160,0 24-31,-24-24-33,24 24 32,0 0-96,0 0-32,0 0 0,0-1-32,-25 1-32,25-24-288,0 24-193,0 0-448,0-24-1697,25 0-6663</inkml:trace>
  <inkml:trace contextRef="#ctx0" brushRef="#br0" timeOffset="3671">1834 114 1409,'0'-24'1922,"0"24"192,0 0-321,0 0-351,0 0-545,0 0-385,0 0-192,0 0-95,0 0 287,0 0 1,0 24-33,0-24-192,-23 0 1,23 23-65,-25-23-64,25 24-64,-24 0-64,24 0 32,0-24-32,-23 24 0,23 0-32,0-24 32,0 24-64,-24-24-64,24 0-256,0 24-417,0-24-736,24 0-1570</inkml:trace>
  <inkml:trace contextRef="#ctx0" brushRef="#br0" timeOffset="4049">2073 137 5605,'23'0'865,"1"-23"544,0 23 64,-24 0-672,24 0 32,0 0-225,-1-24-127,2 24-257,-25 0-128,23 0-64,-23 0-96,0 0-352,0 0-161,-23 0-256,23 0-512,-25 24-384,25-24-1090,-23 0-1121</inkml:trace>
  <inkml:trace contextRef="#ctx0" brushRef="#br0" timeOffset="4238">2073 137 2690,'23'-23'2274,"-46"23"193,23 0-257,0 0-737,0 0-416,-24 0-320,24 0-289,0 0-96,0 0-159,-24 0 95,24 0 0,-24 23 0,24-23-95,0 24-97,-24-24-32,24 24-32,0-24-32,0 0 0,0 24 32,0-24 0,24 24 0,-24-24-32,24 0-32,-24 0-32,24 0 32,-24 0 32,24 0 0,-24 0 32,23 0-32,-23 24 0,24-24 0,0 0 0,-24 0 0,24 0 0,-24 24 0,0-24 0,0 0 0,0 24 0,0-24 32,0 23 0,0-23 96,-24 24-32,0-24 0,0 24-32,24 0-32,-23-24 0,-1 24-32,24-24 0,-24 0-128,0 24-288,24-24-481,-24 0-608,24 0-2435</inkml:trace>
  <inkml:trace contextRef="#ctx0" brushRef="#br0" timeOffset="4897">2574-6 2690,'23'0'1538,"-23"0"704,0 0-609,24 24-672,-24-24-96,23 24-224,1 0 63,1 0-127,-25 0 31,0-1 225,0 1 0,0 0-257,0 24-287,0-24-161,-25 0-64,25 23-32,-24 1 64,1-24-160,-24 24-288,22-24-898,-22 24-1568,-25-1-5158</inkml:trace>
  <inkml:trace contextRef="#ctx0" brushRef="#br0" timeOffset="5773">356 42 128,'0'0'576,"-24"24"-223,24-24-97,0 24 256,-23-24 609,-1 0 96,24 24-192,-24-24 289,24 23-450,-24-23 1,24 0-32,-24 24-192,24-24-33,-23 24-159,-1 0-97,0 0-64,0 0 1,0 0 127,-23 0 64,22 23 1,2 1-161,23 0 0,0 0-159,0-1-65,23 25-32,2-24-32,22 0-128,1-1-737,0 1-2242</inkml:trace>
  <inkml:trace contextRef="#ctx0" brushRef="#br0" timeOffset="172802">1214 2072 16207,'0'0'1858,"0"0"-1250,24 0 1250,-24 0-1057,24 0-449,24 24-160,-25-24-128,26 0-352,-26 0-865,1 0-1410,-24-24-2657</inkml:trace>
  <inkml:trace contextRef="#ctx0" brushRef="#br0" timeOffset="172984">1262 1809 15822,'-24'-24'2371,"24"0"-1314,24 24-289,24 0-607,0 0-97,-1 0 32,25 24-705,-25-24-2338,25 0-7559</inkml:trace>
  <inkml:trace contextRef="#ctx0" brushRef="#br0" timeOffset="173252">2287 1809 14573,'-47'-48'1538,"47"48"-1026,-25-24 417,-22 24-384,23 24 127,0 0 129,-23 0-224,23 0-353,24 24-128,-24 0 0,24 0-128,0-1-128,48-23-289,-25 0-255,25-24-289,0 0 192,-25 0 385,25-24 159,-24 0 257,0-23 32,-1 23 97,-23 0 479,-23-24 321,23 24-96,-24 0-257,0 0-384,1 0-95,-2 24-97,2 0-32,-1 24 64,0-24-289,24 24-736,0 0-1345,0 0-2306</inkml:trace>
  <inkml:trace contextRef="#ctx0" brushRef="#br0" timeOffset="173628">2693 1905 15694,'23'0'257,"-23"0"607,24 24 65,-24-24-576,0 24-225,0-24-769,0 24-1985,0-24-8457</inkml:trace>
  <inkml:trace contextRef="#ctx0" brushRef="#br0" timeOffset="173903">3384 1594 3747,'23'-48'8552,"-23"24"-6566,0 1 608,-23-1-704,23-24-416,-24 24-385,0 0-513,0 0-255,0 24-97,1 0-96,-26 0 96,2 24 32,0 0-31,22 0-65,-22 24-64,47-24-32,0 23-64,0 1 128,24-24-32,24 0-64,-1 0-64,0-24-64,2 0-64,-2-24 96,1 0 64,-24 0 0,23 0-64,-47 0 96,24-23 32,-24 23 96,24 24-32,-24-24 0,0 24 32,0 0-64,0 0-96,0 0 64,0 24 65,-24 23-33,24-23 96,-24 24-96,24 0-32,-24 23 0,1-23-32,-1 24-320,-24 0-385,24-24-1120,1 23-2852,-26-47-10121</inkml:trace>
  <inkml:trace contextRef="#ctx0" brushRef="#br0" timeOffset="175011">3384 1546 5765,'-24'0'1986,"0"-24"480,24 24 545,-24-23-993,-23 23-160,23-24-417,-48 24-256,25 0-320,-25-24-64,0 24-161,25 0-95,-1 24-353,0-24 0,48 0-128,0 0-32,24 0 64,48 0-96,-1 0 0,24 0-64,1 0-224,-1 24 0,1-24 96,-25 0 160,-23 0 64,-25 0-64,1 23 64,-24-23 160,0 0 64,-47 0 64,-1 0-127,-23 0 31,-1 24 0,1-24-96,-25 0-32,25 0 0,-1 0-64,1 0 96,47 0-64,0 0-31,24 0 31,0-24-64,24 24 96,0 0-160,23 0 32,1 0-97,23 0-191,1 0 96,0 0-32,-25 24 256,25-24-160,-25 0 128,-23 0 64,0 0-64,0 0 64,-24 0 128,0 0 0,-24-24-64,-24 24-64,1 0-32,-1 0 0,1 0 0,-25 0-64,24-23 0,0 23 0,25 0 128,-1 0-128,0 0 64,24 0-64,0 0 0,24 0 96,23 0-32,1-24 0,0 24 0,0 0-32,23-24 64,-23 24-32,23 0 64,-47-24 192,24 24 128,-48 0 97,23 0-33,-23 0-63,0 0-193,0 24 32,0-24-32,0 24-32,-23 0-32,23-1-63,-24 25-1,24-24 0,-24 24-64,-24 0 64,25 23-32,-25-23 96,0 24-160,1 0 32,-1-24 32,0-1 0,0 25-32,1-24 0,23-1 0,24 1 0,-24-24 0,24-24 0,0 24-96,0-24 64,24-24-192,0 24-161,23-24 1,-22 0 128,22-23-33,-23 23 129,-1-24-32,26-24 32,-26 25 32,1-25 96,0 0-64,0-24 128,23 25 0,-23-1-32,24 0 0,-24 25 32,-1-1 96,-23 48 32,0-24-32,0 24 0,0 0-128,0 24 32,-23 0-32,-1 0 32,0 23 32,0-23-32,-23 48-64,-25-24 96,1-25-32,23 25-64,-23-24 96,46-24-128,-22 0 64,23 0-64,0 0 128,24-24-96,0-24 96,0 25-160,0-1 96,0-24-64,0 0 64,0 0 0,-24 25 0,24-1-32,-24 0 64,1 0-64,-1 24 32,24 0 0,0 0 32,0 0-32,47 0 0,1 0 64,47 24-96,1-24-160,23 0 416,0 0-192,-24 0-64,1 0 64,-24 0-64,-25-24 96,-47 24 161,0 0 127,0 0-96,-47 0-64,-2 24-128,2-24 0,-25 24 1,25 23-65,-1-23 0,24 24-33,1-24 98,-1 24-65,0-1 0,0 1 0,24 0 32,-24 0 0,1 0 0,-1 0 32,-1 0 160,-22-1-224,23 1 64,-24-24-128,25 24 224,-1-24-288,0-1 128,24 1-288,0-24-577,24 0-416,0 0-1410,-1 0-5829,25-47-4068</inkml:trace>
  <inkml:trace contextRef="#ctx0" brushRef="#br0" timeOffset="177546">1143 3171 15758,'24'-72'2211,"-24"24"-546,0 0-63,24 1-577,-1-1-577,1 24-160,0 0-31,0 0-33,0 0-32,-1 24-32,2 0-32,-1 24 32,-1-24 33,1 24-129,-1 0 32,2 0 96,-1 0-128,-1 0 64,1-24-32,24 0 160,-24-24-31,23 24-65,-22-24 0,-2 24-96,24-24-96,-47 0-320,24 24-417,1 0-833,-25 0-1537,23 0-2338</inkml:trace>
  <inkml:trace contextRef="#ctx0" brushRef="#br0" timeOffset="177886">1358 3386 13869,'-25'-24'1889,"25"24"65,0 0 0,0-24-577,25 0-448,-1 0-64,-1 0-448,24 24-161,-22-24-32,22 24 288,-23 0-63,24 0-1,-24 0-95,23 0-161,1 0-64,-24 24-96,23-24 32,1 0-128,0 0-705,0 0-768,23 0-1538,-23 0-3075</inkml:trace>
  <inkml:trace contextRef="#ctx0" brushRef="#br0" timeOffset="178126">2621 3099 14253,'0'-48'3940,"0"24"-2691,0 24 929,-47-24-929,22 24-704,1 0-65,-23 24 1,23 0-129,-24 0-224,25 24 0,-1-24-96,24 24-32,0-25-64,24 1-32,-1 0-160,25-24-129,0-24-95,24 24-161,-25-24-31,-24 1 319,26-25 193,-26 24 128,-23-24 32,0 24 0,-23-24 0,-2 25 96,1 23 64,-23-24 1,-25 24-129,49 0 64,-25 24-96,24-1-32,0-23-225,24 24-447,24 0-1378,0-24-2819</inkml:trace>
  <inkml:trace contextRef="#ctx0" brushRef="#br0" timeOffset="178472">3074 3099 18129,'0'24'1505,"0"-24"-480,0-24 384,23 24-1056,-23 0-353,0 0 0,25 0-449,-2 0-736,-23 0-1762,48 24-3042</inkml:trace>
  <inkml:trace contextRef="#ctx0" brushRef="#br0" timeOffset="178632">3575 3051 16879,'-25'0'1250,"-22"0"1088,-1 0-288,0 24-545,1-24-640,23 24-320,24 0-225,-24 24-96,24-24-224,24-1 32,0 1 32,23 24-96,1-24-160,0 0 96,-1-24-128,25 24 31,-24-24 161,-1 0 0,-23-24 64,0 0-64,-24 0 96,-24-24 33,0 1-194,-23-1 194,-1 0-194,24 0 130,1-23-33,23-1 64,23 0-161,1 25 130,24-1-33,-1 0-65,25 24 162,-48 24 31,23 0 96,-47 24-32,24 0-64,-24 0-32,0 0-64,-48 23 64,25 1-128,-49-24-192,25 24-1217,-2-24-1762,2-24-9481</inkml:trace>
  <inkml:trace contextRef="#ctx0" brushRef="#br0" timeOffset="179371">4194 1594 14830,'23'-48'1153,"2"1"-321,-25 23 482,-25-24-482,2 48-479,-1-24-65,0 24 225,-24 0 191,25 24-31,-25 0-129,0 0-63,24 23-289,1-23-96,-1 24-32,24-24-64,0 0 64,47-24-64,-23 0-96,24-24-128,23 0 0,-23-24 160,0 24 64,0 1 32,-24-1-32,-1 0 160,1 24 96,-24 0-64,0 24 129,-24 0-97,1-1 32,-1 25-192,-1 0 32,2 24-64,-1-25 0,0 25 0,1 0-128,-2 0-576,-22-24-834,23 23-2113,1-47-8649</inkml:trace>
  <inkml:trace contextRef="#ctx0" brushRef="#br0" timeOffset="179777">4695 1713 21043,'-24'-23'257,"-1"23"255,-22 23 641,-1 1-640,24 0 287,1 24-95,-1 0-320,24 0 31,24 0-96,-24 0-160,23-25-64,1 1 1,1 0-65,-25 0-64,0 0-481,0-24-448,-25 24-576,1-24-1218,-23 0-2882</inkml:trace>
  <inkml:trace contextRef="#ctx0" brushRef="#br0" timeOffset="180008">4695 1522 20243,'214'-71'2178,"-47"47"-1570,0 0 706,-1 0-834,-22 0-416,-25 0-1794,-24 1-5220</inkml:trace>
</inkml:ink>
</file>

<file path=ppt/ink/ink5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8:03.0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571 118 448,'0'0'801,"0"-24"64,0 24 352,0 0 64,-24 0-160,24 0-224,0 0-225,0 0 33,-24 0 0,24 0-129,0 0-63,0 24-65,-24-24-63,24 0-97,0 0-160,0 0-32,24 0-32,-24 24 32,0-24-32,0 0-32,24 0 32,-24 0-64,24 0 0,-24 25 0,0-25 32,24 0 0,-1 0-32,-23 0 0,24 0 32,24 0 0,-24 0-32,-1 0 0,1 0-32,24 0 32,-24 0 0,-1 0 0,26 0 32,-26 0 1,1-25-33,24 25 0,-24 0 0,-1 0 0,1 0 32,24-24-32,-24 24 32,-1 0 0,1 0 96,0-24 128,0 24 64,0 0-63,0 0-33,23 0-192,-23 0 0,0 0 0,0 0-32,-1 0 0,2 0 32,-2 0 0,25 0-32,-25 0 32,2 0-32,-1 0 0,23 0 0,-23 0 32,0 0-64,0 0 64,-1 24-32,25-24 0,-24 0 32,0 0 0,-1 0-32,26 0 0,-26 0 0,24 0 0,-23 0 0,24 24 0,0-24 0,0 0 32,-1 0-32,1 0 0,-24 0 32,23 0-32,1 0 0,0 0 0,-1 0 32,0 0-32,0-24 0,2 24 64,-2 0 64,1 0 0,-1 0-32,1 0 97,0 0-33,-1 0-96,1 0 0,-1-24 32,-23 24 0,24 0-64,0 0 0,-25 0 64,25 0-96,0 0 96,-25 0-64,26 0 161,-2 0 63,1 24 0,-1-24-64,1 0-32,0 0-64,-1 0 1,1 0-33,-24 0 32,23 0-32,1-24 0,-24 24-32,24 0 32,-24 0 0,23 0-32,1-24 64,-24 24-96,23 0 0,1 0 32,0 0 0,-1 0-32,1 0 0,-1 0 32,-22 0 128,22 0 1,0 0-65,2 0-32,-2 0-64,1-23 0,-1 23 0,25 0-96,-25 0-1,2 0-31,-26 0 128,25 0 0,-25-24 32,2 24-32,-2 0 96,-23 0-96,24 0 65,-24 0-33,0-24-32,0 24 64,0 0 0,24 0 32,-48 0 96,24 24 32,0-24 32,-24 0-192,1 0 97,-2 0-193,2 0 96,-25 0 0,25 24-32,-26-24-32,2 0 0,-1 0-128,1 0 0,-1 0 63,0 23 65,-24-23 0,25 0 0,0 0 0,-1 0 0,-24 0 32,25 0-64,-25 0 64,1 0-32,-1 0-32,1 0 64,-24 0-64,23 0-32,0 0-32,1 24 64,23-24-64,-23 0 64,-1 24 0,0-24 32,1 0 0,0 0 0,0 0 0,-1 0 0,0 0 0,1 0 0,-1 0-32,0 24 32,2-24 0,-2 0 0,25 0-32,-24 0-64,23 0 32,-23 25 0,23-25 64,-24 0 0,1 0 0,0 0 0,-1 0 0,0 0-32,1 0 32,23 0 0,-23 0 0,23 0 32,-23 0-64,23 0 32,24 0 32,-23 0-32,-1 0 0,0 0-32,24 0 64,-23-25-64,-1 25 64,0 0-64,1 0 64,-1 0-32,0 0 32,1 0-32,-25 0 0,24 0 64,1 0-32,0 0 32,-2 0-32,-22 0 32,47 0-96,-47 0 64,23 0-32,0 25 64,0-25-64,-23 0 64,23 0 0,1 0 32,0 24-32,-2-24-64,26 0 32,-25 23-32,24-23 0,0 0 0,1 24 0,-1-24 0,24 0 0,0 0 0,0 24 33,0-24-1,24 0 96,23 0-128,25 0 0,-25-24 128,49 24-160,-1-24 96,0 24 96,25-23 32,-25 23-160,48 0 160,-24-24-96,0 24 1,24-25-65,0 25-32,-24-24 96,24 24-32,-24 0-160,24-24 256,-24 24-128,25 0-32,-25 0 32,0 0-128,-24 0 224,0 0-96,24 0 0,-24 0-32,0 0-32,24 0 128,-23 0-96,-1 0 0,1 0 32,-1 0 32,0 0-64,-24 0 0,25 0-32,-24 0 64,-25 0 64,25 0-128,-1 0-64,0 0 224,1 0-128,-1 0 0,-23 0 0,23 0 64,-22 0-64,21 0 0,-21 0 0,-2-24-64,25 24 224,-25 0-224,1 0 32,-1-23 64,-23 23 0,24 0-96,0 0 128,-25 0-96,2 0-96,-2 0 64,1 0-32,0 0 0,0 0-64,-24 0 128,24 0 64,-24 0-32,0 0 64,0 0-128,0 0 96,0 0-96,0 0 0,0 0 32,0-24 32,0 24-64,-24 0 64,24 0-32,-24 0 32,0 0 32,0 0-64,-24 0 96,1 0 0,0 0-96,-25 0 32,0 24-96,-23-24 192,0 0-96,23 0-32,-23 0 0,-1 0-32,1 23-65,0-23 33,0 0 160,23 0-32,-24 24-64,-23-24 32,24 0 0,-24 0 32,0 0-64,0 24 64,23-24-64,-23 0 128,24 0-160,0 0 32,0 0-32,-1 0 160,2 24-128,-2-24 32,1 0-32,24 0 160,-25 0-288,1 0 224,-1 0-64,1 0 0,0 0 0,0 25 0,-1-25 0,25 0 0,-1 0 0,1 0 32,-1 0-64,1 0 128,-1 24-160,0-24 64,2 0 0,-26 0 64,24 23-96,1-23 129,0 24-33,-1-24-64,24 24-64,0-24 96,1 24 0,23-24 0,1 0-32,-2 0 0,25 0-353,0 0-992,25 0-1986,-25 0-8072</inkml:trace>
</inkml:ink>
</file>

<file path=ppt/ink/ink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8:52.22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0 381 2914,'23'-24'1153,"1"0"-256,-24 24 929,0-24-321,24 24-127,-24 0-161,0 0-256,0 0-289,0 0 193,0 24-96,0 0-193,-24 0-127,24-1-65,0 1-95,-24 24-65,24-1 0,0 1-96,24 0-64,-24-1-32,24 1 32,0 23-32,0-23 32,-1 23-32,-23-23 0,24 23-64,-24-23 128,0 0 1,0 23-33,0-23-32,0-1 0,0 1 0,-24 0-96,24-1-257,-23 1-319,23-24-449,0-1-289,0 1-255,23-24-257,-23-24-736,24 24-4133</inkml:trace>
  <inkml:trace contextRef="#ctx0" brushRef="#br0" timeOffset="479">119 143 6309,'-48'-48'417,"48"24"1345,-24 0 896,24 24-1088,0-24-898,0 24-287,0-23-225,24 23-32,0 0 0,23 0-64,1 0 0,23 0-32,1 0 0,-1 0 0,1 23 0,-1-23-32,1 48 192,-25-24 257,1 0-1,-1 23-224,2-23-95,-49 24-97,23-1 32,-46 1 0,-26 0-192,26-1 31,-49 1-95,25-1 0,-25-23 0,1 24 0,23-24-97,1-24-95,-1 23-96,24 1-481,0-24-1345,48 0-2819</inkml:trace>
  <inkml:trace contextRef="#ctx0" brushRef="#br0" timeOffset="1052">785 1404 800,'0'0'5413,"0"0"-4067,0 0 800,0 0-224,-24 0-577,24 0-384,0 0-193,-23 0 65,23 0 32,-24 24-64,1-24-65,-2 24-191,25 0-65,-24-24-31,24 24-65,-23-1-31,23 1 159,0-24-224,0 24 33,0 0-289,0-24 32,23 24 64,1-24-64,24 0-256,-24 0-417,48 0-640,-25 0-961,0-24-2979</inkml:trace>
  <inkml:trace contextRef="#ctx0" brushRef="#br0" timeOffset="1465">1214 904 10441,'-23'0'1089,"23"24"321,0-24 896,0 0-769,0-24-768,23 24-288,24-23-289,2 23-128,-2-24-160,25 0-673,-25 24-1153,0-24-2530</inkml:trace>
  <inkml:trace contextRef="#ctx0" brushRef="#br0" timeOffset="1694">1310 690 9961,'47'-24'2979,"-23"0"-1634,-1 1-32,2 23-864,-2-24-449,25 24-1698,-25 0-4356</inkml:trace>
  <inkml:trace contextRef="#ctx0" brushRef="#br0" timeOffset="1913">2143 452 9865,'0'0'1185,"-24"0"673,0 24 576,0 0-993,1-1-384,-1 1-224,0 0-64,0 0 0,24 23-65,-24-23-127,1 0-1,23 0-127,0-24-65,23 0 161,25 0-65,23-24-320,49-24-64,22-23-192,49 23-640,23-47-1058,24 0-3107</inkml:trace>
</inkml:ink>
</file>

<file path=ppt/ink/ink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55.9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120 341 2114,'0'-72'1057,"0"24"-865,0 24 160,23 1 64,-23-1 1154,0-24 288,0 48 160,0-24-449,0 0 193,0 0-353,0 24-384,0-24-256,0 24-257,0-24-63,0 24 191,0 0 33,0 24-97,0-24-287,0 0-33,0 0 96,0 0 97,0 24-97,0 0-96,0 0-31,0 24-33,0-24-96,0 0 0,-23-1-96,23 1 32,0 0 0,0 0 0,0 0-64,0 0 32,0 0 0,0 24 64,-24-24-32,24 0-32,0 0 0,0 0 0,0 0 0,0-24 0,0 24 0,0 0 0,0 0 0,0 0 0,0-24 32,0 24 0,0 0-64,0-24 32,0 23 0,0-23 64,0 24-128,0-24 128,0 24-160,0 0 96,0-24 96,0 24-160,0 0 96,0-24-32,0 24 32,0 0-32,0-24-32,0 0 64,0 24-32,0-24 0,0 24-96,0-24 192,0 0-96,0 24 0,0 0 32,0-24-32,0 24 32,0-24 0,0 24-32,0 0 32,0-24 0,0 24 0,0 0 0,0-24-64,0 24 96,24-24-128,-24 24 128,0 0-64,0-1 32,0 1-32,0-24 0,0 24 0,0 0-64,0 0 64,0 0 32,0-24-64,0 24 64,0 0-64,0 0 64,0-24-32,0 24 0,0 0 64,0 0-96,0 0-256,0 24 480,0-24-160,0 0 32,0-24-64,-24 24-32,24 0 0,0 0 64,0-1-64,0 1 64,0 0-96,0 0 96,0 0-64,0 0 0,0 0 32,0 1 0,-23-1 0,23 0 0,0 0 32,0 0-64,0-1 32,0 1-64,0 0 160,0 0-128,0 0 32,0 0-64,0 0 96,23 0-32,-23 0 0,0 0 0,0 24-32,0-24 64,0 0-64,0 0 32,0 24-64,0-24 128,0 0-128,0 0 96,0-1-64,0 1-96,0 24 192,0-24-64,0 0 0,0 0 32,24 0-64,-24 24 32,0 0 32,0-24 0,0 24 32,0-24-128,0 24 32,0 0 64,0-1 32,0 1-32,0 0 32,0 0 0,0 0 0,23 0-64,-23 0-32,0-24 32,23 24 64,-23 0-96,0 0 64,24-1-32,-24 1-32,0 24 0,24-24 128,-24 0-96,0 0 0,0 0 0,0 0 33,0 24-33,0-25-33,0 1 66,0 24-66,0-24 33,0 0 0,22 0 0,-22 0-32,0 0 32,0 0 65,0 0-65,0 24 32,0-24-129,0 0 194,0 0-194,0 0 129,0-1-32,0 1-32,0-24 0,0 24-32,0 0 96,0 0-32,0 0 32,0-24-64,0 24 0,-22 0 64,22 0-128,0-1 128,0 1-64,-24 0 0,24 0-32,0-24 160,0 24-192,0-24 64,0 24 128,0-24 0,0 24-224,0 0 96,-24-24-224,24 23 512,0-23-256,0 24-32,-23 0 160,23-24-160,0 24-32,0 0 64,0-24 64,-23 24-128,23-24 96,0 0 0,0 0 96,0 0-160,0 23 128,-24-23-96,24 0 97,0 0-1,0 0-128,0 0 64,0 0 0,0 0 32,0 0-32,-23-24 128,23 24 32,0 0-160,-24 0 32,24 0 0,-22 24-32,22-24 32,-24 0-128,24 0 128,0 0-160,0 0-160,0-24-641,0 0-1249,24-24-2979,-2 0-8776</inkml:trace>
</inkml:ink>
</file>

<file path=ppt/ink/ink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9:34.0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24 367 6726,'0'-24'1441,"0"-1"65,0 1-257,0-1-416,0 25-353,0 0-192,0 0 1,0 0-97,0 0-192,0 0 160,0 25 32,0-1 0,0 1-64,0-1-128,0 1 97,0-1-97,0 1 0,0 24 32,0-25 0,0 1-32,0-1-32,0-24 0,0 0-65,0 25 97,0-25 32,0 0 1,0-25-33,0 1 32,0-1-32,0 1 0,0-1 0,0 1 0,0-25 64,-24 24-32,24-24 192,0 25 64,0-1 0,0 25 1,0-24 95,0 24-192,0 0-160,0 0-64,0 24 96,0 1 0,0-1 0,0 1 0,24 24-32,-24 0-32,0 0 0,0 24 33,0-48-33,0 24 32,0-25 0,0 1-32,0-1 0,0-24 32,0 0 96,0 0 0,0-24-32,0-1-96,24 1 32,-24-1 32,0-24-64,0 0 0,0 0 32,0 0-32,-24 25 32,24-25 0,0 24 64,0 1 96,0-1 97,0 25-97,0 0-192,0 0 0,0 25 0,0-25 0,0 24 0,0 1 0,24-1 32,-24 1-224,0-1-1570,0 25-3811</inkml:trace>
  <inkml:trace contextRef="#ctx0" brushRef="#br0" timeOffset="1124">3979 98 8584,'25'-49'1025,"-25"24"832,0 0-127,0 25-449,0 0-832,0 25-225,0-25 192,-25 25-63,25-1-161,0 1-96,0 24-64,0-25 32,0 25-64,0-24-32,0-1-192,0 1-65,0-1 129,0-24 0,0 0 64,0 0 96,0 0 32,0 0 0,0-24 0,0-1-32,0 1 32,25-1 64,-50 1 0,25-1-32,0 1-32,0-1 32,0 1-64,0 24 33,0 24-33,0-24 32,0 49 0,25-24-32,-25 24 0,0-25 32,0 25-32,0 0-32,0-24 32,0-1 0,0 1 0,0-1 0,-25-24 0,25 0 32,0 0 96,25-24-96,-25-1 0,24 1 0,-24-1 64,0 1 32,0-25 160,23 24-96,-23 1-95,0-1-97,0 1 96,0 24 0,0 24-64,-23 1 32,23-1-64,0 25 0,0-24 0,0 24-224,0 0-1186,0-25-2529</inkml:trace>
  <inkml:trace contextRef="#ctx0" brushRef="#br0" timeOffset="2189">0 416 864,'0'0'1410,"0"0"-1154,0 0 481,0-24-225,0 24 481,0 0 160,0 0-384,0 0-64,24 0-33,0 0-223,0 0-1,0 0 129,-1 0-65,25 0-32,0 0 33,-1 0-129,25 0 33,-24 0-193,23 0-96,1-25-32,-25 25 32,25 0-32,-25-24-32,25 24 0,-24 0 1,-1 0-1,1 0-64,0 0 32,-1 0-32,25 0 32,-25-25 32,25 25-32,-25 0-64,2 0 64,-2 0-32,1 0 0,-24 0 32,23 0 0,1 0-32,-1 0 32,-23 0-32,24 0 0,-1 0 32,2 0-32,-2 0 0,1 0-32,-1 0 64,1 0-32,-24 0 32,23 25 96,2-25 160,-3 0-96,1-25 161,1 25-1,0 0-128,0-24-128,23 24-64,-23 0-32,-1 0 0,25 0 0,-25 0 0,2 0-32,-2 0 0,1 0 32,23 0 0,1 0 0,-25 0 32,25 0-32,-24 0 0,-1 0 0,25 0 0,-25 24 32,1-24-32,-24 0 0,24 0 0,0 0 0,-25 0 97,25 0-1,-25 0 64,25 0-32,0 0 0,-24 0 32,0 0-64,23 0-32,-23 0-32,24 0 32,-24 0 1,23 0 63,-22 0 192,-2 0-96,1 0 0,24-24-96,-24 24-31,-1 0-97,1 0 64,-1 0-64,2 0 32,-1 0-32,-1 0 0,-23 0 0,0 0 0,0 0 0,0 0-64,0 0 32,0 0-65,0 0-31,0 0 64,0 0-32,-23 0-32,-1 24 0,24-24-96,-25 0 96,25 0 64,-23 0 64,23 0 0,-24-24 0,24 24 0,-23 0-289,-1 0-1568,24-25-4069</inkml:trace>
</inkml:ink>
</file>

<file path=ppt/ink/ink6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8:15.2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833 810 4996,'-24'-24'-64,"24"0"-160,-24 1 288,24-1 641,0 0 160,-24 24 352,24-24 608,-24 24-383,1 0-65,23-24-416,-24 24-160,0 0 32,0-23-417,0 23 96,1 0-319,-1 0-129,0 0 64,0 0-32,0 23 64,0-23 128,-23 0 65,23 0-97,0 24-96,-23 0-192,23-24 64,-24 48-32,24-25 0,1 1-32,-1 24 64,0-25-32,0 1 64,0 0-32,1 0 64,23-1 0,-24 1 32,24-24 65,-24 24 31,24 0-64,0 0-96,-24 23 32,24-23-96,0 23 96,-24-23-64,24 24-32,0-1 32,0 1 32,0-24 96,24-1 33,-24 25 95,0-24-96,24-1-96,-24 1-32,24 0 160,-24 0-127,24-1-1,-24 1 0,23 0-64,1-24 0,-24 24-192,24-24 480,0 24-192,0-24 64,-24 23-192,23 1 96,1-24 0,-24 24-96,24-24 0,-24 0 129,24 24-129,0-24-65,-1 0 194,1 0-65,0 0-128,24-24 128,-25 24-32,1 0-32,0 0-32,0-24 128,-24 24-96,24 0 0,0 0-32,-1 0 128,1 0-96,0-24 32,-24 24-32,24 0-32,0-23 128,-1 23-192,1 0 128,-24-24-64,24 24 0,0 0 32,0-24-32,-24 24 32,0-24 32,23 24-32,-23 0 32,24-24-32,-24 24-64,24-23 96,-24 23 64,0-24-128,0 24 32,24-24 0,-24 0 64,0 1-64,24-1 64,-24 24 0,0-24 0,0 0 0,23 1 0,-23-1 0,0-24 32,0 24-160,24-23 160,-24 23-64,0 0 0,0-23-32,0 23 97,0 0-33,0-23-64,0 23 32,0 0-32,-24-23 96,24 23 96,-23-24 0,23 25-32,-24-25 161,0 1-193,0-1-64,-23 0 0,23 25-96,-24-1-32,1 24-385,-25 0-608,1 24-1185,-25 23-3011</inkml:trace>
  <inkml:trace contextRef="#ctx0" brushRef="#br0" timeOffset="2431">4380 406 3427,'0'-24'1217,"0"24"-641,0-24 225,0 24-128,0-24 64,-24 24 31,24 0-255,0 0-1,-23 0-256,23-23-31,0 23 223,-24 0-31,24 0 31,0 0-160,0-24 33,-24 24-65,24 0 64,-24-24 64,24 24-63,-24-24 63,1 0 65,-1 24 95,0-24-160,0 24-127,0-23-33,-23 23-32,23 0-128,0-24-32,-24 24 32,25 0 32,-1-24-32,0 24 32,0 0 33,0 0-33,1-24 128,-1 24-32,0 0-64,0-24 0,0 24 0,1-23-96,-1 23 32,0 0-31,0-24-33,0 24 0,-23 0 0,23 0 0,-24 0-33,24 0 66,-23 0-33,23 0-33,0 0 66,0 0-66,1 0 33,-25 0 0,48 0 0,-48 0 33,25 0 31,-25 0 32,24-24 0,0 24 0,-23 0-96,23 0 0,-24 0 0,24 0 32,-23 24 0,-1-24-32,24 0 32,-23 0-64,23 0 32,-24 24 0,1-24 0,-1 0-32,24 0 0,-23 0 32,23 23-96,-24-23 64,24 0 0,-23 0 0,23 0 32,0 0 0,0 0 0,1 0-32,-25 0-32,24 0-33,0 24-63,-23-24 32,23 24 96,0-24-32,0 24-32,1-24 0,-1 0 32,0 24 32,24-24-64,-24 0 32,0 23-32,24-23 128,-24 0-32,1 0 0,-1 0 0,24 24-32,-24-24 32,0 24 0,24-24-32,-24 0 32,1 24 0,23-24 0,-24 0-32,24 24 32,-24-24 0,0 24-32,24-24-1,0 23 33,-24 1-32,1-24 32,-1 24 0,0-24 0,24 24-64,-24 0 96,0-24-32,1 23 32,23-23-32,-24 24 0,24-24-32,-24 24 32,24-24 0,-24 24-32,24-1 32,0-23-32,-24 24 32,24-24 0,0 24-32,0 0 32,0-1-32,-24-23 32,24 24 0,0 0-64,0 0 64,0-24 0,0 24-32,0-1 32,0-23 0,0 24 0,0-24-32,24 24 32,-24-24 0,0 24-32,0-24 0,24 0 64,-24 23-32,0-23-32,24 24 32,-24-24 0,0 0 0,24 24 32,-24-24-64,24 24 64,-24-24 0,0 23-32,23-23 0,1 24 0,-24-24 32,24 0-32,-24 24 0,24-24 0,-24 24-32,24-24 64,-24 24-32,0-24 0,23 23-32,1-23 64,0 0-96,-24 0 96,24 0 0,-24 0-64,0 24 32,0-24 32,24 0-32,-1 0 0,-23 0 0,0 0 0,24 0 0,-24 24 0,24-24 0,0 0 0,-24 0 0,0 0 0,0 0 0,24 0 0,-24 0 0,23 0 32,-23 0-32,24 0 0,-24 0-32,0 0 32,0 24 0,24-24 0,-24 0 0,24 0 0,-24 0 32,24 0-32,-24 0 0,0 0 0,24 0 0,-24 0 0,23 0 0,-23 0 0,0 23 0,0-23 0,0 0 0,24 0 0,0 0 32,-24 24-32,0-24 0,0 0-32,0 0 64,24 0 0,-24 0-64,24 0 64,-24 24-32,23-24 0,-23 0 0,0 0 0,24 0 0,-24 0 0,24 0 0,0 0 0,-24 24 0,0-24 0,24 0 0,-1 0 32,-23 0 32,24 0-64,-24 0 32,24 0 0,-24 0 0,24 0 1,0 0-33,-24 0 64,0 0-64,23 0 0,-23 0 0,24 0 0,0 0 0,-24 23 0,0-23 0,24 0 32,-24 0-32,24 0 0,0 0 0,-24 0 0,23 24 0,-23-24 0,24 0 0,-24 0 32,24 0-32,0 0 0,-24 0 64,24 0-64,-1 24 0,1-24 0,-24 0 0,24 0 0,0 0 0,0 0-64,-24 0 128,23 0-64,1 0 0,0 0 0,0 0-64,0 0 128,-1 0-64,1-24 0,0 24 0,0 0 0,0 0 0,0-24 0,-1 24 0,1 0-64,0 0 128,0-23-128,0 23 64,-1 0 0,1-24 64,0 24 0,0-24 32,0 24 128,-1 0 32,-23 0-64,48 0-95,-24-24-1,-24 24-64,24 0 32,-1 0-64,1 0-32,0 0 64,-24 0-32,24 0 0,0 0 32,0 0-32,-1 0 0,-23 0 32,24 0-32,0 0 0,-24 0 0,24 0 0,-24 0 32,24 0-64,-24 0 64,23 0-64,1 0 64,0 0-32,0 0 0,-24 0 0,24 0 0,-1 0 0,-23 0 0,24 0 32,0 0-64,-24 0 64,24 0-32,-24 0-32,24 0 64,-24 0-64,23 0 64,1 0-64,0 0 64,0 0-32,0 0 0,-24 0 32,24 0-32,-24 0 32,23 0-64,1-23 64,0 23-32,0 0 0,-24 0 0,24 0 0,-24 0 0,23 0 0,-23 0 0,24 0 0,-24-24 32,24 24-32,-24 0 0,24 0 32,0-24-32,-24 24 0,23 0 0,1-24 32,-24 24-32,0 0 0,24-23 0,0 23 0,-24-24 32,0 24 0,0 0 0,24-24-32,-24 24 0,23-24 0,-23 0 0,0 24-32,0-23 32,0 23 0,0-24 0,0 24 0,0-24 32,0 0-32,0 24 0,0-23 0,0 23 0,0-24-32,0 0 32,0 0 32,0 1-64,0-1 64,-23 0-32,23-24 64,0 25 128,-24-1 129,0 0 31,0 0 32,0 1-95,24-1 63,-23-24-128,-1 25-128,0-1-128,24 0 96,-24 0-64,24 0-224,-24 1-1025,1-1-1217,-1 0-5030</inkml:trace>
  <inkml:trace contextRef="#ctx0" brushRef="#br0" timeOffset="8469">1285 2022 928,'0'0'1218,"0"0"-1,0 0-609,0 0-608,0 0 64,0 0-96,24 0 96,-24 0-64,0 0 32,24 0 32,-24 0-96,0 0 129,23 0-97,-23 0 0,24 0 32,-24 0-32,0 24 0,24-24-97,0 0-127,0 0-384,-1 0-1,1 0 321,0 0 224,24 0 32,-24 0 64,23 0-32,1 0 0,-24 0 64,23 0 32,-23 0-32,24-24 192,-25 24 65,25 0-225,-24 0-64,23 0-160,1 0-193,0 24 193,-1-24 128,1 0-576</inkml:trace>
  <inkml:trace contextRef="#ctx0" brushRef="#br0" timeOffset="96670">1285 2070 3843,'0'0'160,"0"0"897,0 0 1121,0 0-928,0 0-834,0 0-352,0 0 96,24 0 64,-24 0-31,24 0-65,-24 0-32,23 0-32,1 0 160,0 0-32,0 0 64,0 0 129,-1 0-33,1 23-160,0-23-64,24 0 1,-1 0-33,1-23 0,0 23-32,23 0-64,-23 0 128,-1-24 0,1 24 96,-1 0-32,-23 0 1,24 0 31,0-24-64,-1 24 32,1-24-64,-1 24-32,1-23-96,0 23 64,-25 0-64,25 0 32,-24-24-64,0 24 32,-1 0 97,1 0 159,-24-24 192,24 24-224,-24 0-95,0 0-97,0 0-32,0 0-32,0 0 32,0 24-32,0-24 32,0 0-33,-24 0-31,24 24 32,-24-24 32,1 0 0,-1 0-32,0 0-32,0 0 32,0 0 32,1 0-32,-25 23 32,24-23 0,-23 0-32,-1 0 0,0 0 64,1 0-64,-25 24-32,25-24 0,-25 24 64,1-24 0,23 0-64,-23 0 0,23 0 64,1 0 0,-1 0 0,24 0 32,0 0 32,0 0 32,24 0 0,-23 0 192,23 0 33,0 0-1,0 0-96,0-24-96,0 24 1,23 0 95,1 0-128,24 0-64,0 24 0,-1-24 0,25 0 0,-1 0 32,0 0-64,1 0 0,-1 0 96,1 0 0,-1 0-32,-23 0-64,23 0 32,-23 0-32,-1 0 64,1 0-64,0-24 0,-25 24 32,1-24-64,0 24 0,-24 0 32,0 0-32,0 0-64,0 0-64,-24 0-577,0 0-1345,1 0-4996</inkml:trace>
  <inkml:trace contextRef="#ctx0" brushRef="#br0" timeOffset="98111">3142 2022 1761,'0'0'2082,"0"0"-256,0 0-289,24 0 321,-24 0-449,48 0-640,-25 0-128,1 0-321,24 0-128,23 0-96,-23 0-64,-1 0 0,25 0-32,-24 0 64,23 0-64,0-24 32,1 24 97,-1-23-1,1 23-32,-25 0 0,25 0-32,-48 0 64,23-24-32,-23 0 32,0 24-64,0-24-32,-1 24-32,-23 0 64,0 0-64,0 0 0,-23 0 32,-1 24-64,0-24 0,-24 24 0,25-24 0,-25 0 0,0 24 0,1-24 32,-1 0 0,0 0 0,1 23 0,-1-23 0,-23 0 0,23 0 0,-23 24 0,23-24 0,-23-24 32,23 24-32,0 0 0,1-23 32,-1-1 32,1 24 0,-1-24 129,24 24 63,-23 0-224,23 0 64,24 0-32,0 0 64,0 0 128,24 0-224,-24 0 33,23 24-33,1 0 64,24-24-96,-1 0 32,25 23 0,-1-23 0,1 0 0,23 24-32,-24-24 32,1 0 32,-1 0 64,1 0 0,-1 0-32,0-24-32,1 24 0,-24-23 0,-1-1 32,1 0 1,-1 24-33,-23 0 128,0 0-96,-24-24 0,0 24-64,0 0 0,0 0-64,0 0-641,0 0-1088,-24 0-3300</inkml:trace>
</inkml:ink>
</file>

<file path=ppt/ink/ink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21.6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190 194 3651,'-23'-23'1281,"23"23"-352,-24 0 1377,24 0-1153,-24 0-320,24 0-160,-23 0-33,23 23-63,-25-23-97,2 24-95,23-1 95,-24 1 33,24 0 31,-24-1-320,24-23-160,0 24 1,24-1-33,-24 1-193,24-1-319,24-23 32,-25 0 95,1-23-95,0 23-33,-1-24 385,2 1 96,-25 23 32,0-24 96,0 24 161,0-23-97,0 23 64,-25-24 0,2 0 1,-1 24-65,24-23-64,-24-1-64,1 24-32,23 0-32,-25 0-64,25 0-288,0 0-705,0 24-2050</inkml:trace>
  <inkml:trace contextRef="#ctx0" brushRef="#br0" timeOffset="406">477 289 10057,'23'0'545,"-23"0"480,0 0 416,24 0-897,-24 0-95,0 0-225,0 0-128,0 0-384,0 23-737,-24-23-1570,24 0-4707</inkml:trace>
  <inkml:trace contextRef="#ctx0" brushRef="#br0" timeOffset="1072">834 53 4388,'0'0'1569,"0"0"1314,0 0-1474,0 0-704,-24 0-32,24 24 95,0-24 161,0 0 128,0 23-64,-23 1-288,23-1-97,-24 24-191,24-23-65,-24 23-96,24-23-64,0-1-31,24 1-97,0-24 64,23 0-32,25 0-64,-1-24-32,1 24-352,-25-23-577,25-1-1313,-24 0-2275</inkml:trace>
  <inkml:trace contextRef="#ctx0" brushRef="#br0" timeOffset="1427">1120 30 5957,'-24'0'961,"24"23"1505,0-23 193,-24 24-1186,1-1 1,-1 24-481,0 0-385,0 0-223,0 1-289,1 22-96,-1-23-513,0 24-1377,0-24-2017</inkml:trace>
  <inkml:trace contextRef="#ctx0" brushRef="#br0" timeOffset="8597">1406 30 5893,'0'0'2883,"0"0"-1025,0 0 704,-24 0-1569,24 0-64,0 0-128,0 0-353,0 0-32,0 0-127,24 0-97,0 0-64,-24 0-64,24-24-32,23 24-32,-23 0 32,0 0 0,0 0-32,0 0-32,-1 0 64,1 0 32,1 0 256,-2 0 33,-23 0 31,0 24-96,0-24 1,0 23 63,0 1-64,-23-1-95,-2 1-97,1 23 64,1-24-96,-1 24 0,0-23-160,24 23-289,0 0-1312,0 0-2659</inkml:trace>
</inkml:ink>
</file>

<file path=ppt/ink/ink6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2:57.5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7792 101 800,'0'0'897,"0"0"160,0-23-160,0 23 128,0 0 128,0 0 0,0 0 128,0 0-64,0 0-416,0 0-128,0 0-193,0 0-191,-23 0-129,23 0-128,0 23-32,0-23 32,0 0-32,0 0 0,-25 0 0,25 0 32,0 0 0,0 0 0,0 0 64,0 0 32,0 0 32,0 24 0,0-24 1,0 0 31,0 0-32,0 0-32,0 0-64,25 24 32,-25-24 32,23-24-32,-23 24-32,24 0-32,-24 0 33,24-24-1,-24 24 0,0 0 64,24 0-64,-24-23-32,0 23 0,0-24 0,0 24 32,-24 0 0,24-24 32,0 24 32,0 0 0,0 0-32,0-24 33,-24 24-1,24 0 0,-24 0-32,24 0-32,0 0 0,-23 0 96,23 0 32,-25 24-31,25 0-1,0-24 32,0 0-32,0 24-64,0-24-32,0 23-32,0-23 0,0 24 0,25-24 0,-25 24-32,0-24 0,23 0 0,-23 0 0,24 24-96,-24-24 0,24 0 64,-24 0 64,0-24-32,0 24 32,0-24-32,0 24 32,0 0-32,0-24 32,-24 24-32,24-23 0,0 23 32,-24 0-64,24-24 96,-23 24-64,-2 0 0,25 0 32,-23 24 64,23-24 0,0 23 65,-24-23 63,24 24 32,-24 0-32,24-24-96,0 24-64,0 0 33,24-24-129,-24 23 64,24-23-64,-1 24 64,-23-24-32,25-24-97,-2 24-95,1 0-32,0-23 64,0 23 32,0 0 32,-24-24 32,24 0-32,-24 24 96,0-24 0,-24 24 0,24-24 0,-24 24 0,24-23 0,-24 23 0,0-24 0,0 24 0,1 0 64,23 0 0,-25 0-32,2 24 32,-1-24 0,0 23 32,24 1-160,0 0-224,0 0-2179,0 0-9256</inkml:trace>
  <inkml:trace contextRef="#ctx0" brushRef="#br0" timeOffset="20333">9961 3790 160,'-24'0'1089,"24"0"224,-23 0-512,23 0-321,-24 0-224,-1 0 1,25 0-1,-23 0 64,23 0-160,-24 0-32,24 0-96,0 0 321,-24 0 480,24 0 63,0 0 33,-24-24 32,0 24-224,24 0-353,-23 0-192,23 0-63,-24 0-65,0 0-32,24 0 0,-24 0 0,0 0-32,1 0 0,23 0 0,-24 0 64,0 0-32,0 0 0,0 0-32,-23 0 480,23 0 65,-24 0-417,24 0-96,1-24-64,-26 24 64,26 0-32,-24 0 32,-2 0 0,26-23-32,-25 23 0,0 0 32,1 0-32,-1 0 0,1 0-32,-2 0-32,2 0 96,-25-24-64,25 24 32,23 0 0,-24-24 0,1 24-32,-1 0 64,0 0-32,1 0 0,-25-24 0,25 24 0,-1 0 0,1-24 0,-2 24 0,-21 0-32,21 0 64,2 0-64,-25 0 32,25 0 32,-25 0-32,25 0-32,-25-23-32,0 23 0,25 0-32,-25 0 0,25 0 0,-25 0 32,25 0 31,-2 0 1,-21 0 0,-2 0 0,24 0-64,-23 0-64,-1 0-32,25 0-96,-25 23 160,24-23 64,-23 0 31,23 0 33,-24 0 33,25 24-33,-25-24 0,25 0-33,-25 0 66,25 0-33,-1 0 0,1 0 0,-25 0-33,24 24 66,0-24-66,-23 0 33,23 0 33,-23 0-33,23 0-33,-23 0-63,23 0-224,1 0-64,-2 0-1,2 24 129,0-24 192,-1 0-32,-24 0 224,25 0 96,-1 0 193,-23 0-193,23 0-192,0 0-128,1 0 96,-25 24-32,25-24-128,-25 0-97,0 23 129,1-23 96,-1 0 32,1 0 32,0 0 32,-1 0 64,1 24 1,-1-24-65,-23 0-64,23 24 64,1-24-32,-1 0-64,1 0 32,-1 24 0,0-24-96,2 0-65,-26 0 65,24 0 64,1 0 64,0 0-32,-1 0 0,24 0-32,-23 0 64,23 0-64,-24 0 64,25 0 64,-25 0 65,25 23 63,-1-23 96,-23 0-32,23 0-224,1 0 33,-2 0-65,-22 0 0,23 0 0,-23 0-32,0 0 32,-1 0-32,1 0-32,-1 0 32,0 0 0,25 0 0,-25 0 0,25 0 0,-25 0 32,1-23-32,23 23 32,-23 0-96,23 0-129,0 0-287,-23 0 224,23 0 224,0 0 0,-23 0 32,23 0 96,-23 0 32,23 0 32,1 0 0,-2 0 0,2-24-128,-1 24-32,1 0 0,-1 0 0,0 0 0,1 0 0,23 0 32,-24 0-32,1 0 32,23 0 1,-24 0-33,1 0 32,22 0 96,-22 0-64,23 0-32,-24 0-32,24 0 0,1 0 0,-1 0 64,1-24-64,-2 24 32,1 0 0,24 0 0,-23 0 64,-1 0-32,24 0 32,-24 0 128,0 0 161,24 0-97,0 0 0,0 0-96,-24 0-31,24 0-1,0 0 0,0 0-128,0 0-64,24 0 32,-24 0 0,24 0-64,-24 0-256,24-24-289,-24 24-96,24 0-63,-24 0 351,23 0 129,-23-23 96,0 23 160,0 0 32,0 0-32,0 0 32,-23 0 0,-1 0 0,24 0 0,-24 0 0,0 0 64,0 23-32,1-23 192,-1 0 96,-24 24 33,48-24-65,-24 24-224,1-24-32,23 0 32,-24 24-32,24-24 192,0 23 193,24-23 31,-1 0 97,1 0-225,-1 24-160,26-24-96,-26 0-32,25 0-96,-24 0-961,23 0-2754</inkml:trace>
</inkml:ink>
</file>

<file path=ppt/ink/ink6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0:06.64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25 960,'0'0'1218,"0"0"1056,0 0-192,0 0-545,23 0-352,2-25-192,-25 25-288,0 0-225,0 25-159,24-25 95,-1 0-96,1 0-95,0 0-1,0 0-160,23 0 0,-23 0-32,24 0 32,-24 0-32,-1 0-32,1 25 32,24-25-32,0 0 32,0 0 32,23 0 0,1 0 32,-25 0-64,25 26 0,-1-26 0,0 0 0,-22 0-32,21 0 32,-21 0-64,22 0 32,-23 0 32,23 0-32,-23 0 0,-1 0 32,1 0 33,23 0-33,-46 0 32,22 0 0,0 0 64,-22 0-96,22 0 0,-23 0-352,0 0-1923</inkml:trace>
  <inkml:trace contextRef="#ctx0" brushRef="#br0" timeOffset="3485">715 152 736,'-167'51'1890,"95"-51"-224,1 25-673,23-25-353,24 0 289,-23 0-128,24 0 256,23 0-128,0 0 160,0 0-833,23 0-64,1 0 64,23-25 65,1 25 95,23 0 64,1 0 129,24-25-289,23 25-159,0 0-65,0 25 32,0 0 128,24-25-192,-23 26 0,-26-26-32,2 0 0,-1 25-32,1-25 64,-25 0-64,24-25-64,-23 25-160,-25-26-32,25 1-33,-24 0-95,-24 25 64,-24-26 64,23 26 95,-23-25 161,-23 25-64,-1 0 96,-24 25 0,1-25 96,-2 26 33,-21-1-33,-2-25 64,0 25 128,-23-25 97,0 26 159,-1-26-256,-23 0-159,0 25-65,-24-25-64,0 0-32,24 0 0,0 26-32,0-26 32,-1-26 32,49 26-32,0 0 32,22-25 128,2-1 128,24 1 97,-2 25 95,25-25-96,0 25-31,0-26-161,0 26-128,25 0 0,-2 0-64,24 0 64,25 0-64,24 0 32,-1 26 32,24-26-32,24 25 0,0-25-64,0 25-128,0 1-128,-24-26 32,24 0 63,-47 25 129,23-25 64,-24-25 0,-24 25 0,24-26 0,-23 26 0,-24-25 0,0 25 0,-1-25-96,-23 25-64,0 0 32,-24 0-64,0 0 0,0 0 160,-24 0 32,-24 0-32,25 0 32,-49 25 64,0-25-64,1 0 128,-48 0-128,24 25 64,-24-25 32,-49 26 96,25-26 96,1 0 1,-1 0-193,-1 0-32,2-26 0,-1 26 0,47-25 32,1 25 32,-1 0 96,49 0 33,-1 0-193,1 0 96,23 25-64,24-25-128,0 0 0,0 0 64,47 0-64,25 0 64,-1 0 32,48 0-64,1 0-256,47-25 544,24 0-320,-1 25 96,-23-26-64,-24 26 64,-1 0-128,-22 0 64,-25 0 32,-23 0 96,0 0-192,-2 0 32,-21 0-1281,-26 0-3716</inkml:trace>
</inkml:ink>
</file>

<file path=ppt/ink/ink6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0:16.3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168 574 3459,'0'-48'704,"0"24"1603,0 24 191,0-24-672,0 24-481,0 0-384,0 0-288,-25 24-97,25-24-31,0 24 191,0 0-63,0 0-225,-23 0-127,23 24-225,-24 0 64,0 0-192,1 0 32,-1-24 32,24 0-128,-23 0 32,23-24 0,0 0-64,23 0-257,1-24-287,-24-24-33,23 24 160,1-24 353,-24 0 128,24 0 0,-1 0 256,2 48 257,-25-24 255,-25 24 193,25 0-320,0 24-129,-23 0-63,23 0-225,-24 24-64,0 0 0,1 0-64,-1-24-32,24 24 64,-23-24-32,23 0-352,0 0-1058,0-24-1953,23 0-10120</inkml:trace>
  <inkml:trace contextRef="#ctx0" brushRef="#br0" timeOffset="832">96 118 4035,'-24'0'4068,"24"0"-1601,0-24-257,24 24-1217,-24-24-481,0 24-224,24 0 65,-24-24-65,23 24 0,-23-24 161,25 24 63,-2-24 1,1 24-65,-24 0-128,24 24-31,-24-24-97,0 0 64,0 24 96,-24 0-159,24 0 63,-24 0-128,1 0 96,-2 0-64,25 0-32,-23-24 0,23 0-31,23 24 31,-23-24 64,25 0-160,-2 0 0,25-48-384,23 24-2499,24-24-11627</inkml:trace>
</inkml:ink>
</file>

<file path=ppt/ink/ink6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34.1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168 337 7431,'0'-24'448,"0"1"353,0 23 992,0 0-704,0 0-448,0 0-193,-24 0-63,24 23 480,0 1-1,-25-1-191,25 1-128,-23 0-97,-1 23-128,0 0-95,24-23-129,-23 23 0,-2-24-96,25 1 0,0-24 0,0 23-64,0-23-225,0 0-191,25-23-449,-2 23-448,1-24-481,-24-23-192,24 24 577,-24-1 1152,0-23 610,23 0 511,-23 23 418,-23-23 575,23 0-63,0 23-225,0 1-191,0 23-321,0 0-257,0 0-383,23 0-257,2 0 0,-1 23 0,-1-23-128,25 24 128,-24-1-128,23 1 64,-23-1-192,0 25-32,0-24-33,0 23 65,-24-24-32,23 24 64,-23-23 64,0-24 0,-23 23-32,23 1 0,-24-24 96,24 23 0,-24-23 0,24 24 0,-48-24 32,25 0 32,-25 0-64,24 0 0,-23 0 96,23 24-32,-24-24 0,24 0-96,0 0 32,1 0 0,23 0-160,0 0-257,0 0-608,23 23-800,-23-23-1539,48-23-7654</inkml:trace>
  <inkml:trace contextRef="#ctx0" brushRef="#br0" timeOffset="675">716 384 1953,'0'-24'7816,"0"24"-6631,0 0 1217,0 0-800,0 24-577,0-24-257,0 0-63,0 24-225,23-24-191,1 0 127,0 0-160,0 0-288,0 0 225,-1-24-97,1 24-32,0 0-64,-24-24 32,24 24 0,-24-23 128,0-1-224,0 24-64,-24-23 224,24 23-192,-24-24 0,24 24 96,-24 0-96,1 0-1,-1 24 162,0-1-65,0-23 32,0 24 64,-23-1 256,23 1-64,0 0 129,24 0 31,-24 23-96,24-24-127,0 24-129,0-23 32,0-1-96,24 1-96,0-1 64,0 1-321,23-24-511,1 0-514,0 0-832,-1 0-1793</inkml:trace>
  <inkml:trace contextRef="#ctx0" brushRef="#br0" timeOffset="1146">1169 691 9256,'0'0'2851,"23"0"-577,-23 0 321,24-24-1090,-1 24-352,-23 0-448,25 0-385,-1 0-288,-1 0-32,1 0-769,-24 0-928,24 0-1730,-24-24-5926</inkml:trace>
  <inkml:trace contextRef="#ctx0" brushRef="#br0" timeOffset="1364">1169 502 13805,'0'-23'1121,"23"23"352,1-24-32,-1 24-832,2 0-289,-1 0-128,-1 0-256,25 0-800,-24 24-1987,-24-24-6086</inkml:trace>
  <inkml:trace contextRef="#ctx0" brushRef="#br0" timeOffset="1861">1955 432 6342,'0'-48'2274,"0"48"-833,0-24 641,-24 24-897,24 0-288,-24 0-160,0 0-97,0 24 33,1-24 0,-1 24-225,24 0-32,-24-1-191,24 24-97,0-23-64,0-1-64,0-23-64,24 24-417,0-24-512,-1 0-352,25 0 64,-24 0 416,0 0 288,23-24 161,-47 1 320,24-1 128,-24 1 128,0-1 225,0 1 31,0 23-128,-24-24 0,24 0-63,-23 0 63,23 1 64,0 23-95,-24 0-161,24 23-32,0-23-32,0 24-32,-24 0 0,24-24-225,0 24-703,0-1-1635,0-23-5380</inkml:trace>
  <inkml:trace contextRef="#ctx0" brushRef="#br0" timeOffset="2311">2408 384 10057,'-24'0'3171,"24"0"-1730,0 0 1058,0 0-770,0-24-960,0 24-641,0 0-96,24 0-640,-24 0-994,0 24-1985,0-24-8168</inkml:trace>
  <inkml:trace contextRef="#ctx0" brushRef="#br0" timeOffset="2624">2646 54 2594,'0'0'9385,"0"-23"-9097,0 23 1602,0 0-128,0 0-930,24 0-223,-1 0-97,2-24-255,22 24-161,0 0 0,-22 0-64,22 0 32,-23 0 32,-1 0-96,2 0 64,-25 0-64,0 0 96,0 24-32,0-24 64,0 23-64,0 1 65,-25-1-33,25 25-64,0-1 0,-23 0 0,23 0 0,-24 0-64,0 0 64,1 1-160,-2-1-97,25 0-703,-23-24-962,23 1-1826</inkml:trace>
  <inkml:trace contextRef="#ctx0" brushRef="#br0" timeOffset="2998">3290 149 10826,'0'-24'1281,"-25"0"-448,25 24 1377,0 0-801,-24 24-448,24 0 160,-23-1-352,-1 1-225,1-1-63,23 1-97,-25-1-128,25 24-63,0-23-129,0-1 0,25 1-32,22-24 128,25 0-288,-1 0-160,0-24-449,25 24-480,-49-23-545,25-1-1921,-25 1-6759</inkml:trace>
  <inkml:trace contextRef="#ctx0" brushRef="#br0" timeOffset="3275">3623 54 4644,'-24'24'4324,"24"-24"-2722,-24 0 1344,24 23-864,-24-23-768,24 48-386,0-25-191,-23 24-160,-1 0-161,-24 0-64,24 0-159,1 1-129,-2 23-64,2-24-321,-1 0-800,0 0-833,24-24-1665,24 1-9544</inkml:trace>
  <inkml:trace contextRef="#ctx0" brushRef="#br0" timeOffset="3557">3932 360 6470,'25'24'7142,"-25"-24"-6277,24 0 1345,-24 0-416,23 0-801,1 0-705,-1 0-256,26 0-192,-26 0-1409,1 0-2467</inkml:trace>
  <inkml:trace contextRef="#ctx0" brushRef="#br0" timeOffset="4108">4624 243 6021,'0'0'4228,"-24"-24"-3459,24 24 1025,-24 0-673,24 24-224,-24-24-1,1 23 65,23 1-448,-25 23-161,2-24-64,23 25-224,0-24-32,0-1-416,23 1-417,2-24-352,22 0-256,-23 0-161,24-24-95,-1 24 544,-23-23 1025,0-1 96,0 0 512,-24 0 385,-24 1 0,0-1-128,0 1-33,1 23 193,-1-24-64,24 24-96,-24 0-225,0 0-320,0 0-224,24 0-64,-24 24-608,24-1-1282,24-23-2530</inkml:trace>
  <inkml:trace contextRef="#ctx0" brushRef="#br0" timeOffset="4485">4982 360 10537,'23'0'673,"-23"0"640,24 0 673,-24 24-993,0-24-384,0 0-385,0 24-256,0-24-1602,0 0-3555</inkml:trace>
  <inkml:trace contextRef="#ctx0" brushRef="#br0" timeOffset="4650">5363 219 11627,'0'0'1921,"-24"0"-768,24 0 737,-24 24-352,0-24-545,24 47-161,0-24-95,0 1-288,0-1-161,0 1-128,24 0 32,24 0-32,-1-24-32,25 0-128,-1 0-32,-23 0-608,0-24-706,-1 24-1152,-23-24-2050</inkml:trace>
  <inkml:trace contextRef="#ctx0" brushRef="#br0" timeOffset="4911">5601 219 10954,'-48'47'1697,"48"-23"1,-23-1 897,-2 24-994,2 1-320,-1-1-544,0 0-257,0 0-448,24 0-64,-24 0-800,24 1-1699,0-25-3522</inkml:trace>
  <inkml:trace contextRef="#ctx0" brushRef="#br0" timeOffset="5157">5958 54 12972,'0'0'1409,"0"0"1186,0 0-321,0 0-1153,0 24-320,0-24-97,25 0-255,-2 0-257,24 0-32,2 0-128,-2 0 64,-23 0-128,47-24 32,-47 24 32,0 0 32,0 0-64,0 0 224,-24 0-63,0 0-1,0 24 0,-24-1 64,0 1 0,0 0 65,0 23-129,-23 0 32,-1 0-96,1 23-64,-2 2-192,-21 22-929,21-24-1634,2 1-3715</inkml:trace>
</inkml:ink>
</file>

<file path=ppt/ink/ink6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40.0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24 259 11242,'0'0'1922,"0"0"-1570,24 0 1218,0 0-673,0 0-577,0 0-160,0 0-160,0 0-480,0 0-1186,-24 0-1921,24 0-6183</inkml:trace>
  <inkml:trace contextRef="#ctx0" brushRef="#br0" timeOffset="182">0-1 11627,'0'0'3074,"0"0"-735,0 0-97,0 0-833,48 0-288,-24 0-480,24 0-417,24 0-192,-24 0-1505,24 0-3396</inkml:trace>
</inkml:ink>
</file>

<file path=ppt/ink/ink6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50.0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172 312 1057,'0'-24'8295,"0"0"-6885,0 0 736,0 24 192,0-24-801,-23 24-640,-1 0-256,24 0-129,-24 24-223,1 0 95,-1 0-128,24 0-32,-24 0-95,0 25-33,24-25-64,0 0 0,0 24-32,0-24-64,0 0-385,24-24-287,0 0-97,23 0 192,-23-24-160,0 0 353,-1 0 288,1 0 160,-24 0 64,23 0 128,-23 0 32,-23-25-32,-1 25 1,24 0-65,-23 0-64,-1 24 32,24 0-32,-24 0-32,1 0-64,23 24 32,-24 0-384,24 0-1410,0-24-3651</inkml:trace>
  <inkml:trace contextRef="#ctx0" brushRef="#br0" timeOffset="405">504 336 13004,'24'0'640,"-1"0"738,-23 0 415,0 25-1248,0-25-417,0 0-64,-23 24-737,23-24-1857,0 0-4709</inkml:trace>
  <inkml:trace contextRef="#ctx0" brushRef="#br0" timeOffset="602">765 144 11242,'0'-48'1922,"0"24"-1121,23 0 864,1 24-608,0-24-736,23 0-65,-24 24 0,25 0-128,-24 0 160,0 24-191,0-24-1,-24 24 0,0 0-96,0 0 128,-24 0 0,24 0-64,-24 24-32,0-24 64,0 0-96,0 0 128,-23 0 161,47 24 159,-23-23-192,23-25-160,0 24 0,23-24-160,1 0-160,23 0-1249,25-24-1794,-25 24-7752</inkml:trace>
</inkml:ink>
</file>

<file path=ppt/ink/ink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01.3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1354 50 672,'0'0'1506,"0"0"-257,0 0-224,-23 0-32,23-24-385,0 24 129,0 0 0,0 0-1,-24 0-127,24 0-225,-25 0 1,25 0-289,-23-23 128,23 23-128,-24 0-96,24 0 96,-24 0-96,0 0 32,24 0 32,-24 0-96,24 0-64,0 0-512,-23 0-1506,23 0-1858</inkml:trace>
  <inkml:trace contextRef="#ctx0" brushRef="#br0" timeOffset="347">1163 98 3939,'0'0'1506,"0"0"-225,0 0-865,0 0-384,0 0-128,0 0 96,0 24-32,0-24 0,0 23 0,0 1-160,0 24 160,24-24-32,-24 23 96,0 25-128,0-25 96,0 1 64,24 23-128,-24 1 64,0-25 0,0 25 64,0-25-128,0 1 64,0-24 32,24 23-32,-24-23-32,0 24 96,0-25-96,24 26 96,-24-26-32,0 1 0,0 24 256,0-24 33,0 23 223,0-23-31,0 0-1,0 0-320,0-1-64,0 1-64,0-24-32,0 24 0,0 0-96,0-24-480,0 24-289,0-24-704,23 23-2435</inkml:trace>
  <inkml:trace contextRef="#ctx0" brushRef="#br0" timeOffset="855">1211 1407 1345,'-24'0'1441,"0"0"801,24 0-704,-23 0-738,23 0-319,0 24-257,0-24-96,0 0-64,0 0 0,0 24 129,23-24 255,-23 0-704,24 24 800,0-24-864,0 0 736,0 0-832,-1 0 768,2 0-1889,-1 0-2083</inkml:trace>
  <inkml:trace contextRef="#ctx0" brushRef="#br0" timeOffset="1507">1307 1384 1729,'0'0'1409,"0"0"-127,0 0-1,0-24-448,0 24-513,0 0-288,0 0-64,0 24 32,0-24 64,0 0-64,0 23-64,0 1 96,0 0-32,0 0 160,0 0-512,0 23 768,0-23-480,0 0 96,0 0 64,0-1-64,0 1 128,0 0 129,0 24-65,0-25 96,0 1-31,0 0-33,0 0-32,24 0-32,-24 23-32,0-23 65,0 0-97,0 24 0,0-25 0,0 1 0,0 24-32,0-24 64,0-1-32,0 1 97,0 0 95,0 24-64,0-25 129,0 1 63,0 0 32,0 0-31,0 0 63,0 23 65,0-23-193,0 0-96,0 23-31,-24-23-65,24 0 0,0 0-96,0 0-32,0-1 0,0 1 0,0 0-32,0 0 32,0 0-96,0-24-224,0 23-481,0-23-320,0 24-704,24 0-994,-24-24-2017</inkml:trace>
  <inkml:trace contextRef="#ctx0" brushRef="#br0" timeOffset="2151">1259 2812 2210,'-24'-24'736,"24"24"546,-24 0-322,0-24 194,0 24 63,1 0-320,-2 0-1,25 0-287,-24 0-97,1 0-255,23 0-97,0 0-96,-25 0-64,25 0 0,0 0-128,25 0 96,-25 0-128,23 24-129,1-24-95,1 0 64,22-24 31,1 24 129,-24 0 128,24-24 64,-24 24 32,24-23 96,-25 23 161,1 0 127,-24 0 129,24-24-33,-24 24 33,0 0-161,0 0-96,-24 0-127,0 0 63,1 0 32,-2 0 32,-22 0-31,22-24 31,-22 24-96,23 0 32,-24-24-63,25 24-1,-2-24-32,1 24-96,24 0-32,0 0-96,0 0 32,0 24-64,0-24 96,0 24 0,24-24 96,1 0-96,-2 0 0,25 0-192,0-24-481,0 0-1601,24-23-8552</inkml:trace>
  <inkml:trace contextRef="#ctx0" brushRef="#br0" timeOffset="2925">1282 1574 1729,'0'0'1890,"0"0"-321,0 0 385,0 0 128,0 0-993,-23 0-416,-1 0-97,0 0 225,0-24-256,0 24 159,-24-24-255,48 1-193,-24 23-512,1-24 864,23 24-1216,0 0 1088,23 0-1313,1 0 1090,1 0-1923,46 0-96,0-24-4964</inkml:trace>
  <inkml:trace contextRef="#ctx0" brushRef="#br0" timeOffset="3383">1282 145 480,'-23'-23'993,"23"23"-96,0 0 192,0-24 320,-24 24-384,24 0-32,0-24-320,0 24-289,0-24-96,0 24-256,-24-24 64,24 24-128,0-23-544,0 23-4421</inkml:trace>
  <inkml:trace contextRef="#ctx0" brushRef="#br0" timeOffset="4049">1019 2574 3651,'-95'-48'512,"47"48"-191,1 0 223,-2 0-448,26 0 321,23 0 159,-24 0 289,24 0-192,0-24-385,24 24-224,24 0-32,-1 0-64,25-23-384,23 23-673,1 0-737,0 0 0,0 0 641,-1 0-32</inkml:trace>
  <inkml:trace contextRef="#ctx0" brushRef="#br0" timeOffset="4272">1976 2526 2370,'-72'0'608,"24"0"385,-23 0-833,-1 0-63,-24 0 191,1 0-96,-25 0 160,25 0 321,-25 0-97,-24 0-31,25 0-161,0-24-191,-1 24 543,24 0 513,24-23-63,24 23-354,25 0-159,-1-24-321,24 24 129,24 0-289,-1-24-160,25 24 32,24 0 0,24 0-64,24 0 0,23 0 32,0 0 0,1 24 0,0 0-224,-25-1-353,0 1-319,-23 0-1,0 0 448,-24 0 257,0-24 96,-25 0 128,1 0 0,-24 0 161,-24-24 447,0 24 289,0 0-320,-48-24-417,0 0 96,-47 24-31,-1-24-65,0 24 0,-47-23-128,23-1 32,-47 24-96,-1-24 0,25 0-64,-25 0 32,25 24 32,0-23-32,23 23 0,24 0 0,24 0 0,25-24 160,47 24 65,0 0-257,24 0-33,24 0 98,23 0 31,49 0-64,-1 0 0,1 0 0,48 0 0,-25 24 0,25-1 0,-26 25-417,2-24 1,-24 23-65,-24-23 129,-25 24 128,-23-24 32,0-24 160,-24 23 0,-1-23 64,-23 0-32,-23 0 160,-1 0-160,-48 0 32,0 0-32,-47-23 0,-1 23 0,-24 0 0,-23-24 0,0 24 32,-24 0 0,23-24 64,25 24 0,24 0-32,23 0-64,48 0 128,0 0 289,48 0 63,0-24-320,48 24-96,0 0 128,23-24 33,49 1-65,24 23-32,-2-24 96,26 24-128,-25 0 0,1 0-64,-25 24 32,1-24-32,0 23 0,-49-23 0,1 24-32,-24-24-32,0 0 64,-48 0 1,0 0 95,0 0 0,-48 0-128,0 0 0,-47-24-32,-25 24 64,-23 0-32,-24-23 64,-1-1 64,-24 0 64,1 24 0,24-24-96,23 24-64,25-24 32,47 24-64,24 0 0,1 0 97,47 0-65,23 0-161,1 0 194,48 0 63,48 0 0,-1 24-64,48-24 32,-23 0-96,24 24 0,-25 0-96,0 0 32,1 23 0,-24-23-64,-1 0-97,0 0 97,-47-24 32,0 23-32,-24-23 64,-24 0 32,-24 0 96,0 0-64,-48-23-64,0-1 32,-47 24-32,-1-24 32,-48 24 0,-23-24 32,-49 24 0,26 0 64,-26 0 96,25 0 128,47 0-31,25-24 63,71 1 0,72-1-224,24 0-448,47 0-1057,49 0-1698,-25 1-5285</inkml:trace>
</inkml:ink>
</file>

<file path=ppt/ink/ink7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51.0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25 13548,'-48'0'2146,"48"0"-1121,0 0 1217,0 0-1056,0 0-610,25 0-127,-2 0-161,26 0-256,-25 0 64,48-24 0,-24 24-96,-23 0 64,-1 0-192,0 0 256,-24 0-32,0 0 160,0 0 65,0 24-1,0-24-192,0 23-64,-24 1 32,0 0-32,-1 23-64,2-23 96,-2 47-96,-23-23 32,24 23-448,-24 24-897,23 0-2243,-23 23-10825</inkml:trace>
</inkml:ink>
</file>

<file path=ppt/ink/ink7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58.2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24 299 2274,'24'-72'3971,"-24"72"-1248,0-24-64,0 24-610,0 0-831,0 0-642,0 0-191,0 0 95,0 0-32,24 24-31,-24 0-97,0-24 0,0 24-127,0 0-33,0 0-128,0 24 0,-24-24-32,24 24 64,0-24-96,-24 24 64,24 0-128,0-1 0,0 1 96,0 0 32,0-23 0,0 23-32,0-24 0,0 24 32,0-1-96,0 1-161,0 0 450,0 0-257,0 0-96,0 24 128,0-24-65,-23 0 1,23 0 32,0-25-64,0 25 32,23-24 0,-23 0 32,0 24-32,0 0-64,0 0-32,0 0 96,0 0-32,0 0-257,0-24 65,0 23 160,0 1 32,0-24 32,0 0 32,-23 24 32,23-24 0,0 0 0,0 24 96,23-24 96,-23 0 96,0 24-96,0-24-127,0 0-1,0 0-32,0 24-32,0-25 0,0 25-32,0 0 32,0-24 0,-23 24 32,23-24 0,0 0 32,0 0 0,0 0 96,0 0 32,23 0 96,-23 0-127,0 0-1,0 0-192,0 0 160,0 23-128,0-23 32,0 0 0,0-24 32,0 24-160,0 0 192,0 0 128,0 0 128,0-24 33,0 24-1,0 0-224,0-24 33,0 24-1,0 0 0,0 0-128,0-24 64,0 24 64,0-24-192,0 0 0,0 0-288,0 0-833,0 0-2883,0 0-10634</inkml:trace>
  <inkml:trace contextRef="#ctx0" brushRef="#br0" timeOffset="2777">1573 443 6309,'0'-24'1666,"0"0"-64,0 0 576,0 0-993,0 24-192,0-24 32,-24 24-289,0-24-127,24 24 32,-23-24-97,-2 24-31,1 0-193,1 0 32,-1 0 1,1 24-97,-26-24 0,26 0 0,-25 24-64,0 0 33,1 0 31,-1 0 32,24 0 193,-23 0-225,23 0 0,0 24 0,0-24-31,24 0-1,-24 23 64,24-23-96,0 24-32,0-24 1,24 1-1,0-1-64,0 0 128,0 0-224,23-24 96,1 24-32,0-24-160,-25 0-320,25 0-289,-24 0-480,0 0-1025,-1 0-1666,-23 24-7302</inkml:trace>
  <inkml:trace contextRef="#ctx0" brushRef="#br0" timeOffset="3269">1573 1138 9737,'-24'0'2306,"24"0"-1345,0 0 1473,0-24-1121,-24 24-512,24 0-32,-23 0-225,23 0-63,-25 0-65,1 24 33,1-24 63,-1 24-95,1-24-1,-2 24-128,1 0-64,1-24 65,23 24-65,0 0-128,0 0 0,0-24-64,23 24 32,1-24-32,1 0-32,22 23-192,-24-23-224,26 0-417,-2 0-641,-23 0-992,24-23-2370</inkml:trace>
  <inkml:trace contextRef="#ctx0" brushRef="#br0" timeOffset="3653">1906 1066 10537,'0'0'3524,"0"0"-2916,24 0 1474,-24 0-416,23-24-993,26 24-97,-26-24-288,1 24-256,0 0-736,-24-24-1346,24 24-2338</inkml:trace>
  <inkml:trace contextRef="#ctx0" brushRef="#br0" timeOffset="3856">1883 827 11018,'23'-24'4933,"24"0"-3908,-22 24 128,22-24 192,-23 0-1089,24 24-896,-24 0-3300</inkml:trace>
  <inkml:trace contextRef="#ctx0" brushRef="#br0" timeOffset="4299">3026 443 2049,'0'-24'8232,"0"24"-6758,0 0 479,0 0-511,-24 0-545,24 0 32,-24 24 96,0 0-353,24 0-223,-23 0-193,23 0-192,0 0 32,23 0-128,1-1-128,0-23-353,0 0-223,24 0-193,-25 0 0,1-23 224,0 23 385,-24-24 320,24 0 0,-24 24 224,-24-24 64,0 0 97,24 0 95,-24 0-95,1 24-161,23-24-32,-24 24-64,24 0-128,-24 0 0,24 0 0,0 24 0,0 0-256,0 0-1186,0 0-2433</inkml:trace>
  <inkml:trace contextRef="#ctx0" brushRef="#br0" timeOffset="4674">3503 491 5637,'47'0'9737,"-23"0"-8616,-1 0 769,-23 0-641,0 24-1089,0-24-64,0 24-192,0-24-1025,-23 24-1057,23-24-3203</inkml:trace>
  <inkml:trace contextRef="#ctx0" brushRef="#br0" timeOffset="4863">3765 275 11274,'47'-48'1858,"-24"24"-1282,2 0 1282,-1 24-609,-1-24-768,1 24-65,24 0 1,-24 0-97,-24 24 64,23-24 33,-23 0-33,0 24-64,-23 0 65,23-24-33,-24 24-64,-1 0 33,2 0-97,-1 0 96,24 0 0,-23 0-95,23 0-97,0 0-32,23 0 0,24-24-256,2 0-385,-2 0-992,25-24-1826,-1 0-4677</inkml:trace>
  <inkml:trace contextRef="#ctx0" brushRef="#br0" timeOffset="5239">4479 12 15022,'-24'24'1089,"24"-24"-64,0 0 576,0 0-1184,24 0-65,0 0-192,24 0-64,-24 0-96,23 0-224,1-24 32,-24 24 128,-1 0 0,-23-24 96,0 24 32,0 0 160,0 0 192,-23 24-63,23-24-161,-24 24-32,24-24 0,0 24-32,0 24 65,-25-25-65,25 25 96,-23 0 224,-1 0-224,1 24-95,-1-24-129,-1 24-897,2 0-2306,-1-24-11435</inkml:trace>
  <inkml:trace contextRef="#ctx0" brushRef="#br0" timeOffset="5862">2621 1018 3619,'-47'0'4164,"47"0"-3972,-25 0 1698,25 0-64,0 0-1090,25 0 449,-2 24-32,24-24-384,2 0-256,46 0 191,24-24 1,24 24-32,23-24-33,25 0 1,-1 24-193,1-24-31,24 24-225,-1-24-128,-24 24 64,1 0-64,-24-24-32,-48 24-32,0-24 0,-24 24 96,-23 0 64,-25 0-128,-23 0-32,-24 24-32,-24-24-448,1 0-1986,-25 0-4549</inkml:trace>
</inkml:ink>
</file>

<file path=ppt/ink/ink7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02.94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119 257 64,'-20'-48'704,"0"24"962,20 24-33,0-24 129,0 24-64,0-24-705,-19 24-289,19 0 257,0-24 320,0 24-128,-20 0-160,20 0-256,0 24-353,0-24-159,0 24 31,0 0-32,0 24-160,20 0-32,-20 0-64,0 1-96,0-1-96,0 0-128,0 0-1,-20 0 257,20 0 0,0-23 64,0-25 0,0 24 32,0-24 0,0-24-32,0-1 64,0 1 32,20-24-64,-20 0 0,0 0 32,0-24-32,0 23 32,0 1 64,0 0-32,0 0 128,-20 0 161,20 24 63,0 0 33,-20 0-97,20 24 0,0 0-31,0 0 63,0 0-192,0 0-96,0 0-128,0 24 96,0 24-64,0 0 64,0 0-96,0 24 32,0 1-96,0-1-96,0 0-32,0-24 128,0 0 0,0-23-33,0-25-63,0 24 32,0-48 32,0-1 32,0 1 64,20-24 0,-20-24 32,0 24 0,0-24 0,0 23 32,0 1-32,-20-24 64,20 48-32,0-24 32,0 0 32,-20 24 32,20-1 32,0 25 65,0-24 31,0 24-128,0 0-32,0 24 0,0-24 64,0 49-32,0-1 33,0 0-129,20 24 32,-20 0-96,0-23 96,0 23 0,0-48-128,0 24 64,0-24 0,0-24 0,0 24-193,0-48 97,0 24 0,0-48 32,20 24 32,-20-24 0,0 0 32,0-25 0,-20 25 0,20 0 32,-20 0-32,20 24 64,0-24-64,0 24 128,0-1 161,0 25-225,0 0 128,0 0-224,0 0 224,0 25-96,0-1-32,0 24 96,0 24-224,0-24 160,0 24-192,20 1 192,-20-25-32,0 0-160,0 0 128,0-24-128,0 0 64,0-24-128,0 0 32,0-24 32,0 0 0,20-24 64,-20 0-96,0 0-32,0-1 127,0-23 66,0 24-33,0 0 32,-20 0 64,20 24-32,-20 24 256,20 0-32,0-24 1,0 24-65,0 0-160,0 24 32,0-24 128,0 48-96,0 0 0,20 0-64,-20 24 33,0 1-1,20-1-96,-20-24-32,0 0-32,0-24-1,0 0 33,0-24-96,20 0 64,-20-24 64,0-24 0,0 0-64,19-24 64,-19 24 0,0-1 32,0-23-32,0 24-32,0 0 96,0 0-32,0 24 64,-19 24 257,19 0-257,0 24 32,0 24-64,0 0-96,0 0 32,0 0 32,0 25-32,0-1 0,0-24 0,0 24-96,0-48 0,0 0 96,0-24-96,0 0-96,0-24 159,0-24 1,0 0 64,0 0-96,19-24 64,-19 23 97,0 1-1,-19 0-192,19 0 160,0 24 32,0 24 96,0 0-32,0 0-32,-20 24 32,20 24-32,0-24 1,-20 24-65,20 0 0,0-23-32,0 23-32,0 0 32,0-24-32,0 0 0,0 0-128,20-24-33,-20-24 65,0 0 64,0 0-32,0-24 32,0 0 64,0-1-32,0 1 64,0-24-64,0 24 96,0 24-32,-20 0 193,20 24 63,0 0-96,0 24-128,0 0 32,0 24-192,0 0 96,0 0-64,0 0 32,0 1 96,0-1-160,0 0 64,20 0-288,-20-24 128,0-24 96,0 0-128,0 0 128,0-24 64,0 0-160,0-24 224,0 0-32,0-25-96,0 25 64,0-24 64,0 24-32,-20-24-32,20 48 96,0 0 160,-20 24-32,20 0-32,0 24-96,0 24-31,0 0-98,0 0 98,20 24 31,-20 1-160,20-1 32,-20 0 128,20-24-321,-20 0 97,0-24 128,0-24-96,0 0-64,0-24 128,0-24 0,0 0 32,0 0-32,0-24 32,0 23 32,0-23-32,0 24 0,0 0-64,-20 0 192,20 48 96,0 0-128,0 48 0,0 0-96,0 0 0,0 24 0,0-23 0,20 23-32,-20-24 0,0 0-64,0 0-224,0-48 96,0 24 128,0-48-129,0 24 1,0-48 320,0 24-192,0-24 64,0 0 32,0-24 32,0 23 192,0 25-63,19 0 127,-19 24 0,-19 24 65,19 24-129,0 1-224,0 47 32,19-24-256,-19 0-705,0-23-2755,0-25-9320</inkml:trace>
</inkml:ink>
</file>

<file path=ppt/ink/ink7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4:04.76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166 1121 12299,'48'-24'1025,"-48"1"1281,0 23-320,0 23-1217,-24 1-96,0 0-161,0 24-224,1-1 33,-1 25-225,-1-24-64,2-1 32,-1 1-224,24 0-705,-23-1-833,23-23-1505,0-24-3363</inkml:trace>
  <inkml:trace contextRef="#ctx0" brushRef="#br0" timeOffset="188">166 1431 10826,'0'0'1569,"0"0"-576,-24 0 1217,24 24-736,0 0-449,-23 24-32,23-25-481,0 1-320,23 0-96,-23 0-64,24 0-224,24 0-384,-24-24-225,-1 0-96,1-24 160,1 0 353,-2 0 160,-23 0 160,24 0 128,-24-23 96,0 23 64,0 0-128,0 0 64,-24 0 65,24 1 159,0 23-32,-23 0-95,-2 0-193,1 0-32,1 23-64,-1-23 32,0 24-353,24 0-640,-24 0-961,24 0-2850</inkml:trace>
  <inkml:trace contextRef="#ctx0" brushRef="#br0" timeOffset="551">690 1503 11402,'24'-48'4132,"-24"24"-3395,-24 24 1761,1 0-864,23 0-897,-48 0-257,24 0 97,0 24-97,-23 24-256,23-24 32,0 23-224,0-23 129,24 24-225,0-24 96,0-1-353,24-23 33,-24 0-64,24-23 127,24-1 1,-1 0 160,-23 0 64,0-24 32,0 25-32,-1-1 192,-23 24 65,24-24 95,-24 24-96,0 0-288,0 24 192,25-24-64,-2 24-96,-23 23 32,24-23 33,-24 24-33,24-1 0,-24 25 96,0-1-128,0 25-64,0-25-32,0 25 320,0-1-480,0-24 63,-24 1 129,24-24-64,0-1 64,-24 1-224,24-48 224,-23 24-32,-2-24 96,1-24-32,1-24 32,23 1 0,-24-1 128,0-24-256,0 25 128,24-25 64,-24 1-224,24 23 288,0 0-481,24 1 1154,-24-1-545,24 24-128,0-23 65,0 23-161,-1 0 0,49 0-929,-24 0-2306,23-23-8905</inkml:trace>
  <inkml:trace contextRef="#ctx0" brushRef="#br0" timeOffset="1904">1382 1002 8359,'-24'0'1986,"24"0"-256,-24-24 640,24 24-864,0 0-578,0 0-447,24 0-129,-24-24-128,24 24-95,24 0-65,-25 0 32,2 0-96,-1 0 64,-1 0 32,-23 0 256,0 0-31,0 0 63,0 0-32,0 0 33,0 24 191,0 0-256,-23 0 1,-1 0-97,-1 0-160,2 23 128,23-23-160,-24 0-64,24 0 128,0 0-64,24-24-256,-1 23-160,2-23-289,22 0-160,0-23-96,2 23 289,-26-24 223,1 0 225,-24 0 192,25 0 96,-2 24 129,-23-24 223,0 24 225,0 0-129,0 0-159,0 0-289,0 0 0,-23 0 128,23 24-160,0 0-64,0-24-32,0 24 32,23-24-320,-23 24-65,24-24-191,-1 0 95,1 0 193,1-24 192,22 0 32,-24 24 128,-23-24-160,25 0 160,-25 1 96,0-1 0,0 0 64,-25 0-63,25 24 31,-23 0-192,23 0 32,-24 0 32,24 0-64,-23 24 96,-2-24-64,1 24-64,24 0 0,-23-24-577,23 23-512,0-23-1441,23 0-2147</inkml:trace>
  <inkml:trace contextRef="#ctx0" brushRef="#br0" timeOffset="2572">2073 1050 10217,'0'0'1666,"0"0"95,-23 0 994,23 0-1570,-24 24-576,24-24-193,24 23-224,-24 1-96,0 0 65,0-24-354,0 0-191,23 24-96,-23-24-289,24 0-320,1-24 96,-2 24 576,1-24 321,-24 0 96,24 1 0,-24 23 96,0-24 65,-24 0 63,24 0 32,-24 24 128,24-24-31,-23 24-33,-2 0 64,25 24-31,-24-24-161,24 24-192,0-24 32,0 24-320,24 0-929,-24-24-1666,25 23-8520</inkml:trace>
  <inkml:trace contextRef="#ctx0" brushRef="#br0" timeOffset="2918">2431 1026 13068,'-24'0'833,"0"0"2081,24 0-1056,-23 0-833,23 24 0,0 0-512,0-24-417,0 23 32,0 1-32,23 0-64,1-24-352,0 0-161,0 0-223,0 0-225,0 0 224,-1-24 289,2 0 127,-25 1 161,23-1 64,-46 24 64,23-24 0,-25 0-32,2 24 64,-1 0-416,0 0-833,0 0-993,-24 24-3460</inkml:trace>
  <inkml:trace contextRef="#ctx0" brushRef="#br0" timeOffset="3345">1192 1574 9833,'47'0'2370,"-23"0"-1954,0-24 1955,23 24-674,25-23-672,24 23 32,-1-24 64,24 0-192,0 0-192,0 0 128,0 24-321,1-24-63,-1 24-161,-24 0-64,-23 0-64,0-23-128,-25 23-128,1 0-32,-24 0-801,0 0-1184,-24 23-3333</inkml:trace>
  <inkml:trace contextRef="#ctx0" brushRef="#br0" timeOffset="3896">1597 1693 12363,'24'-23'2178,"-48"23"-1057,24 0 513,0 23-545,-25 25-705,2-24-63,-1 24-257,-23-1-32,47 1-353,-25 0-447,2-1-770,23-23-1409,0 0-4099</inkml:trace>
  <inkml:trace contextRef="#ctx0" brushRef="#br0" timeOffset="4094">1882 1741 9416,'-23'48'1794,"-1"-48"-705,1 24 1570,-2-1-1250,25 1-640,0 24-193,0-24-352,-24 0-159,24-1-1,0 1-449,0-24 161,24 0-769,1-24 673,-2 1-385,1-1 161,-1 0 448,-23-24 96,0 24 64,0 1-32,0-1 224,-23 0 64,23 0 32,-24 24 161,1 0-65,-2 0-127,1 0-193,24 24-64,-23 0-64,23 0 0,-24-1-417,24 1-736,0 0-1345,0-24-7367</inkml:trace>
  <inkml:trace contextRef="#ctx0" brushRef="#br0" timeOffset="4477">2193 1836 11627,'-24'0'1569,"0"0"1282,24 0-1282,-23 0-320,-2 24-672,25-24 160,0 24-385,0 0-192,0 0-96,0 0 0,0-24-96,25 23-192,-2-23-321,1 0-319,0 0 31,-1 0 352,2-23 33,-2-1 96,1 0 288,-24 0 64,0 0 64,0 0 32,0 24 32,-24-23-32,1-1-32,23 24-32,-25 0-32,25 0 0,0 0 0,-23 0-192,23 24-481,0-1-1441,0-23-3907</inkml:trace>
  <inkml:trace contextRef="#ctx0" brushRef="#br0" timeOffset="4838">2598 1789 12619,'0'0'2531,"-24"0"-1634,1 24 1409,-2-24-961,2 23-512,23 1-96,-24 0-257,24 24-96,0-24-223,0-24-33,0 23-96,24-23 32,24 0 32,-1-23-192,1-1 0,0 0 96,-1 0-96,-23 0 160,-24 0-32,0 1 0,0-1 96,-24 24-192,-23 0-64,-25 24-1698,1-1-3715</inkml:trace>
  <inkml:trace contextRef="#ctx0" brushRef="#br0" timeOffset="19959">2980 668 5605,'0'0'4644,"0"0"-3363,0 0 1026,0 0-546,0 0-736,0 0-96,24 0 96,-24 0-256,23 0-225,1 0-159,0 0-257,0 0-32,0-23-192,-1 23-577,1 0-928,-24 0-1474,25-24-6759</inkml:trace>
  <inkml:trace contextRef="#ctx0" brushRef="#br0" timeOffset="20219">2908 478 11947,'24'-24'993,"-1"0"-128,-23 24 192,49 0-929,-26 0-865,1 0-2050</inkml:trace>
  <inkml:trace contextRef="#ctx0" brushRef="#br0" timeOffset="20815">3433 406 4836,'0'-24'2210,"0"24"224,0 0 97,0 0-1218,0 0-96,0 0 0,0 0-288,0 0-256,0 0-289,0 0 1,0 0-1,-24 24-32,24-24-127,-25 24-1,25-24-96,0 24 0,-23 0-64,23 0-32,0-1-32,0 1-32,0-24-160,23 24-224,-23-24-161,25 0 64,-1-24 129,-1 0 192,1 24 96,1-23 64,-25-1 32,0 0 32,0 24-32,0-24 32,0 24-32,-25-24 64,25 24-32,-24-24 32,24 24-64,-23 0 0,23 0 32,-24 0-32,24 0 0,0 0 0,0 0-32,0 0-32,0 0-769,0 0-1633,0 24-3556</inkml:trace>
  <inkml:trace contextRef="#ctx0" brushRef="#br0" timeOffset="21284">3599 430 9160,'25'-24'4228,"-25"24"-2370,0 0 384,0 0-1409,0 0-801,0 0-160,0 0-737,-25 24-1730,25-24-2882</inkml:trace>
  <inkml:trace contextRef="#ctx0" brushRef="#br0" timeOffset="22119">3957 191 6982,'24'-48'2851,"-24"1"-641,0 23 128,0 0-768,-24 0-449,1 24-224,-2 0-289,25-24-95,0 24-321,-24 0 0,1 24 0,-25 0 32,24-24 65,24 24-129,-24 0-96,24 0 0,-23-1-96,23-23 64,23 24-32,1-24-96,24 0 0,-24-24 0,23 24 96,-22-23 0,22-1 32,-23 0-32,-1 0 192,-23 24-32,25-24 256,-25 24 193,0 0-65,0 0-255,0 0-161,0 0 96,0 24 0,0 0-96,-25 0 1,25 0-33,0-1 0,0 25-32,0-24 32,-23 24 32,23-1-32,-48 1-64,25-24-32,-2 24 32,1 0-320,1-1-545,23-23-961,0 0-2306,0 0-9961</inkml:trace>
  <inkml:trace contextRef="#ctx0" brushRef="#br0" timeOffset="22792">3647 597 1281,'-23'-24'4164,"23"24"-2146,23 0 960,-23 0-928,0 0-480,0 0-193,0 0-256,0 0-224,0 0-320,0 0-289,0 0 32,0 0-32,0 0-63,0 0-97,-23 0-32,23 0-32,0 0 32,0 0-32,0 0 0,0-24-96,0 24 32,0 0 32,0 0 32,0 0 0,0 0 96,0 0 65,0 0-65,0 24 64,0-24-128,23 0 0,-23 0 32,0 0-64,0 0-32,0 0 129,0 0-33,0 0-32,0 0-64,-23 0-64,46 0-449,-23 0-1248,0 0-3236</inkml:trace>
</inkml:ink>
</file>

<file path=ppt/ink/ink7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00.7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73 120 1153,'0'0'1377,"0"0"256,0 0 225,0 0-673,0 0-128,0 0-256,0 0-160,0 0-129,0 0-95,0 0 95,0 0 65,0 0 63,0 0-63,0 0-225,0 0 64,-24 0-63,24 0-129,0 24-32,0-24 0,0 24 65,-24-24-97,24 0-64,0 23-32,0-23 0,0 24-32,0-24 32,0 0-32,24 0-32,-24 0 32,24 0 32,0 0-32,1-24-32,-2 24 32,-23-23 0,25-1 0,-25 24 0,23-24 0,-23 24 0,0-23 65,0-1 255,0 24 192,0 0-95,0 0-97,-23-23-32,23 23-31,-25 0-1,25 0 64,-23 0 1,23 0-65,-25 0-96,25 0 64,-24 23-63,24-23-1,-24 24 0,24-1 96,-24-23-32,24 24-95,0-24-97,0 24-96,0-1 160,0-23-128,0 24-32,0-24-32,24 0-32,-24-24 31,24 24-127,0 0 160,1-23-64,-25 23 128,23-24-64,-23 0 64,25 1 32,-25 23-64,0-24 32,-25 1 32,25-1 0,-23 24 65,23-24-33,-25 24 128,25 0-32,-24 0-64,0 24 128,24-24-31,-24 24-65,24-1 64,0-23-64,-25 24-96,25-1 0,0 1-32,0 0-32,0-1 0,0-23-96,25 0 32,-1 0-32,-24 0-96,24 0-96,0-23 127,1 23 33,-2-24-32,2 24-32,-25-24 96,0 24 96,23-23-32,-23-1 0,0 24 64,-23 0-64,23-23 32,-25 23 64,25 0 32,-23 0-64,23 0 64,0 23-96,-25 1 96,25-1-64,-24 1-32,24 0 32,0-24-96,0 23 32,0-23-224,0 0 64,24 0 0,-24 0-65,25 0-63,-2-23 160,-23-1-32,25 24 160,-25-24 0,0 1 64,23-1-32,-23 24-32,0-23 64,-23 23 32,23-24-32,-25 24 96,2 0 32,-2 0-64,1 0 128,0 24 65,24-24-65,-24 23-32,24 1 0,0-1-128,0 1 64,0-24-128,0 24 0,24-1 0,-24-23-32,24 0-256,-24 0-257,24 0-512,-24 0-1665,0 0-6118</inkml:trace>
</inkml:ink>
</file>

<file path=ppt/ink/ink7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53.5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736 72 1665,'-24'-24'64,"0"24"769,1-24 1057,-1 0-897,24 24 32,-24 0-96,1 0-257,23 0-159,-24 0-1,-2 0 65,3 0-1,-1 0-127,-23 24-321,23-24 64,0 0 0,0 24-96,1-24 64,-1 24 1,0-24 63,1 24-128,-1 0 0,24-1 0,-24 1-32,0 0 32,0 0 128,0 24-96,0-1 1,0 1-1,1 0 64,-2-24-96,1 24 224,24-24-128,0 0 33,0 0-65,0-1 32,0 25-64,0 0 0,24-24 0,-24 23-32,25-23-63,-2 24 63,-23-24 0,24 0-64,0 0-32,-24-1 32,24 25 32,0-48-32,0 24 0,0-24 32,23 0-96,-23 0 64,23 0-64,1-24 64,0 0 64,-1 0-64,2 1 128,-2-1 32,-23-24 193,23 24-33,1 0-32,-24-23-127,23 23-33,-23-24-32,0 24-32,-1-24 64,2 1-96,-1-1 0,0-24 0,-24 0-64,0 25 96,0-25 0,-24 48 1,0-24 31,-1 25 64,-22-1-128,23-24 64,-23 48 128,23-24-192,-24 24 64,1-24-31,23 24-97,-23 0 96,-2 0-64,2 0 32,-1 24 0,0 0-32,1 0 64,0 0 0,-1 23-96,24 1 32,-24 0 96,24 0-32,0-1-128,-24 1 0,48 0 96,-24 0-64,1-24 32,23 0-32,0 23 0,-24 1 128,24-24-160,0 24 32,24-1 64,-1 1-64,1 0 0,24-24 64,-24 23-31,24-23-1,0 0-32,0 0 64,-1 0-64,0-24 64,25 0-32,-25-24-32,26 24 32,-26-24 32,1 0 32,23 0 96,-23-23 96,-1 23-95,0 0-97,2-24 64,-1 24-160,-1-23 64,-23 23-32,0-24 0,-24 24-32,0-23 0,-24-25 64,0 24-128,-23-24 160,-1 1-128,-24 23 64,48 0-64,-23 24 32,-25 0 0,25 24 0,-1 0-32,-25 0 64,3 24-96,22 0 128,-23 0-96,23 0 0,1 24 32,-1-25-64,0 49 96,24-24-64,0-24 96,1 24-64,23-24 96,-25 23-32,25 1 64,-24 0 0,24 23-32,0-23-96,24 0 64,1 0-32,-2 23 0,25-23 33,-24 0-65,24-25 0,0 25 0,-1-48 32,0 24-32,25-24 64,-1-24-64,2 0-32,-2 0 128,0-23-64,0-1-64,0-24 64,-22 25-32,22-1 128,-23 0-224,-24-23 128,0 23 64,-24 0-160,0-23 96,-24-25-64,-24 0 96,1 25-128,-1-1 96,-24 24-64,24 25 64,-23-1-64,0 0 0,23 24 32,-25 0 64,3 0-128,22 24 0,-23 0 128,23 23-128,1-23 32,-1 48 32,0-25 64,24 25-64,0-24 160,1 0-160,23 0 0,0-1 192,0 1-224,0 0 64,23 23-32,1-23-64,24 24 32,0-25-64,0-23-64,-1 0 128,24-24 32,-23 0 0,23-24 0,2-23 0,-26-1 64,0 0-192,-23 0 160,0 25-897,-24-1-1089,-24 0-2594,0 0-9225</inkml:trace>
</inkml:ink>
</file>

<file path=ppt/ink/ink7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0:42.0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159 507 768,'-48'-24'1698,"24"24"-33,24 0 674,-24-23-610,24 23-415,0 0-1,-24 0-160,24 0-64,-24 0 0,24 0-256,-23 0-193,23 0-191,0 0-225,0 0-160,0 0-32,0 0-32,23 0 96,1 0-96,0 0 64,0 0-64,0 0 0,-24 0 0,23 0 0,-23 0 32,25 0-32,-25 0 0,24 0-32,-24 0 64,0 23-32,0 1 0,-24-1 0,24 1 0,-25 24 32,25-24-32,0 0 0,0 23 32,-23-23-32,-1 24 0,24 0-32,-24-24-96,24 23-96,0-23-417,0 0-640,0-24-513,24 24-1633</inkml:trace>
  <inkml:trace contextRef="#ctx0" brushRef="#br0" timeOffset="471">517 530 6245,'0'0'801,"-24"-23"673,0 23 159,24-24-352,0 24-128,-24 0-352,1 0-96,-2 0-161,2 0-95,-1 0-97,0 0-64,24 0-63,0 24-65,-24-24 0,24 23-64,0 1-32,-24 0 0,24-24 0,0 24-32,24-24 0,0 24-64,0-24-224,0 0-160,-1-24-97,2 0-192,-2 0 225,1 0-225,0 1 417,0-1 256,0 1 64,0 23 128,-24-24 257,-24 24 191,24 0-31,0 0-353,0 0 128,0 24 129,0-24-161,0 23-96,-24 24-32,24-23-96,0 0 97,-24 24-129,24-24 0,-24 23-32,0 1-32,1-24-256,23 24-321,0-24-480,0-24-833,0 24-2402</inkml:trace>
  <inkml:trace contextRef="#ctx0" brushRef="#br0" timeOffset="963">732 554 8167,'23'0'1890,"-23"0"-801,-23 0 192,23 0-416,-24 24-256,24 0 31,-24 0-31,0 24-97,24-25-127,-24 1-161,24 24-192,24-48 0,-24 24-64,24-24-449,0 0-383,23 0-129,-23-24 32,24 0-128,-24 0 384,1 0 577,-2-23 160,-23 23 288,0 0 481,-23 0-96,-2 0-65,1 24-351,1-24-1,-2 1-192,1 23-64,24 0 32,-23 0-64,23 23-64,0-23 64,0 24-577,0 0-1440,0 0-5030</inkml:trace>
  <inkml:trace contextRef="#ctx0" brushRef="#br0" timeOffset="1340">1018 697 10345,'24'24'3844,"-24"-48"-2659,0 24-224,0 0-513,0 0-448,0 0-320,0 24-929,0-24-1826,0 0-8007</inkml:trace>
  <inkml:trace contextRef="#ctx0" brushRef="#br0" timeOffset="1494">1186 578 32,'0'-24'11819,"0"24"-10378,0 0 833,-24 0-896,24 0-353,0 24-321,0-24-127,0 24-65,-25 0-127,25 0-129,25 0-128,-1-1 64,-1-23-160,25 0 64,-24 24-64,0-24-32,0 24-32,0-24-64,-24 24-96,0-24 0,-24 24-225,24-24-447,-48 24-482,24-24-576,0 24-224,-23-24-1473,23 0-4805</inkml:trace>
  <inkml:trace contextRef="#ctx0" brushRef="#br0" timeOffset="1768">1233 507 5925,'72'-47'2306,"0"-1"-1249,-24 0 225,23 25-802,-23-25-384,24 24-1505</inkml:trace>
  <inkml:trace contextRef="#ctx0" brushRef="#br0" timeOffset="2165">1687 769 10185,'0'0'1538,"0"-24"-866,0 24 321,24-24-32,0 0-545,-1 24-319,26-23-65,-2 23-161,-23 0-1184,24-24-3459</inkml:trace>
  <inkml:trace contextRef="#ctx0" brushRef="#br0" timeOffset="2370">1830 530 8776,'0'0'704,"0"24"994,0-24 288,0 24-481,0 0-127,0 24-417,-23-1-353,23 1-288,0 0-255,-25 0-33,25-1-449,25 1-960,-25-24-1121,23-24-2852</inkml:trace>
  <inkml:trace contextRef="#ctx0" brushRef="#br0" timeOffset="2672">2308 554 10057,'0'0'1570,"0"0"992,0-24-672,-24 24-417,24 0-544,0 0-288,-24 0-193,24 0-224,-24 24-128,0 0 0,24 0-96,-23 24 64,23-24-96,0 23 97,23-23-65,-23 24 0,0-24 32,24-24-97,0 0 33,0 0-128,23 0-64,2-24-288,-26 0 31,1-24 225,0 24-32,0 1 63,-24 23 97,-24-24 32,0 24-32,-23-24-32,-2 24 0,2-24 64,23-24-32,-24 24 64,48-23 64,-23 0 0,23 23 64,0-24 32,23 25 0,1-1 0,0 24 0,0 0 96,0 0 96,-1 0 33,2 24-33,-25-1 128,0 1-31,0 24-193,0-1-32,-25 0-96,25-23-384,-23 24-801,23-48-1249,0 24-4005</inkml:trace>
  <inkml:trace contextRef="#ctx0" brushRef="#br0" timeOffset="3223">2738 436 7366,'0'0'7944,"0"-24"-6086,-24 24-161,24 24-896,-24 0-288,0-1-161,24 24-128,-24-23-192,24 24 128,24 0-128,0-24-64,0-1-352,23 1-64,-23-24 127,24-24-127,0 1 63,-24-1 289,0 0 32,-24-24 96,0 24 0,0 0 129,0 1 159,-48-1 32,24 24-352,-23 0-64,-25 0-897,24 24-2370,0-1-9065</inkml:trace>
  <inkml:trace contextRef="#ctx0" brushRef="#br0" timeOffset="8397">2952 293 7142,'0'0'1025,"-23"-24"481,23 24 255,0-24-576,0 0-192,23 24-128,1-24-128,1 24-96,-2-23-257,1 23-64,0 0-64,0 23-63,0-23-65,-1 24-96,-23 0 64,25-24-96,-25 24 64,0 0-32,-25 0 32,2 23-32,-1-23-32,0 0 32,0 0 0,24 0-64,0-24 32,0 0 0,24 23 0,0-23 32,0 0 0,-1 0-32,-23 0-32,25 24 64,-1-24-32,-1 0 0,-23 0 0,0 23-32,0 1 0,-23 0-96,23 0-32,-24 0 0,-1-24 64,2 24-129,-1 0-191,0-1-449,24 1-672,-24 0-2115</inkml:trace>
  <inkml:trace contextRef="#ctx0" brushRef="#br0" timeOffset="8838">3383 602 11723,'47'0'1953,"-23"-24"-1088,0 24 1121,0-24-1057,-24 24-673,0 0-128,0 24-128,0-24-224,0 0-929,0 0-1281,0 0-3396</inkml:trace>
  <inkml:trace contextRef="#ctx0" brushRef="#br0" timeOffset="9034">3669 150 11723,'0'-24'1281,"24"0"-577,-24 0 738,24 0-481,0 0-545,23 1-31,-22 23 63,-2 0 32,-23 23-287,24-23-1,0 24-32,-24 0-64,0 0 96,-24 24-64,0-24 97,1 23-129,-26 1 128,26 0 64,-25-1-32,0 1 97,24-24-33,0 0 64,24-1-95,0-23-129,24 24 0,0-24-64,0 0-64,24 0 32,-1 0-672,2-24-898,22 1-2241,-23-25-10411</inkml:trace>
</inkml:ink>
</file>

<file path=ppt/ink/ink7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5:15.4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10025,'23'25'1153,"-23"-25"-32,0 0 545,0 0-1474,25 0-224,-25 0-481,0 0-1472,0 0-4325</inkml:trace>
</inkml:ink>
</file>

<file path=ppt/ink/ink7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0:53.4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3194 1907 3171,'-24'0'928,"24"0"225,0 0 673,0 0-865,0 0-705,24 0 321,-1 0-193,25 0-63,0-23-129,-1 23-32,25 0-128,0 23 0,-1-23 0,24 0 0,1 0-32,23 24 0,-24-24 0,24 24 0,-47-24 32,23 0 0,-24 0-32,25 0 0,-25-24-96,1 24-449,-24 0-95,-1 0-225,0 0 353,-22-24-1122,22 24 705,-47 0 321,24 0 447,-24 0 193,-24 0 161,1 24-33,-1-24 128,-24 0 257,24 0 159,-23 0 257,-1 0-192,-24 24-513,1-24-128,-1 0-128,1 0 96,-24-24 0,-1 24 321,1 0-97,-24 24 97,0-24-161,-1 0-192,25 0-32,-1-24 64,25 24 224,23 0 193,1-24 127,-1 24 33,24 0-129,1 0-95,23 0-33,0-23-288,23 23-64,1 0-31,24 0 31,-1 0-32,25 0 0,-1 0-32,25 0 32,-1 23-32,24 1-160,0-24-481,0 0-32,0 24 385,1-24 192,-1-24 32,-24 24 64,-23 0 0,0-24 32,-1 1 0,1 23 32,-25-24 64,1 24-96,-24 0-32,-1-24 32,-23 24-96,0 24 96,-23-24 0,-1 24 32,-1-24-32,-22 23-32,0-23 0,-1 24 32,-23-24 32,-1 24 96,-24-24 33,1 0 31,-24 0 96,-24 0 65,0 0 191,0 0-31,0-24-193,24 0-32,-24 1-64,48-1-31,-1 0-1,1 24 96,24 0-32,23 0-95,24 0 63,0 0-64,24 24-224,0-24 64,48 24 32,0-24-32,23 23 64,24 1-96,24-24 32,0 24 32,24-24-128,1 0 128,-1 24-128,-1-24-128,2 0-32,-1 0-32,-48 0-129,0-24-127,-23 24 95,-1 0 193,0-24 224,-22 24 0,-26-24 0,1 24 0,-24 0 0,0 0 64,-24 0 0,24 0-64,-23 0 32,-26 24 0,2-24 97,-25 24-65,-23 0 0,0 0-64,-24 0 96,-48-1 64,0 1 192,0 0 33,-24-24 127,25 0-832,23 0 704,-1 0-1633,25 0-641,0 0-5573</inkml:trace>
  <inkml:trace contextRef="#ctx0" brushRef="#br0" timeOffset="64907">143 2646 2562,'0'0'1890,"0"0"1249,-24 0-673,24 0-800,0 0-417,-24 0-160,24 0-224,0 24-193,0-24-159,0 24-129,0-24-96,0 24-159,0 0 63,0 0 32,-23-1-64,23 1-32,-24 1-96,24-2 32,-24 1-64,24-24 32,0 24-64,-24-24-64,24 0-128,0 0-256,0-24-225,24 0-64,-24 1 0,24-2 321,-24 1 192,0 1 192,24-1 32,-24 0 256,0 0 224,0 0 385,23 24 64,-23-24-128,0 24-97,0-24-191,0 24-353,0 0 128,0 24 0,0-24-448,24 0 480,-24 24-256,24-24 97,0 24-161,0-24 64,-1 24 0,25 0-96,-24-24 96,0 24-161,-1-1 33,2-23 32,-25 24-96,0 1 96,0-25 0,0 0 32,0 23 0,0-23 64,-25 24 32,2-24-64,-1 24 0,0-24-32,1 0 96,-2 0-32,2 0-32,-25 0 32,0 0-96,25 0 224,-1 0-288,0 0 224,24 0-160,-24 0 0,24 24-192,0-24-257,24 0-383,-24 0-482,24 0-864,0 0-4004</inkml:trace>
  <inkml:trace contextRef="#ctx0" brushRef="#br0" timeOffset="65711">596 2599 2466,'0'0'2562,"0"0"-704,0 0 929,0-24-1186,0 24-448,24 0 96,-24 0-224,0 0-320,0 0 0,0 0-65,0 0-63,0 24-225,0-24-96,0 23-63,0-23-33,0 24-128,0 0 64,0 0-96,0 0 0,0 0 0,0 23-32,0-23 96,23 1-160,-23-2 32,0 1-64,0 0-97,0 0-223,24 0-161,-24 0-287,0-1-578,0-23-640,0 0-3907</inkml:trace>
  <inkml:trace contextRef="#ctx0" brushRef="#br0" timeOffset="66131">930 2432 6053,'23'0'1570,"-23"0"1152,0 0-544,0 0-832,-23 0 95,23 24-384,0-24-288,0 23-257,0 1-63,0 24-161,0-24 385,0 0-193,0-1-224,0 1-96,0 0 1,0 0-97,0 24 0,0-24-32,0-1-32,0 26 0,0-26 64,0 1-160,23-24-417,-23 24-256,0 0-640,0-24-993,0 24-1602</inkml:trace>
  <inkml:trace contextRef="#ctx0" brushRef="#br0" timeOffset="66508">643 2766 6630,'-23'23'2242,"23"-23"128,23 0 0,-23 0-1409,24 0-384,-24 0-65,25 0 33,-2 0-161,1 0-224,23 0-32,-22 0-224,-2 0-929,25 0-1441,-25 0-4901</inkml:trace>
  <inkml:trace contextRef="#ctx0" brushRef="#br0" timeOffset="66776">1287 2813 9769,'0'25'2947,"0"-25"-1955,0 0 1699,24 0-1186,-24 0-1088,0 0-1,0 0-192,0 0-95,0 0-65,23 0-160,1 0-801,1 0-961,-25 0-1633,23 0-8649</inkml:trace>
  <inkml:trace contextRef="#ctx0" brushRef="#br0" timeOffset="67009">1263 2694 11851,'0'0'704,"0"0"1282,0 0 737,0 0-1922,24 0-705,0 0-353,-1-24-703,1 24-5030</inkml:trace>
  <inkml:trace contextRef="#ctx0" brushRef="#br0" timeOffset="74754">1906 2813 96,'0'25'2370,"0"-25"32,0 0-704,0 0-65,0 0-223,0 0-610,0 0-447,0 0 255,0 0-223,0 0-1,25 0-224,-25 0 32,0 0-96,0 0-64,0 0 33,0 0-1,23 0 0,-23 0 32,0 0 64,24 0 64,-24 0 0,24 0-64,-24 0-95,23 0-33,-23 0-32,25 0 32,-25 0-32,24 0-32,-1 0-65,1 0 65,0 0 0,0 0 32,-24 0 0,24 0 32,-1 0-32,1 0 64,0 0-96,0 0 97,0 0 63,-1 23-128,26-23 288,-26 0-160,24 0 0,-23 0-64,24-23 128,-24 23-96,24 0 33,-24 0 31,23 0-64,1 0 64,0 0 64,-1 0 32,1 0 65,-24 0-33,23 0 64,1-25-63,-24 25-65,24 0 64,-24 0-32,-1 0 385,1 0-385,-1 0 129,26 0-193,-26 0 160,-23 0-224,24 0 225,0 0-385,0 0 160,0 0-256,-24 0-449,0 0-1665,23 0-3043</inkml:trace>
  <inkml:trace contextRef="#ctx0" brushRef="#br0" timeOffset="75652">2145 2217 2306,'0'-24'1633,"0"24"-287,0 0 1120,-24 0-1153,24 0-672,-24 0 159,24 0-31,-23 0-96,-1 0-97,24 0-95,-25 0 31,2 24-63,-1-24 127,0 0-63,1 24-97,-2-24-64,2 24 97,23 0 31,-24-24 33,24 24-161,-24-1-32,24 1-31,-23 0-1,46 0-192,-23 0-32,0-24 0,24 24-32,23-1 0,-22-23-544,22 0-577,0 24-1249,2-24-1762</inkml:trace>
  <inkml:trace contextRef="#ctx0" brushRef="#br0" timeOffset="76050">2384 2575 3555,'-25'0'1858,"25"0"1088,0 0-703,-24 0-770,24 0-384,-23 0-64,23 0-352,-24-24-353,24 24-160,-24 24-96,24-24 32,0 0-32,-24 24 32,24-24 64,0 0 65,0 23-97,-24-23-32,24 24-64,0-24-32,0 24 0,24-24-192,-24 0-481,24 24-544,0-24-897,23 0-3075</inkml:trace>
  <inkml:trace contextRef="#ctx0" brushRef="#br0" timeOffset="76450">2765 2313 4195,'0'0'1954,"0"-24"288,0 24 161,0 0-1058,0 0-640,0 0-97,0 0 225,0 24-160,0-24-193,0 23-128,0 1-95,0 0-193,0 0 0,0 24-32,0-1-32,0-23-288,0 24-577,-24-1-545,24-23-1152,0 0-2851</inkml:trace>
  <inkml:trace contextRef="#ctx0" brushRef="#br0" timeOffset="76819">3098 2384 5220,'0'-24'1057,"0"24"1634,0-24 288,0 24-1890,0 0-801,0 24 353,0-24-65,0 24 1,-23-24-193,23 24-128,0 0-95,0 0-33,0-1-96,0 1 0,0 0-32,0 24-32,0-24-353,0-1-640,0 1-704,0-24-2467</inkml:trace>
  <inkml:trace contextRef="#ctx0" brushRef="#br0" timeOffset="77159">2717 2527 7847,'-24'0'993,"48"0"1665,-24-24-544,0 24-1025,24 0 0,0 0-320,23 0-384,-23 0-161,24 0-128,-1 0-32,1 0-128,-24 0-993,-1 24-2723</inkml:trace>
  <inkml:trace contextRef="#ctx0" brushRef="#br0" timeOffset="77772">2074 3147 5445,'0'-23'1185,"0"23"1281,0 0-1153,0 0-992,23 0 447,-23 0 193,-23 23-320,23-23-65,0 24-127,0 0-225,0 0-192,-24 0-32,24 24-160,0-25-673,0 25-704,0-24-2435</inkml:trace>
  <inkml:trace contextRef="#ctx0" brushRef="#br0" timeOffset="78054">2240 3338 9224,'24'-24'609,"-24"24"2242,24 0-866,-24 0-1280,24 0-353,-1 0-191,1 0-129,24 24-32,-24-24-385,-1 0-800,1 0-513,1 0-3362</inkml:trace>
  <inkml:trace contextRef="#ctx0" brushRef="#br0" timeOffset="78279">2431 3195 9064,'-24'-24'1730,"24"24"-385,0 0 481,0 0-385,0 0-608,0 24-160,0 0-289,0 0-192,0 0-128,0 23-32,0-23-96,0 24-673,0-24-672,0 23-1057,0-23-4357</inkml:trace>
  <inkml:trace contextRef="#ctx0" brushRef="#br0" timeOffset="78576">2741 3219 8103,'0'24'1570,"0"-24"608,0 0-160,0 24-929,0-24-192,0 0-161,24 0-351,-1 0-193,1 0-96,0 0-32,24 0-64,-25-24 32,1 24 0,0 0-32,0-24 0,-24 24 0,0-24-32,0 24 0,-24 0 0,24-24 32,-24 24 0,0 0 0,1 0 0,-1 0 32,24 0 64,-24 0 96,24 24 0,-24-24-256,0 24 577,1 0-321,-1 0-96,24 23 0,-24-23-96,24 0-64,0 24-609,0-24-928,24-1-1314,0 1-6117</inkml:trace>
  <inkml:trace contextRef="#ctx0" brushRef="#br0" timeOffset="78916">3026 3481 9737,'25'0'2242,"-25"0"-641,0 0 577,-25 0-1024,25 0-450,0 24-95,0 0-545,0 0 32,0 0-128,0-1-96,0 1-481,0 0-352,25 0 128,-25-24-95,24 0-1,-24-24 320,23 24 257,1-24 288,-1 0 352,-23 1 257,25-1 223,-50 0-95,25 0-449,-23 0-224,23 0 0,-24 24-384,24 0-1026,-23 0-3971</inkml:trace>
  <inkml:trace contextRef="#ctx0" brushRef="#br0" timeOffset="79823">3717 2527 8167,'0'-24'1986,"0"-23"-256,0 23 416,0 24-449,0 0-672,0 0-480,0 0 31,0 24-95,0 23-33,-23 1-127,23-24-257,0 23 32,0-23-96,0 0 0,0 0-96,0 24-481,0-24-320,0-1-512,0 1-481,23-24-576,2 0-1858,-25 0-2947</inkml:trace>
  <inkml:trace contextRef="#ctx0" brushRef="#br0" timeOffset="80017">3789 2789 448,'0'-23'5221,"0"23"-3331,0 0-97,24 0-447,-24 0-97,0 0-416,0 0-33,24 0-287,-24 23-321,24-23-96,-24 24-192,24 1-673,-1-25-448,1 0 288,0 23 385,-24-23 480,24-23 64,-24 23 128,0-25 224,0 1 257,0 1 159,0-1-255,0 0-257,0 0 32,-24 0-31,24 24 127,-24-24-160,24 24-64,-24 0-96,24 0-31,-23 0-33,23 0-33,-24 24-31,24-24-192,0 24-160,-24-24-353,24 24-897,0 0-2786</inkml:trace>
  <inkml:trace contextRef="#ctx0" brushRef="#br0" timeOffset="80409">4314 2718 11434,'0'-24'865,"0"0"1249,0 24-705,-24 0-832,24-24 0,-24 24 63,24 24-127,-24-24-129,0 24-96,1 0-31,-1-24-225,24 24 96,0 0-128,0-1 64,0-23-96,24 24-128,-24-24-65,23 0 129,1 0 32,-24-24 64,24 1 0,0 23 0,-24-24 32,24 24-384,-1 0 704,-23 0-672,0 24 576,24-24-224,-24 23 0,0 1-96,24 24 64,-24-24 96,0 24-128,0 0-96,24-1 0,-24 1 128,0 0-320,0-1-1,0 1 353,24 0-96,-24-1 64,0-23 32,-24 0 32,24 0-32,-24 0 65,0-24 159,0 0 64,1-24-64,-1 0-31,0-24-161,0 25-64,24-49-96,0 24 128,0-23-193,0-1 97,0 25 0,24-1 32,-24 24-448,48 0-353,-25 0-1473,1 24-2307</inkml:trace>
  <inkml:trace contextRef="#ctx0" brushRef="#br0" timeOffset="81090">4957 2289 5733,'0'-24'2626,"0"24"-512,24 0 961,-24 0-1313,-24 0-1153,24 24 351,0-24-319,0 24-321,0 23-95,-24-23-33,24 24-64,0-1-32,-24 1-32,24 0-32,0-24-32,0-1-320,0 1-449,0 0-832,0-24-898,0 24-3939</inkml:trace>
  <inkml:trace contextRef="#ctx0" brushRef="#br0" timeOffset="81329">4933 2265 9384,'-24'-72'1698,"24"25"32,0 23 288,0 0-1282,0 24 65,0-24-256,24 24-193,-24 0-224,24 0-128,0 0 0,0 0-128,-1 24-192,1-24-193,1 24-672,-25 0 480,0 0-544,0-1 256,0 1-256,0 0-1025,0-24-353,0 24-287</inkml:trace>
  <inkml:trace contextRef="#ctx0" brushRef="#br0" timeOffset="81654">5243 2456 6534,'0'23'3011,"0"-23"-2979,0 24 928,-24 0 482,24 0-1154,-23 0 32,23 0-63,0-1-161,0 1-96,0-24-128,0 0-33,0 24-31,23-24-96,1 0 128,0-24 160,-1 0 32,2 1 96,-25-1 320,0 0-63,0 0-97,0 0-64,-25 0-128,25 1-96,0 23-32,-23 0-256,23 0-897,0 0-2755</inkml:trace>
  <inkml:trace contextRef="#ctx0" brushRef="#br0" timeOffset="81994">5505 2384 7174,'48'-24'1794,"-24"24"-929,-1 0 1441,25-24-1665,-24 24-609,0 0-353,-1 0-1440,1 0-4005</inkml:trace>
  <inkml:trace contextRef="#ctx0" brushRef="#br0" timeOffset="82184">5648 2241 7783,'0'0'1313,"0"0"737,0 0-96,0 0-769,0 24-384,0 0-65,0 0-351,0-1-193,0 1-96,0 24-128,-24-24-544,24 23-930,-24-23-1761</inkml:trace>
  <inkml:trace contextRef="#ctx0" brushRef="#br0" timeOffset="82451">5934 2170 2402,'23'0'7335,"-23"23"-6438,0 1 1281,0 0-801,0 0-929,0 0 65,0 23-161,-23-23-224,23 0-128,0 0-64,0 0-640,0-24-1314,0 0-3395</inkml:trace>
  <inkml:trace contextRef="#ctx0" brushRef="#br0" timeOffset="82632">5934 2241 7879,'0'-24'1377,"0"0"513,23 24-128,-23 0-994,25 0-383,-25 24-161,24-24-64,-1 0-128,1 24 0,0 0 0,-24 0 0,0 0 32,0-1-32,0 1 161,-24 0 63,0 0 32,1 0-160,-1-24-32,-1 24-96,2-24 0,-1 0-288,1 0-673,23 0-897,0 0-3106</inkml:trace>
  <inkml:trace contextRef="#ctx0" brushRef="#br0" timeOffset="82958">6291 2170 10826,'25'-24'1377,"-25"24"993,23 0-544,-23 0-961,0 0-32,0 24-353,0-1-160,0 1-63,0 24-257,0-24 96,0 23-96,0-23-160,0 24-545,0-24-384,0 0-993,0-1-1249,0 1-6022</inkml:trace>
  <inkml:trace contextRef="#ctx0" brushRef="#br0" timeOffset="83211">6387 1955 5317,'-24'-71'7975,"24"47"-6886,0 0 192,0 0-31,0 24-802,0-24-320,47 24-128,-22 0 32,22 24-64,1-24 64,0 24-64,-25 24 64,25-25-32,-24 25 160,-24-24 417,0 0 192,-24 0-225,0 23-320,0-23 32,-23 0-448,-25 0-128,25 0-929,-1-1-1121,0-23-4581</inkml:trace>
  <inkml:trace contextRef="#ctx0" brushRef="#br0" timeOffset="83818">4767 2789 4932,'0'24'1602,"23"-24"704,1 0 641,24 0-1506,-1 25-128,25-25 97,-1 0-385,48 0-449,0 0-192,1-25-95,-1 25-97,24 0-96,-24 0 0,0 0-64,0 0-192,0 0-385,-23 0-864,-24 0-1025,-1 0-5510</inkml:trace>
  <inkml:trace contextRef="#ctx0" brushRef="#br0" timeOffset="84166">5505 3243 11370,'0'0'801,"-24"0"801,24 0 960,0 0-1281,0 0-832,0 0 800,0 0-577,24 24-255,-24 0-257,0-1-256,24 25 480,-24 0-352,0-1-32,0 1-128,0 0 128,0-1-576,0 25-65,0-24-1345,0-25-1825,0 25-8329</inkml:trace>
  <inkml:trace contextRef="#ctx0" brushRef="#br0" timeOffset="84449">5529 3171 13100,'-24'-47'1665,"0"47"-736,24-24 545,0 0-481,0 24-673,24-24 32,0 24-31,0 0-129,23 0 32,1 0 0,0 0-64,-25 24 33,26 0-65,-49 0-32,23 23 64,-46-23-256,-2 0-256,1 24-385,-23-24-608,23 23-994,0-23-2529</inkml:trace>
  <inkml:trace contextRef="#ctx0" brushRef="#br0" timeOffset="84745">5934 3529 14637,'-24'48'993,"1"-25"0,23 1 481,-24 0-834,24 0-576,0-24 64,0 24-96,24 0 33,-1-1-65,-23-23 0,24 24-97,-1-24 65,-23 0 96,25 0 33,-25-24-1,0 24 96,0-23 320,0-1-159,-25-24-385,25 24-481,-23 0-1441,-24 24-2370</inkml:trace>
  <inkml:trace contextRef="#ctx0" brushRef="#br0" timeOffset="87478">6220 48 2146,'0'0'3907,"0"-24"-2882,0 24-64,0 0-320,0-24-609,0 24 0,24 24 64,-24 0 128,0-1 64,0 1-63,0 0-33,24 24-96,-24-1 32,0-23-64,23 48-64,2-25 64,-2 1-64,-23 24 32,24-24 0,0 23-32,-1-23 32,2 24 32,-25-1 289,0-23 63,23 23-96,-23 1-63,0-25-97,0 25-96,0-24 0,0 23-32,0-23-32,0-1 32,0 25 32,-23-24 0,-2-1 128,25 1 128,-23 0-31,-1-24-1,0 23 96,1 1-127,-2-24-129,2 23 0,-1-23-64,0 0-64,24-24 0,0 0 32,0 0 32,0 0 32,0 0-32,0-24-64,0 24 64,-24-47-64,24 23 0,0 0 0,0-24-128,24 24 96,-24 1 64,0-1 0,0 0 224,0 24 449,0 0 192,0 0-257,-24 0-511,24 0-65,0 24 32,-24 0 0,24 23 96,0-23-64,-24 0 224,24 24-31,0-25 63,0 1 193,24-24-257,0 0 0,48-24-160,-1 1-224,0-25-1793,25-24-4037</inkml:trace>
  <inkml:trace contextRef="#ctx0" brushRef="#br0" timeOffset="88575">6363 3672 3267,'24'-24'6982,"-24"0"-6277,0 0-32,23 24 319,-23 0-575,0 0 63,0 0 417,-23 24 160,23 0-128,0 0-64,-24 24-32,24-25-161,0 1-191,24 0 63,-1-24-352,25-24-95,48-23-226,-1-25-1024,48-23-1729,48-24-1410</inkml:trace>
  <inkml:trace contextRef="#ctx0" brushRef="#br0" timeOffset="250773">7197 3624 1569,'0'-24'3780,"0"24"-1955,0-23 514,24 23-322,-24-24-1376,0 24 32,0 24 320,0-24-161,-24 23-95,24 1-224,0 0-129,0 0-160,-24 24-128,24-25-32,0 25-32,0-24-32,0 0-64,0 0-224,0-1-224,0 1 63,0-24 257,0 24-128,0-48-193,0 24 225,0-24 128,0-23 160,0 23-32,0 0 96,0-24 64,0 25 64,0-25 64,0 24 417,0-24 0,0 48-65,0-23-127,0 23-1,24 0 97,-24 0-193,0 23-64,0-23-192,24 24 33,0 0-97,0 0-64,-24 0 0,23 0-32,1-1-321,0-23-63,0 24-33,0 0-31,-1 0 32,-23-24 31,25 0 257,-25 24 0,0-24 192,0 0-32,0 0 0,-25 0 64,2 24 64,-1-24-32,0 23 64,-24 1-96,25-24 32,-25 0 65,24 24-97,0-24-32,24 0-32,-24 0-96,24 0-97,0 0-351,0 0-513,24 0-1538,0 0-8647</inkml:trace>
  <inkml:trace contextRef="#ctx0" brushRef="#br0" timeOffset="251433">7698 3553 10826,'0'-72'801,"0"48"-225,0 1 1186,0-1-193,0 0-576,0 0-256,0 24-545,0 0 160,0 0 129,0 24-97,0 0-96,23 0-191,-23 23-1,0-23-96,0 24 128,0-1-160,0 1-160,0 0-193,0-24-159,0 23-481,0-23-257,0 0-575,0 0-1635</inkml:trace>
  <inkml:trace contextRef="#ctx0" brushRef="#br0" timeOffset="251729">7983 3386 1665,'25'-48'8776,"-25"48"-7174,0-24 736,0 24-384,0 0-1345,0 0 287,0 0-63,0 24-288,0 0-33,0 0-256,0 24 1,0-1-129,0 25 32,0-25-160,-25 1 192,25 0-160,0-1-128,0 1-352,-24-24 127,24 0-800,0 0-1441,0-1-2243</inkml:trace>
  <inkml:trace contextRef="#ctx0" brushRef="#br0" timeOffset="252020">7745 3720 10570,'-24'0'2786,"1"0"-1248,23 0 255,23 0-447,-23 0-674,24 0-223,0-24-417,24 24 128,-1-24-352,1 24-1442,-24-24-2274</inkml:trace>
  <inkml:trace contextRef="#ctx0" brushRef="#br0" timeOffset="252258">8341 3672 13356,'0'24'2274,"0"-24"-1217,24 0 673,-24-24-897,0 24-545,24 0-224,-24 0 0,23 0-384,-23 0-1218,0 0-1633,24 0-7623</inkml:trace>
  <inkml:trace contextRef="#ctx0" brushRef="#br0" timeOffset="252463">8293 3529 11723,'0'0'2818,"0"0"-2177,0 0 1249,24-24-1122,0 24-704,0 0-800,0-24-3300</inkml:trace>
  <inkml:trace contextRef="#ctx0" brushRef="#br0" timeOffset="253808">8937 2981 768,'-24'-24'3524,"24"24"-1603,-24 0 1026,24 0-801,-24 0-768,24 0-418,-24 24-223,24-24-256,-23 0-97,23 23-192,-24 1-32,24 0-128,0 0 0,0 24 0,0-25 0,24 1-128,-24 0-160,23 0-256,1-24-449,24 0-321,-24-24-95,23 24 416,-23-24 257,0-23-225,0 23 544,0 0 417,-24 0 353,0 0 448,-24 0 288,0 1-225,0-1 33,0 0-352,1 24-33,-1 0-319,24 0-161,-24 0-64,0 0 0,24 0-96,0 24-385,-24-24-896,24 24-1666</inkml:trace>
  <inkml:trace contextRef="#ctx0" brushRef="#br0" timeOffset="254257">9271 3076 10313,'23'0'929,"-23"0"-609,0 0 1314,-23 0-1122,23 0-544,0 0-736,0 0-1603,-24 0-5028</inkml:trace>
  <inkml:trace contextRef="#ctx0" brushRef="#br0" timeOffset="254481">9675 2861 4612,'0'-23'3747,"0"-2"-2273,-24 25 480,1-24-353,23 1-704,-24 23-32,-24 0 32,24-24-193,1 24-63,-1 0-193,-24 24-63,24-24-193,1 23 64,-1-23-64,24 24-96,-24-24-96,24 25-256,0-2 512,24 1-512,-24-24-128,24 24-33,23-24-127,-22 0 63,22-24 289,-24 0 192,26 1-32,-26-2 32,1 1 0,-1 1 160,-23 23 321,0-24 95,24 24-447,-24 0 351,0 0-96,0 24-95,-24-24-161,24 23 0,0 1-96,0 24 64,0-24-96,-23 24 0,23 0 32,-24-1-64,1-23-64,23 24-256,-25-1-609,1-23-513,24 24-640,0 0-4164</inkml:trace>
  <inkml:trace contextRef="#ctx0" brushRef="#br0" timeOffset="255003">10200 2861 4420,'23'-23'4420,"-23"23"-3619,0 0 1249,0 0-769,0 23-577,-23-23 1,23 24-224,-24 0-321,0 0-96,24 0-64,-24 0-417,0-1-479,1 1-770,-1 0-2370</inkml:trace>
  <inkml:trace contextRef="#ctx0" brushRef="#br0" timeOffset="255243">9890 2909 9352,'0'0'1185,"0"0"225,0 0 512,0 0-801,0 0-128,24 0-97,-24 24-255,24-24-225,0 24-63,-1 0-225,1-1-64,24 1 0,-24 0-544,23 0-1378,-23 0 320</inkml:trace>
  <inkml:trace contextRef="#ctx0" brushRef="#br0" timeOffset="256297">10057 3028 5701,'24'-24'1826,"-24"24"-1122,0 0 1795,0 0-1346,0 24-352,0-24-97,0 24-255,-24 0-193,0 0 0,0 23-160,0-47 32,1 24-64,23 0-32,-24-24-224,24 0-160,-24 0-129,24 0-255,24 0-513,-24-24-545,24 24 417,-1-24 1088,1 1 257,0-1 321,0 0 1024,0 0 545,-24 24-257,0 0-416,0 0-256,0 0-288,0 24-321,-24-24-160,24 24-128,-24 0 0,24-1 0,-24 1-64,0 0-320,24 0-577,-23-24-1057,23 24-4132</inkml:trace>
  <inkml:trace contextRef="#ctx0" brushRef="#br0" timeOffset="256732">9914 3028 8167,'0'-24'2082,"-24"24"417,24 0-33,0-23-768,0 23-898,0 0 65,24 0-160,-24 23-193,24-23-159,-24 0-33,24 24-96,-1 0-96,1 0-64,0 0 64,0 0-96,0-1-64,-1-23-736,1 24-1346,0-24-2435</inkml:trace>
  <inkml:trace contextRef="#ctx0" brushRef="#br0" timeOffset="258333">10701 2718 6534,'0'-24'1089,"-25"24"1025,25 0-160,0 24-1218,-24-24 225,24 24-32,0 0-288,-23-1-257,-1 1-192,24 1-128,-24 22-32,0 1-64,24-24-416,-24 0-321,24-1-896,0 1-2243</inkml:trace>
  <inkml:trace contextRef="#ctx0" brushRef="#br0" timeOffset="258593">11058 2527 5060,'-24'0'897,"24"0"-128,-24 24 1889,0 0-1024,1 0-257,-1 23-256,-1 1-256,2-24-128,-1 24-225,0-1-159,24-22-33,-23-2-128,-2 25-192,25 0 0,0-24-32,0-1-480,25 1-385,-2 0 64,1-24-96,23 24 0,-22-48 577,22 24 288,1-24 64,-24 0 64,0-23 64,-1 23 96,-23 0 129,0 24-33,-23-24-192,-1 24-160,0-24-192,-24 24-385,25 0-736,-26 0-3364</inkml:trace>
  <inkml:trace contextRef="#ctx0" brushRef="#br0" timeOffset="259338">8889 3624 1281,'0'0'2274,"0"0"480,0 24-800,0-24-608,0 0-129,24 0-384,0 0-353,23 0-128,1 0-63,23 0-1,1 0 32,24 0 129,-1-24-193,24 24-96,0-24-128,24 1-64,-24-1-352,24 0-353,0 24-224,-23-24 417,-1 24 319,0 0 129,-24 0 160,1 0 0,-25-24-96,0 24 32,0 0-96,-22 0-576,-26 0-770,1 0-1953</inkml:trace>
  <inkml:trace contextRef="#ctx0" brushRef="#br0" timeOffset="260433">9151 4101 1601,'0'0'4132,"0"0"-3780,0 0 1346,0 0 224,0 0-993,0 24 288,0-24-320,0 24-257,0-1-127,0 1-129,0 0-128,-23 0-32,23 0-31,-25 0-129,25-1-32,0 1 0,-23 0-64,23 0-64,0 0-385,-24-24-352,24 0-416,0 24-865,0-24-3491</inkml:trace>
  <inkml:trace contextRef="#ctx0" brushRef="#br0" timeOffset="261049">9366 4292 2402,'0'0'2370,"0"0"192,0 0 674,0 0-1283,0 0-800,0 0-288,0 0 32,24 0-128,-24 0-97,23 0-255,1 0-129,-24 0-160,48 0-96,-24 0-64,-1-24-224,26 24-1378,-26 0-512,1 0-2754</inkml:trace>
  <inkml:trace contextRef="#ctx0" brushRef="#br0" timeOffset="261360">9556 4125 5285,'0'0'1569,"0"0"-608,0 24 1890,0-24-1282,0 0-608,0 23-32,0 1-321,0 0-287,0 24-161,0-24-160,0-1-96,0 25-833,0-24-1057,0 0-1601</inkml:trace>
  <inkml:trace contextRef="#ctx0" brushRef="#br0" timeOffset="261663">9962 4149 3651,'0'23'1281,"0"-23"321,-24 24 832,24-24-1249,-24 24 32,24-24-192,-24 24-416,24 0-161,-24 0-224,24-24-127,0 23-1,0-23-64,0 24 0,24-24-128,-24 24-417,24-24-576,0 0-192,-24 0 576,24 0 513,-1 0 128,1 0 32,-24-24 32,0 0 32,0 24 64,0-23 32,0-1 0,0 24-128,-24-24 0,24 24-32,-23 0-96,-1 0-64,24 0-160,-24 0-417,24 0-801,-24 24-2369</inkml:trace>
  <inkml:trace contextRef="#ctx0" brushRef="#br0" timeOffset="262664">10724 4053 8776,'0'0'993,"0"24"768,-23-24-607,23 0 31,-25 24-96,1 0-321,24 0-127,-23-1-64,23 1-257,-24 0-128,24-24-160,0 24 32,0 0-64,24 0 64,-24-24-64,23 0-160,1 0-96,1 0 32,-2 0-65,1-24-31,0 24 64,-24-24-33,23 24 33,2-24-64,-25 0 224,0 0 0,0 1 64,0-1 0,-25-24 32,2 24 0,-1 0 0,24-23 0,-24 23 32,24-24 96,-23 24 64,23 1-64,23-1-64,1 0 96,0 0 289,-1 0 95,2 24-191,-2 0-129,-23 24-128,24 0 32,-24 0-64,0 23 0,0-23-64,-24 24-160,24-24-1121,-23 0-1698</inkml:trace>
  <inkml:trace contextRef="#ctx0" brushRef="#br0" timeOffset="263568">11582 2909 10826,'0'-24'1025,"0"0"320,0 24 289,0 0-930,0 0-31,0 24-1,0 0 1,0 0-289,-24 24 33,24-1-321,-24 25-64,1-1 64,23 1 0,-24-1-128,0 1-32,24-24-64,0-25-641,0 25-768,0-24-417,0-24-1089,24 24-2626</inkml:trace>
  <inkml:trace contextRef="#ctx0" brushRef="#br0" timeOffset="263764">11582 3481 6950,'0'0'2306,"24"0"65,-24 0-770,0 24-448,0-24-320,0 24-289,0 0-319,0-24-161,0 24-32,24-24-417,-1 0-544,1-24-480,0 0 512,0 24 545,-24-24 224,24 0 192,-24 0 32,0-23 64,0 23 257,0 0 255,-24 0-31,24 0 95,-24 24-319,24-23-225,-24 23-64,0 0-96,24 23-32,-23-23-224,23 24-1057,0 0-1666</inkml:trace>
  <inkml:trace contextRef="#ctx0" brushRef="#br0" timeOffset="264090">11987 3362 11627,'47'-24'1569,"-47"0"193,0 24 192,0 0-1314,0 24-256,-23-24-31,23 24-257,-24 0 96,24 0-288,0 0 192,-23-1-160,23-23 0,0 24 32,0-24 192,0 0-128,23-24 0,-23 24 32,24-23 0,-24-1 96,23 24 193,-23-24-1,0 0-64,25 24-63,-25 0-1,24 0-32,-24 24 0,0 0-192,23 23 96,-23 1-96,24 0 64,-24-1-32,24 1-32,-24 24 0,24-1-96,-24 1 96,0-1 32,0 1-64,0-1-32,0-23 128,0 23-128,-24-23 32,0-24 32,24 0 96,-24-24-128,1 0 160,-1-24-192,24-24 32,-25 0-128,25 1-64,0-49 32,0 25-33,0-1 161,0 1 32,0-1 0,0 25-96,0-1-608,25 24-1058,-1 0-1313,-24 24-8424</inkml:trace>
  <inkml:trace contextRef="#ctx0" brushRef="#br0" timeOffset="264896">12464 3457 6149,'-24'24'1922,"24"-24"-32,0 0 384,0 0-1601,0 0-1,0 0 193,24 0-128,-24 0-257,23 0-159,25 0 159,-24 0-64,24 0 161,-1-24-129,1 24 129,24 0-257,-25 0-224,48-23-96,-23 23 161,24-24-129,-1 24 32,24-24-64,-24 24 192,25-24-192,-26 24 320,2 0-128,-24 0-96,-25-24 33,1 24-97,-1 0 0,-23 0 0,-24 24-32,0-24 0,0 0 192,0 0-96,0 0-64,0 0-64,0 0 128,-24 0-160,24 0-64,0 0-257,0 0-415,0 0-546,0 0-1600,0 0-9386</inkml:trace>
  <inkml:trace contextRef="#ctx0" brushRef="#br0" timeOffset="267940">12631 2933 5220,'23'-24'4004,"-23"0"-2210,0 24 544,0 0-961,0 0-736,24 0 128,-24 0-129,0 0-223,0 0-65,0 24-288,0 0 32,0 0 321,-24 0-321,24-1 96,0 25 32,-23-24-192,23 24 32,-24-25-32,0 25-320,24-24 416,0 0-801,-24 0-736,24-24-353,0 0-1633,0 0-7559</inkml:trace>
  <inkml:trace contextRef="#ctx0" brushRef="#br0" timeOffset="268274">12893 2981 9737,'0'0'2690,"0"-24"-1537,0 0 1442,0 24-1026,23-24-736,1 24 128,1-24-384,-2 0-513,24 1-32,-22 23 32,-1 0-256,-1-25-161,1 25-287,-1 0-610,-23 25-319,0-25-161,0 0-1024,-23 0-4389</inkml:trace>
  <inkml:trace contextRef="#ctx0" brushRef="#br0" timeOffset="268475">12965 2909 3171,'-49'0'6630,"49"0"-4004,-23 0 289,23 0-993,-24 0-897,24 0-192,0 0-129,-24 0-319,24 0 159,-24 24-127,24 0-257,0-24-96,-24 24 64,24-1-160,0 1 32,0 0 32,24 0-320,0-24-97,0 24 1,0-24-33,-1 0 129,26 24 256,-26-24-32,1 0 0,-1 0 32,2 0 128,-25 23-96,0-23-32,0 24 96,0 0-320,-25-24 544,25 24-288,-23 0-96,-1-24-64,1 24-64,-2-24-193,25 24-319,-24-24-578,1 0-351,23 0-1186,0 0-6278</inkml:trace>
  <inkml:trace contextRef="#ctx0" brushRef="#br0" timeOffset="269113">13488 2838 5028,'0'-25'3748,"0"1"-1698,0 1 640,0 23-1344,0-24-674,0 24 1,-23 0-97,23 0-31,-24 0 63,24 0-223,-24 0-65,24 24 0,-24-1-95,0-23-65,24 24 32,-24 1-32,24-25 32,0 23 1,-23 1-161,23 0 32,0 0-96,0 0-32,23-24-65,-23 24-159,24-24-160,0 0-97,0 0 385,0 0 96,0-24 32,-1 24 128,-23-24-128,25 0 160,-25 24 64,0-24 129,0 24-33,0-24 0,0 24-192,0 0 64,0 0 161,0 24 63,0 0-64,0 0-31,0 0-65,0 0-32,-25-1-128,25 1 0,-23 0-64,-1 24 32,0-24-160,24 23-288,-24-23-289,24 0-544,0 0-417,0-24-1921,0 0-8585</inkml:trace>
  <inkml:trace contextRef="#ctx0" brushRef="#br0" timeOffset="269677">13679 2861 11050,'0'0'1730,"0"-23"-994,24-2 1603,-24 25-1282,23-24-417,-23 24 129,25 0-225,-1 0-63,-24 0-1,23 24-223,-23-24-65,0 0-96,0 25 0,0-2 0,0-23-96,0 24-32,-23 0 192,23-24-192,-24 24 64,24 0-64,-25 0 128,2-24-128,23 23-96,-24-23 256,24 24-256,0-24 192,0 0-64,0 0-192,24 0 0,-24 0 96,23 0 0,-23 0-193,25 0 225,-25 0-64,0 24 128,24-24-64,-24 0 96,0 24-64,0-24 32,-24 24-32,24 0 32,0-24 32,-25 23-96,25 1 32,-23 0-705,23-24-1185,-24 24-1088,24-24-7721</inkml:trace>
  <inkml:trace contextRef="#ctx0" brushRef="#br0" timeOffset="270164">13894 3076 16591,'47'0'2082,"-47"-24"-448,25 24-161,-25 0-1217,23 0-160,-23 0-160,0 0-544,0 0-1602,-23 0-2851</inkml:trace>
  <inkml:trace contextRef="#ctx0" brushRef="#br0" timeOffset="270439">14204 2813 16655,'-24'-24'1346,"-1"24"447,25 24-992,0-24-160,0 25-129,0-25-224,-23 23-160,23 1-160,0 0 64,0-24-32,0 24 33,23 0-1,-23 0 0,0-1-32,0-23-32,25 24 96,-25-24-64,0 24 0,0 0-32,-25-24 0,25 24-225,-23 0-255,23-24-1058,-24 23-1537,1-23-2210</inkml:trace>
  <inkml:trace contextRef="#ctx0" brushRef="#br0" timeOffset="270735">14085 2909 15310,'23'-24'1890,"1"0"-1666,-1 1 929,2-2-224,22 1-833,1 1-192,0-1-2723,-1 0-13867</inkml:trace>
</inkml:ink>
</file>

<file path=ppt/ink/ink7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1:41.3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72 191 7783,'0'0'1922,"0"0"640,0 0-352,0 0-800,0 0-514,0 0-191,-24-25-160,24 25 127,0 0 97,24 0-128,-24 25-33,0-25-191,0 24-97,23-1-96,-23 1 160,0 0-127,0 0-65,0 24-128,0-24-32,0 23-32,0-23 32,0 0-64,0 0-192,0 0-289,0-1-288,0-23-576,0 24-833,0-24-1409,25 0-6951</inkml:trace>
  <inkml:trace contextRef="#ctx0" brushRef="#br0" timeOffset="333">48 191 8199,'-23'-49'1890,"23"2"-96,0 23 128,0 0-705,23 0-513,1 24 353,24-24 96,-24 24-31,-1 0-258,1 24-383,0-24-97,0 24-128,0 0-63,-24 0-129,23-24-32,-23 24 32,0-1 32,0 1-192,0-24 128,0 25-224,0-25-289,-23 0-95,-1 24-353,0-24-705,0 0-1473,0 0-5861</inkml:trace>
  <inkml:trace contextRef="#ctx0" brushRef="#br0" timeOffset="646">454 310 1697,'23'24'10218,"-23"-24"-9514,0 24 2211,0-24-737,0 0-1089,-23 0-192,23 24-320,0-1-193,-24-23-64,24 24-256,0 0 0,0 0-31,0-24-33,0 24-97,24-24-95,-24 24-128,23-24-128,1 0-257,-24-24 353,24 24 191,-24-24 225,24 0-256,-24 0 192,0 24-64,-24-24 0,24 1-160,0-1 96,-24 24-96,0-24 127,24 24-95,-23 0-128,23 0-513,0 0-896,-24 0-1154,24 0-7847</inkml:trace>
  <inkml:trace contextRef="#ctx0" brushRef="#br0" timeOffset="1021">859 262 10634,'24'24'3074,"-24"-24"-2369,0 0 1473,0 24-865,24-24-384,-24 0-320,23 0-385,25-24-192,-24 24-128,23 0-577,-22-24-704,22 24-1634,-23 0-3010</inkml:trace>
  <inkml:trace contextRef="#ctx0" brushRef="#br0" timeOffset="1231">1026 166 12523,'-24'0'1506,"0"25"768,24-25-256,0 0-737,0 0-192,0 0-192,0 0-353,24 24-223,-24-24-161,0 23 32,24 1-320,-24 0-32,0 0-481,0 0-480,0 0-1057,0 0-1634,0-1-10121</inkml:trace>
  <inkml:trace contextRef="#ctx0" brushRef="#br0" timeOffset="1500">1384 191 13708,'24'0'1730,"-1"0"-289,-23-25 257,24 25-865,-24 0-481,24 25-160,-24-25-96,0 24-63,0-1-226,0 25-543,0-24-674,0 0-223,-24 0-1762,24 0-7560</inkml:trace>
  <inkml:trace contextRef="#ctx0" brushRef="#br0" timeOffset="1694">1455 238 11466,'-24'-47'1634,"24"47"31,0-25 449,0 25-768,0 0-289,0 0-353,0 0-319,24 0-193,0 0-192,0 0 0,0 0 32,23 25 96,-23-25-256,0 24-96,0-24 64,-1 23 128,-23 1-321,0-24 353,0 24 0,0 0 160,-23-24-160,-1 24 97,0-24-33,-24 24-128,25-24-33,-25 0-671,48 0-1506,-24 0-1154,24 0-8167</inkml:trace>
  <inkml:trace contextRef="#ctx0" brushRef="#br0" timeOffset="2027">1979 215 13901,'0'0'1249,"-23"0"1281,23 0-160,0 0-1601,0 23-96,23-23 32,-23 0-321,0 24-128,0-24-96,25 24-32,-25 0-64,0 24 1,24-24-65,-24 23 0,0 1 0,23 0-161,-23-1-383,24 1-193,-24 0-1537,24-24-481,-24-1-1921</inkml:trace>
  <inkml:trace contextRef="#ctx0" brushRef="#br0" timeOffset="2280">2099 286 11530,'-48'-71'2435,"25"22"-97,-1 2-32,-1 23-1025,50-24-704,-1 24 63,23 24-31,1 0-161,23 0-255,-23 24-1,24 0 32,-25 0 353,-47 23-545,24-23 480,-48 1-384,24-1-32,-47-1-320,-1 1-577,1 0-1505,-25 0-2626</inkml:trace>
  <inkml:trace contextRef="#ctx0" brushRef="#br0" timeOffset="255384">48 1789 10249,'0'0'1313,"0"23"898,0-23 223,0 0-1729,0-23-417,0 23 32,24 0-160,-1-24 0,2 24-128,-1 0-64,23 0-96,-23-24-801,0 24-1345,0 0-2146</inkml:trace>
  <inkml:trace contextRef="#ctx0" brushRef="#br0" timeOffset="255636">72 1550 1505,'-24'0'8488,"24"0"-7175,-23 0 993,23 0 353,0 0-801,-25 0-769,25 0-128,25-24-289,-2 24-480,1-24-31,24 1-129,23-1-1185,-23 0-2851</inkml:trace>
  <inkml:trace contextRef="#ctx0" brushRef="#br0" timeOffset="260003">1049 1264 4932,'0'0'2114,"-23"0"481,23 0-674,-24 0-575,24 0-193,0 0-192,0 0-257,0 0-191,0-24-161,0 24-160,0 0 33,24-24 31,-1 24-128,2 0-32,-2-24-64,25 24 0,-24 0 0,0 0-32,0 0 64,-1 0-32,-23 0 0,24 24 96,-24-24-32,0 0 97,0 24 31,-24 0 96,24-24-224,-23 24 257,-1 0-97,24-1-64,-24 1 32,0 0-160,24 0-32,-24 0 32,0 0 0,24 0-32,0-1 1,0-23-33,0 24-65,24-24 130,-24 24 31,0-24-160,24 0 128,0 0-160,0 0-513,0-24-576,23 24-1282,-23-24-1985</inkml:trace>
  <inkml:trace contextRef="#ctx0" brushRef="#br0" timeOffset="260497">1622 1455 11594,'24'24'1794,"-24"-24"-64,0 0 800,0 0-1120,23 0-546,-23 0-319,0 0-353,0 0-192,0 0 0,0 23-769,0-23-1409,0 0-3107</inkml:trace>
  <inkml:trace contextRef="#ctx0" brushRef="#br0" timeOffset="260785">1932 1240 11434,'0'0'929,"0"-24"64,24 0 1249,-24 1-961,23 23-544,2-24 0,-25 24-225,24-24-31,-1 24-97,-23 0-64,0 0-95,24 0-65,-24 24-96,0-24-32,0 24 32,0-1 64,0 1-96,0-24 64,0 24-128,-24 0 96,1 0-32,23 0-96,-24-1 64,24-23-64,0 24-32,0-24-64,24 0 96,-1 24-32,1-24 64,0 0-32,0 0 128,0 0-128,-1 0 32,-23 0 64,0 24 64,0-24 32,0 24-64,-23-24-128,-1 24 224,24 0-256,-24-1 64,0 1-384,0 0-770,1-24-1440,23 24-2755</inkml:trace>
  <inkml:trace contextRef="#ctx0" brushRef="#br0" timeOffset="261510">2790 620 9769,'0'-24'1249,"0"24"993,24-24 705,-24 24-1698,0 0-576,0 0 256,-24 24-449,24 0-288,-23 24-96,-1-1-768,-24 25-2852</inkml:trace>
</inkml:ink>
</file>

<file path=ppt/ink/ink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20.0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975 573 5669,'0'0'2274,"0"0"-865,0-24 641,0 24-672,0-24-33,0 0-128,0 24-160,-24-24-288,24 0-225,-24 24-127,24-24-161,-24-23-64,-1 23 0,1-24 161,0-23-161,-25 23 128,26 0-64,-2 1-192,2 23 65,23 0 255,0 0 160,0 24-159,0 0-257,0 0-64,0 24 0,0 0 64,0 23-32,23 1 96,-23 24-192,25-1 0,-25 1 32,23-1-32,-23 25 129,25-25-129,-1 25 0,0-49-32,0 1 64,1-24-64,-1-24-65,24-24-95,-24-24-128,1-23 32,-2-25 31,26-23 65,-25 0 160,1 23-96,-2 1 192,2 24-64,-1-1 0,0 48 0,0 24 96,-24 0-96,0 0 481,0 24-225,0 24-128,0-24 64,0 23-128,-24 25-32,24-25-64,-24 1 192,24 24-256,-24-25 128,24 25-64,-25-24 64,2-24 32,-2-1 193,-23 1-129,23-24-32,-23 0-64,0 0 0,0 0 32,-1-24-160,1-23 128,0 23 32,0-24-64,23 24 0,1 24 128,24-24 160,0 24-31,0 0-193,0 0-32,24 0 288,24 0-224,0 0 96,1-23-64,24 23-63,-1-24-65,-23 24-257,23 0-31,-23 0-32,-26 0 160,2 0-65,-1 0 33,0 0 128,-24-24-32,0 24 192,-24-24-128,0 24 0,-1 0-352,2 0-1186,-2 0-1409,-23 0-6630</inkml:trace>
  <inkml:trace contextRef="#ctx0" brushRef="#br0" timeOffset="1130">154 1120 12043,'0'-72'1730,"0"49"-65,-24 23 289,24 0-577,0 0-608,0 23-257,24 1 129,-24 0 160,24 24-257,1 23-127,23 1-65,-24 23-192,0 1-96,1-1-32,-25-23-32,23-24-32,2 0-32,-25 23 64,24-23-64,-24 23-32,24-47-96,-24 0-128,0-48-385,24 0-512,-24-23-96,0-25-33,0-23 193,-24-25 320,0-23 545,-48 0 256,23 24 0,-23-25 32,-1 50 352,1-1 673,47 47 513,1-24-257,0 49-288,48-25-224,0 0-129,49 24-31,-25-23-321,24-1-32,1 48-192,0 0 1,-25 24-65,-24 0 0,0 47-385,-24 1 545,-24 23-288,-24 1 96,-24-1 0,23-1 32,-23-22-32,23-24-64,25-25-384,0-23-834,48-23-1985,0-1-3235</inkml:trace>
  <inkml:trace contextRef="#ctx0" brushRef="#br0" timeOffset="1696">613 1525 16879,'-23'24'2082,"-2"-24"-128,1 0-544,0 24-674,24-24-95,-24 24-129,24-24-95,0 48-161,0-24-192,0 0-224,24 24 448,0-24-320,0-24 0,24 0-288,-24 0-97,24-24 129,0-24 32,-23-24 128,-2-24 96,-23 25 0,-23 23 96,-2 24-96,-23 24-192,24 0-449,0 0-384,-23 0-609,22 24-1248,1 0-8489</inkml:trace>
</inkml:ink>
</file>

<file path=ppt/ink/ink8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5:26.4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121 407 800,'0'0'4228,"0"0"-1473,0 0 96,0 0-834,-23 0-767,23 24-193,-24-24-257,24 24-63,-24-24-160,0 23-225,24 1 64,0-24 33,0 24-225,0 0-128,0-24-64,0 23 0,0-23 0,24 0-160,-24 0-288,24 0 63,0 0-351,-1-23 191,1-1 257,-24 0 128,24 0 128,0 1 32,-24-1-32,0 0 0,0 0 0,-24 1 32,0-1-32,0 0 32,1 0 0,-1-23 64,0 23 0,0 0 160,0-23-95,24 23 63,0 0-64,0 1-32,0-1 32,24 0 160,0 24-255,0-24 63,0 24-32,-1 24-160,1-24 96,-24 24-32,24 0-128,-24 23-129,0-23-223,-24 23 31,24-23-191,-24 0-577,24 23-1282,-23-23-4675</inkml:trace>
  <inkml:trace contextRef="#ctx0" brushRef="#br0" timeOffset="530">359 265 10345,'0'0'2595,"24"23"-1955,-24-23 1987,0 0-1346,-24 24-736,24-24-33,0 24-448,0 0 0,0-1-96,0 1-352,0 0-449,0-24-96,24 24 256,0-24-127,-24 0 95,23-24 417,2 24 224,-1-24 128,-24 24 256,0-24 289,0 1 255,0-1-127,-24 24-128,-1-24-161,2 24-224,-1-24-31,24 24-65,-24 0-64,24-23-160,-23 23-577,23 0-1089,0 23-832,0-23-6919</inkml:trace>
  <inkml:trace contextRef="#ctx0" brushRef="#br0" timeOffset="906">717 170 11723,'0'0'1281,"0"0"96,0-24 769,0 24-1281,0-24-321,0 24-159,0 0-225,0-24-96,0 24 64,0 0-96,0 0 32,23 0 0,-23 0 0,24 0 0,0 0 161,-24 0 127,23 0-32,-23 0 33,0 24-97,0-24-32,0 24-64,-23 0-64,-1-1-64,0 1 32,1 24-128,23-25 128,-25 1-64,25 0-64,0-24 64,0 24 0,0-24 128,25 0-224,-2 0 96,1 0-96,0 0 96,-24 0 32,23 0-128,-23 23 192,0-23-128,0 24 64,-23 0 0,-1 0-64,0-1-128,1 1-480,-25 0-738,24 0-1601,0-1-6437</inkml:trace>
  <inkml:trace contextRef="#ctx0" brushRef="#br0" timeOffset="2028">1049 431 8359,'0'0'4645,"24"-24"-2723,-24 24 1217,0 0-1057,0 0-1282,0 0-672,0 0-96,0 0 1,0 0-130,0 0-575,-24 24-1474,24-24-2467</inkml:trace>
  <inkml:trace contextRef="#ctx0" brushRef="#br0" timeOffset="2254">1264 193 7014,'0'0'7431,"0"-23"-6918,0-1 928,0 0 449,24 0-1057,-1 1-225,1-1-63,24 0-353,-24 0-96,-1 24 192,1 0-192,0 0 97,-24 24-33,0 0 96,0 23-128,-24-23 64,0 24-96,1-1 129,-1 1-225,0-25 192,0 1-160,24 24 160,-24-48 64,24 23 161,24-23-97,0 0-192,0 0-32,23-23-672,25-1-1763,-1-24-3042</inkml:trace>
</inkml:ink>
</file>

<file path=ppt/ink/ink8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2:29.1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491 7 4644,'-48'0'833,"48"0"384,-24 0 865,-24 0-769,24 0-160,-24 0-96,1 0-192,-1 0-160,-1 0 63,2 0-159,-1 0-33,24 0-63,0 24-129,0-24-95,24 0-225,0 0 32,0 0 0,48 0-64,0 0 0,23 0 0,1-24-64,25 24-32,-25 0 32,-1 0 32,1 0 32,-24 0-32,0 0 96,0 0 32,-24 0 224,-24 0 129,23 0-97,-23 0 97,-23 0 31,-1 0-127,-24 0-193,0 0-160,0 0 224,-24 24-128,24-24-128,0 0 64,1 0 0,22 0-64,1 0 32,1 0-32,23 0 64,23 0-96,1 0-64,1 0 192,-2 0-128,26 0-128,-2 23-32,-23-23 128,0 0 0,0 0 96,0 0-128,-24 24 96,0-24 0,0 0 64,0 24 32,-24-24 96,0 24-32,-24-24 0,24 23 1,-24-23-65,24 24 0,1-24 64,23 24 0,0-24-192,0 0 64,0 0 0,23 23 64,1-23-32,-24 24-128,25-24 128,-2 24-64,-23-24 32,0 23-64,0 1 32,0 0 32,0 0 32,-23-1 0,23 1 64,-25 0-31,25-1 31,0 1-32,0 0 0,0-1-32,25 1 0,-25 0 32,23 0-96,1-24 32,-24 23-64,0 1 32,24 0 64,-24-1-64,0 1 64,-24 0-160,24-1 256,0 1 64,-24-24-1377,24 0 2274,0 0-1409,0 0-513,0 0 1954,0 0-2242,0 0 2018,24 0-2114,-24-24 2114,0 24-2146,24-23 1761,-24-1-736,0 24 128,0-24-32,0-23 32,0 23-32,0-23-32,0-1 128,0 1 0,0 0 0,0 23 0,0-23 0,0-1 32,24 24 32,-24 1 96,0-25 32,-24 25-64,24-1 65,0 0-33,0 24 0,0-23-160,0 23 64,0 0-128,0 0-64,0 23 96,0-23 32,0 24-64,24 0 32,-24-1 128,0 25-96,-24-25 0,24 25-96,0-1 224,-24-23-160,24 23 32,0 1-32,-24-1-225,24-23-287,0 23-769,-23-23-2531,23-24-9577</inkml:trace>
  <inkml:trace contextRef="#ctx0" brushRef="#br0" timeOffset="1535">994 884 7527,'0'0'1601,"0"0"1314,0 24-705,0-1-1025,0 1-384,24 0-353,0-1-191,24 1-129,23 0 0,1-24-64,0 0 32,0 0-96,-24 0 128,-24-24-64,0 0-64,0 1 64,-24-1 32,0 0 0,-24 1-32,0-1 65,0 24 95,-24-24 32,24 24 224,-24 0-31,24 0 31,-24 24 97,-24 0-161,25 23 33,-25-23-129,24 47 160,0-24-95,24 24-33,1 0-64,23-23-127,23 23-65,25-24 32,24 1-128,0-24-224,24 0-577,24-24-673,-25 0-704,-23 0-480,0 0-353,-25 0-480,1-24 1857,-24 24 801,-24 0 929,0-24 2147,0 24 127,-24 0 0,1 0-352,-2 0-320,-22 24-353,23 0-256,0-1-256,0 1-417,24 0 0,0 23-319,0-23 31,0 0-64,24-1-64,24 1 0,-1-24-96,-22 0-97,47 0 129,-25-24-64,-23 1 32,0-1 128,0 0-32,-24 0 32,0 1 32,-24-1-64,0 0 64,-24 1-32,25 23 32,-26 0 33,26 0-1,-2 0-96,2 23 0,23 1-193,0-24-767,48 24-1731,-25-1-2498</inkml:trace>
</inkml:ink>
</file>

<file path=ppt/ink/ink8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2:44.3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834 115 8007,'0'-47'384,"0"23"161,0 0 1313,0 0-481,-25 24-448,25 0 96,-24 0-128,1 0-193,-1 0-159,0 0-33,-24 0-31,1 0-193,-1 0 0,1 24 1,-25-24-97,24 24 128,0 0 97,-24 23-129,25-23 0,-1 24-288,-23 0 481,47 0-225,-24-24 32,25 24-192,23 0 160,-24 0-127,24 0 95,24-1-32,-24-23-288,23 0 512,1 0-256,48 0-64,-25 0-31,48-24-33,-23 0-289,0 0-447,-1 0-898,-23 0-1313,-1 0-2882</inkml:trace>
  <inkml:trace contextRef="#ctx0" brushRef="#br0" timeOffset="420">1095 714 11979,'24'0'1633,"-24"0"417,25 0 128,-25 0-832,23 0-578,-23 0-287,24 0-321,0 0-96,0 0 0,0 0-416,-1 0-481,1 0-769,0 0-672,-24 0-1281,0 0-6855</inkml:trace>
  <inkml:trace contextRef="#ctx0" brushRef="#br0" timeOffset="637">1167 451 9288,'0'0'2018,"0"0"-96,0 0 384,24-24-1057,0 24-640,24 0-353,-1-24-192,1 24-416,0 0-2210,0 0-6023</inkml:trace>
  <inkml:trace contextRef="#ctx0" brushRef="#br0" timeOffset="1956">714 1096 11947,'24'-24'2402,"-24"0"-1185,-24 24 865,24 0-929,-24 0-128,-23 0 96,23 24-32,-24 0-256,24 0-96,1 24-32,-2-24-289,50 24-256,22-24 32,25 0-320,70-24-897,26-24-2530,-2 0-13069</inkml:trace>
</inkml:ink>
</file>

<file path=ppt/ink/ink8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2:45.2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-4 244 4067,'0'-48'9545,"0"25"-8680,24-1 961,-24-24-225,24 24-768,24-24-480,-1 48-97,2-24-64,-1 24-160,-1 0 0,-22 0 0,22 0 288,-22 24 257,-2 24 64,1-24-65,-24 24-256,0-24 33,-24 23-161,1 1-128,-26 0 64,26-25-128,-26 1-128,26 0-705,-2 0-1505,25 0-3844</inkml:trace>
  <inkml:trace contextRef="#ctx0" brushRef="#br0" timeOffset="312">403 721 12780,'24'24'160,"-24"-24"256,24 24 1,-24-24-417,-24 23-1154,24-23-3586</inkml:trace>
  <inkml:trace contextRef="#ctx0" brushRef="#br0" timeOffset="486">786 387 13260,'72'-119'1666,"-47"71"576,22 1 0,1 23-993,-24 0-384,24 24-225,-24 0-127,0 0-97,0 24-95,-24 0-225,24 23 128,-24 1-128,0 0-256,-24 23-705,0-23-1249,0 23-2018,-24 1-8872</inkml:trace>
  <inkml:trace contextRef="#ctx0" brushRef="#br0" timeOffset="666">978 864 16495,'24'24'2466,"0"0"-960,0-24 544,0 0-1185,0 0-545,-24 23-480,0-23-673,-24 0-3395</inkml:trace>
</inkml:ink>
</file>

<file path=ppt/ink/ink8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3:11.1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29 282 4676,'0'0'1954,"0"0"96,0 24-257,0-24-543,23 0-354,-23 24-159,24-24-224,0 24-193,0-24-192,23 0-64,-23 0 32,23 0-64,-22-24 0,22 24 0,-23-24-32,-1 0 96,1 24-96,-24-24 0,0 0 64,0 24-32,0 0-32,-24-24 0,24 24-32,-23-24-32,-1 24-32,0-24 32,1 24 0,-2 0 64,25 0-64,-23 0 64,-1 24-32,0-24 32,1 24-32,-1 0 64,24-24-64,-24 24 32,0 0 32,0 0-64,1 0 64,23 0 0,-24 24 0,24-24 32,0 0 0,0 0-32,24 0-32,-24 0 64,23-24-64,1 24 32,0-24 0,0 24 32,0-24-64,-1 0 33,1 0 31,23-24 32,-22 24 0,-2 0 0,1 0-64,0 0 0,-1 0 0,1 0-32,1 0-64,-2 0-32,1 0-225,-1 0-479,-23 0-481,0 0-1602</inkml:trace>
  <inkml:trace contextRef="#ctx0" brushRef="#br0" timeOffset="2303">838 474 1153,'-24'0'1889,"24"0"386,0 0-418,0 0-640,0 0 65,0 0 255,0 0-256,0 0-160,0 0-288,0 0-224,24 0-65,-24 0-223,23 0-193,1 0-128,0-24-289,-1 24-800,2 0-1153,-2 0-2786</inkml:trace>
  <inkml:trace contextRef="#ctx0" brushRef="#br0" timeOffset="2557">838 378 6342,'0'-24'2114,"0"24"-321,0-24 193,0 24-577,0 0-512,0 0-673,23 0-224,1 0 0,0 0-928,24 0-2275</inkml:trace>
  <inkml:trace contextRef="#ctx0" brushRef="#br0" timeOffset="2752">1360 354 3171,'0'-24'7719,"0"0"-6822,0 24 992,0 0-735,0 0-418,-23 24-351,23-24-225,0 24 64,-24-24-128,24 24-32,0 0-32,0-24 0,0 24-32,0 0 0,0-24-96,24 24-160,-1-24-32,2 0-1,-1 0-31,-1-24 64,-23 24 224,24-24 32,-1 0 0,-23 24 32,0-24-32,0 0 0,0 0 0,-23 24 32,23-24-32,-24 24 0,24 0 0,-23 0 0,23 0-32,-24 0 0,24 0-96,0 24-481,-25-24-768,25 24-2018</inkml:trace>
  <inkml:trace contextRef="#ctx0" brushRef="#br0" timeOffset="3150">1718 378 9545,'23'24'1057,"1"-24"544,-24 0-128,24 0-672,-24 0-577,0 24-160,24-24-192,-24 24-640,0-24-1186,0 0-3427</inkml:trace>
  <inkml:trace contextRef="#ctx0" brushRef="#br0" timeOffset="3368">1908 114 9032,'0'0'2178,"0"0"64,0 0-192,0 0-929,0 0-288,0 0-256,0 0-1,24 0-159,0 0-321,23-25 32,-23 25-96,-1 0 32,26-24-32,-26 24-64,1 0 160,-1-24-160,-23 24 32,0 0 96,24 0-128,-24 24 64,0-24 0,0 24 32,0-24-320,0 25 544,0-1-256,0 24-64,-24-24 96,24 24-64,-23 0 0,23 0 32,-24 0-64,1 0 0,-1 0-288,24-24-545,-25 0-288,25 0-1442,0 0-4771</inkml:trace>
  <inkml:trace contextRef="#ctx0" brushRef="#br0" timeOffset="4924">2527 138 3523,'0'0'1505,"-24"0"193,24 0 32,0 24-321,-24-24-128,24 24-320,0-24-160,-24 24-33,24 0-63,0 0-96,0 0-1,24 0-287,0-24-65,0 0-64,23 0-128,25-24-64,-25 24-192,25-48-513,-25 24-448,0 0-609,2 0-1537,-26 24-1345</inkml:trace>
  <inkml:trace contextRef="#ctx0" brushRef="#br0" timeOffset="5186">2788-7 768,'-23'0'3203,"23"0"-608,0 24 512,0 0-609,-25 0-288,2 25-448,-1-1-289,-23 0-256,-1 24-448,0 24-513,1-24-160,-1 24-480,1 0-2691,-1 24-10858</inkml:trace>
</inkml:ink>
</file>

<file path=ppt/ink/ink8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37:48.9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5218 453 3042,'0'0'1602,"-23"0"96,23 0-385,-24-24-256,24 24-289,-25 0-95,25 0 224,0 0-32,-23 0-225,23 0-223,-24-24-65,24 24-64,-24 0-192,1 0 1,23 0-65,-25-23 0,2 23-32,-1 0 0,-24 0 0,24 0 0,0-24 32,1 24 0,-1-24 0,0 24 64,0-24 32,0 0-32,-23 24 64,23-24 64,-24 24-95,25-24-65,-26 24-64,2 0 32,-1 0-32,1-23 0,-1 23 32,0 0-64,25-24 64,-25 24-64,0 0 64,25 0-32,-26-24 0,26 24 32,-25 0-32,0-24 0,25 24 0,-25 0 0,0-24 0,1 24 0,-25-24 0,25 24-160,-25 0-193,25 0 33,-2 0 96,2 0 128,0 0-1,-1 0-63,24 0 0,-24 0 128,1 0-32,-1 0 32,24-23 0,-23 23 64,23 0-32,-24 0-32,24-24 0,-23 24 0,-1 0 0,0 0 0,0 0-96,1 24-32,0-24-1,-2 0 65,2 0 64,-25 0 0,25 0 0,-1 0 32,24 23 0,-23-23-32,-1 0 0,0 0-64,0 0-32,25 0 0,-48 0 96,22 0 0,2 0 64,-1 0-64,1 0 64,23-23 0,-24 23-32,1 0 0,23 0 32,-24-24 0,24 24 32,1 0 64,-26-24 0,26 24 64,-25-24-95,0 24-1,1 0 0,-1 0-96,1 0 96,-1 24 0,0-24 0,-24 24 32,49-24 32,-25 0-64,0 24 0,1-24-64,0 23 97,-2-23-1,2 24 0,23 0-32,-24-24-32,1 24-64,22-24 0,-22 24 0,24-24 0,-1 0 32,-24 24-32,24-24 0,0 23 0,-24 1 0,25-24 0,-1 24 0,-24 0 0,24-24 0,1 24 0,-25 0-32,24 0 64,0-1-32,-23 1 0,23 0-32,0 0 416,-24 0-1248,25 0 1568,-26 23-896,26-23 160,-1 0 32,1-24-64,-2 24 96,25 0-64,-24-1 32,1 1 32,23 0-64,-24 0 32,24 24 0,-23-25 0,23 1-32,0 0 32,0-24 0,0 48-32,0-24 0,0-1 32,23 1 0,-23 0-64,24 0 0,-1 0 64,-23 0 0,24-1 0,1 1 0,-2 1 0,1-1-64,-24-1 128,23 1-128,2 0 32,-1 0 32,23-24-32,-23 24-32,0 0 64,0-1 0,23-23-97,1 24 129,0-24-64,-1 24 32,1-24 0,-1 0 0,1 0-32,0 0 96,0 0-64,23 0 0,-23-24 0,-1 24 0,1 0 0,0-24 0,-25 24 0,26 0-32,-26 0 32,24 0-32,-23 0 64,24 0-32,0 0 0,-25 0 0,25 0 0,-24 0 0,24 0 0,-24 0-32,23 0 64,-23 0-32,24 0 0,-24 0 0,-1 0 0,25 0-64,-24 0 64,0 0-32,-1 0 0,1 0 0,24 0 32,-1 0 0,-22 0 0,22-23 0,1 23 32,-24 0 0,23 0-64,1-24 96,-24 24-64,23 0 96,-23 0-31,1 0 31,-2 0-32,25 0-32,-25 0-32,2 0 0,-2 24 128,1-24-96,23 0 0,-22 0 0,22 0-32,-23 0 64,24 0-64,-24 0 32,23 23-32,1-23 0,-24 24 0,-1-24-32,26 24 32,-26-24-32,1 24 32,-1-24 0,1 0 0,1 24 32,-2-24-32,1 24 32,24-1 32,-24-23-32,23 24 64,1-24 96,0 0 1,-25 24-33,25-24-32,0 0 32,-25 0-64,25 0 0,-24 0-32,0 0-32,24 0 32,-24-24-32,23 24-32,-24 0 0,2 0-32,22 0 32,-23 24-32,0-24 64,24 0-32,-25 0 32,25 0-32,0 0 32,-1 0-32,1-24 0,-24 24 0,23 0 0,-22 0 0,-2 0 0,25 0 32,-25 0 0,26-24-32,-26 24 32,1 0-32,24 0-32,-24 0 64,23 0-64,-23 0 32,24 0 0,-1 0 0,-22-23 32,22 23 1,1 0 31,-24 0 256,-1 0-32,1 0-32,0-24-127,0 24-97,23-24 0,-23 24-32,0 0 0,0 0 32,0-24-32,-1 24 0,1 0 32,0 0 0,0-24 0,0 24 192,0 0 96,-1-24-32,-23 24-95,25 0-193,-2-23 96,-23 23-32,24 0-64,-24 0 32,24-24-32,-24 24 0,23 0 0,-23-24 0,0 24 64,25-24-64,-25 24 96,0-24-128,0 24 64,24-24-32,-24 1 0,0-1-32,0-1 64,23 1-64,-23 1-32,0-25 160,0 0 0,24 24-192,-24-23 96,0-1 32,0 0-64,-24 25 64,24-25-256,0 0 480,-23 24-288,23-23 64,0 23 0,0-24-32,0 24 0,-24-23 96,24 23-736,-25 0 1921,25 0-2338,-23 0 1665,23 24-704,0-23-608,-24 23-1635,24 0-4675</inkml:trace>
</inkml:ink>
</file>

<file path=ppt/ink/ink8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41:00.1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10849 10057,'48'24'224,"-24"-24"-160,0 24 769,24-24 352,-1 23-480,1-23-129,0 24-191,0-24-129,24-24-64,0 1 129,0-1 63,23-24-128,-23 0-64,23-23-64,25-24-64,-24-25-64,23 25 33,25-24-33,-49-25 0,25 25 32,-24-24 0,-1 0-32,25 0 0,-24 0 0,-24-24 0,23 0 0,-23 0 0,0 1 32,0-1-32,0 0 0,-25-24 32,1 24-128,-24 0 31,0-24-223,0 24-32,0 1-64,-24-1 95,0 0 225,-24 24 32,0-24 64,0 24 32,24-24 160,-24 24 65,0-24 31,24 0 32,0 0-95,0-23-33,0 23-64,24-24-32,0 0-64,0 24-64,24-24 32,-25 1-32,25 23 0,1-24 0,-2 24 0,25 0 0,-24-23 0,24 23 0,0 0-64,23-24-64,1 24 0,24 0-32,-25-24 96,24 25 64,1-1-577,0 24 897,0-24-448,-1 24-32,1 24-128,-25-1 96,25 1-129,-1 0 1,-23 0-96,24 24 63,-24-1 129,24 1 0,-25-1 128,1 25 64,-25-1 64,1 0 0,0 1 64,0 23-32,0-23-32,-25 23 64,1 24 64,0 0-32,-24 0-128,0 1 97,-1-1-33,-23 24-32,25 0-32,-25 0-64,0 0 32,0 0-65,0 0-63,0 0 32,0 0 128,0 0 0,0 0-64,-25 0 32,25 0 32,-23 0 0,23 0 0,-24 0 0,24 0 0,-24-24 160,0 24-32,0 0-32,24-24-96,-24 24 0,-24-24 0,25 24 65,-2-24 31,25 24 128,-23-23-96,23 23-96,0 0-32,0-24-32,0 24 32,23-24 0,-23 24 0,25-24-32,-2 24 128,1-24 32,0 24 32,24-24 161,0 24-129,-24 0-32,24 0 64,-1 0-128,-23 0-64,1 24 32,-25-24-32,23 24 64,-23 0-32,-23 0 33,23 0-33,-25 23 0,1-23-64,1 0 0,-1 0 32,-1 0-32,2-1 32,-1 1-32,24 0 96,-24 0 0,24 0 192,0-24-128,0 24-96,0 0 33,0-24-33,0 0 64,0 0 160,0 0 353,0-24-257,0 0-64,0 0-96,0 0-127,0-24-1,-24 25-96,0-25 32,0 0-64,0 24 0,0 1 160,-24-1-128,25 0 0,-1 24-96,-1 24-513,25 0-1729,0-24-5574</inkml:trace>
</inkml:ink>
</file>

<file path=ppt/ink/ink8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4:15.2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786 1074 2370,'0'0'1825,"0"0"354,-24 0-930,24 0-160,0 0-64,0 0-128,0 0-161,0 0-255,0 0-225,0 0 32,0 0 33,0 0-97,0 0-160,0 0 0,24 0-32,-1 0-32,2 0 0,-2 0 32,25 0-32,0 0 32,-1-24 0,1 24-32,23 0 32,-23 0 224,23 0 33,-22 0-97,21 0 32,-21 0-128,-2 0-32,0 0-32,25 0-32,-25 0 0,25 24 64,-25-24 64,25 0 32,0-24-31,-25 24-1,25 0-96,-25 0 0,1 0-32,-24 0 32,0 0 0,-24 0-32,0 0 32,0 0 32,0 0 64,0 0-32,0 0 0,-24 0 0,0 0-96,0 0 32,0 0 0,1 0-32,-1 0-64,0 0-64,-24 0-160,25-24 32,-1 24-33,-1-24 129,2 0 128,23 24 0,0-23 64,0 23-32,0-24 64,0 24 96,0 0 1,0 0-33,23 0 32,-23 0 0,25 0-32,-1 24-32,-1-1-96,-23 1 32,24 0 0,0 0 0,-24 0 128,0 24 1,0-24-65,-48 24-64,1-24-1121,-1 23-9738</inkml:trace>
  <inkml:trace contextRef="#ctx0" brushRef="#br0" timeOffset="61575">905 141 928,'-24'0'1089,"24"0"-64,0 0-416,0 0 192,0 0-1,0 0 97,0 0-96,-24 0-160,24 0-321,0 0-224,24 0-64,-24 0-64,0 0 32,0 0-32,0 0 32,24 0 0,-24 0 0,24 0 32,-24 0-32,24 0 64,-1 0-32,1 0 96,24 0 0,-24 0-31,23 0-65,1 0-32,-24 0-32,23 0-1,-23 0 1,1 0 32,-2 0-32,1 0 32,-1 0 0,1 0 0,1 0 0,22 0 0,-24 0 0,1 0 0,1 0 0,22 0 0,-23 0 0,-1 0 0,2 0 32,-2 0-32,-23 0 32,24 0-32,0 0 33,-24 0-33,23 0 0,2 0 0,-1 0 0,23-24 0,-24 24 0,2 0 32,-1 0 128,-1 0 160,1 0-32,0 0-192,0 0-32,0 0 0,-1-24-64,-23 24 0,24 0 33,-24 0-33,0 0 0,24 0 0,-24 0 0,24 0 32,0 0-32,-24 0 0,0 0 0,0 0 32,0 0 64,0 0-96,0 0 0,-24 0 0,0 0 0,0 0 0,0 0 0,1 0-32,-1 0-64,24 0 64,0-24-1,-24 24 33,24 0 0,0 0 33,24-24-1,-24 24 32,24 0 64,-24 0 96,23 0 64,1 0 257,-24 0 288,0 0-1,0 0 1,0 24-192,-24 0-193,24 0-160,-23 0-192,-1 24-31,0-24-962,-24 0-3780</inkml:trace>
  <inkml:trace contextRef="#ctx0" brushRef="#br0" timeOffset="64995">214 380 160,'0'0'1025,"0"0"-641,0 0-352,0 0 96,0 0 192,24 0-31,-24 0-97,24 0 128,0 0 33,-1 0-129,1 0 0,0 0-320,0 0 288,23 0-128,-23 24-32,0-24-128,24 0 128,-25 0-64,26 0 32,-26 0-64,24 0 0,-23 0-288,1 0-898,22 0 129,-23 0 353</inkml:trace>
  <inkml:trace contextRef="#ctx0" brushRef="#br0" timeOffset="65240">1096 380 352,'95'0'929,"-71"0"160,23 0-288,1 0-385,-24 0-160,-1 0-64,26 0 1,-26 0-129,-23 0 128,24 0 32,-1 0 320,1 0-255,1 0-65,-2 0-32,1 0-64,0 0-64,-1 0-96,2 0 257,22 0 159,-23-24 321,24 24 31,-1 0-127,0 0-161,2 0-63,-26 0-161,25 0-128,-24 0 0,0 0-64,-1 0-32,1 0 32,0 0 0,0 0-32,0 0 0,-1 0 32,1 0-32,24-24 0,-24 24 0,23 0 32,-22 0-32,22 0 0,-23 0 64,24 0 0,-25 0 64,1 0-96,0 0 0,-24 0 33,23 0-98,2 24 33,-1-24 33,-1 0-66,1-24 98,-1 24-65,2 0 0,22 0 32,-23 0-96,24 0 128,-24 0-64,-1 0 0,25 0-97,-24 0 194,0 0-97,23 0 0,-23 0 0,0 0 0,24 0 0,-25 0 0,1 0 0,24 0 0,-24 0 32,-1 0-32,1 0 32,1 0 0,-2 0 128,1 0 96,-1 0-32,-23-24-160,25 24-32,-1 0-32,-24 0 32,23-24 0,-23 24-416,24 0 1089,-24-23-1410,0 23 1442,23-24-1410,-23 24 1154,0-24-481,0 0 0,25 24 32,-25-24-32,0 0 0,-25 24 0,25-24 0,0 24 0,0-24 0,-23 24 0,23 0 0,0 0-32,0 0-32,0 0 64,0 0-33,0 0 1,0 0 32,0 0-32,0 0 0,0 0-192,0 0-96,0 0 0,23 0 159,-23 0-63,0 0 32,0 0 128,0 0 32,0 0 32,0 0 0,0 0-288,0 0-929,0 0-705,0 24-160,0-24-481</inkml:trace>
  <inkml:trace contextRef="#ctx0" brushRef="#br0" timeOffset="76454">286 332 960,'-24'0'929,"24"0"-769,-24 0-95,24 0-98,0 0-95,0 0-64,0 0-320,0 0-65,0 0 449,0 0 128,0 24-96,0-24-288</inkml:trace>
  <inkml:trace contextRef="#ctx0" brushRef="#br0" timeOffset="76607">428 356 256,'48'0'865,"-24"0"-193,-24 0-95,0 0-449,0 0-96,0 0 256,0 0-96,-24 0-96,0 0-160,24 0 193,-47 0-129,23 0 0,0 0-33,-24 0 258,25 0 95,-25 0 160,24 0-95,-24 0-1,1 0-288,23 0 0,-24 0-128,25 0 32,23 0-224,-24 0-192,24 24 95,0-24-191,24 0 256,23 0-353,1 0 289,-1 0-97,25-24-191,-1 24-97</inkml:trace>
  <inkml:trace contextRef="#ctx0" brushRef="#br0" timeOffset="76875">524 356 160,'95'0'1217,"-71"-24"-96,-1 24-256,-23 0 160,0 0 64,0 0-833,-47 0-96,24 0 32,-26 0-128,2 0 32,-25 0-32,25 0 1,-1 0 31,1 0-96,-1 0 160,0 0-64,1 0-96,23 0 128,0 0-96,24 0-64,0 0-128,24 0 32,0 0-64,-1 24-33,25-24-95,0 0-160,-1 0 159,1 0 161,23 0-32,-23 0 288,0 0-160,-25 0 64,1 0 128,1 0 96,-25 0 449,0 0 224,0 0-641,-25 0-64,1-24 96,-23 24-31,-1 0 31,1 0 64,23 0-95,-24 0-1,24 0-128,-23 0 0,23 0-64,0 0-64,24 0 0,0 0-224,0 0-32,24 0-161,0 0-351,23 0-386,1 24-223,0-24 769,-1 0 415,1 0 129,-24 0 128,23 0 321,-22 0 416,-25 0-1,0 0-255,0 0 159,-25-24-287,1 24-97,-23 0-96,-1 0-31,1 0 31,-1 0-160,0 0-32,1 0 32,-1 0-64,24 0 0,0 0 0,24 0 32,0 0-64,0 24 64,0-24-32,48 0 32,-24 0-32,24-24 32,-1 24-64,1 0 64,-24 0-64,23 0-320,-23 0-1602</inkml:trace>
  <inkml:trace contextRef="#ctx0" brushRef="#br0" timeOffset="79171">2858 356 1409,'24'0'480,"-24"0"-31,24 0-225,-24 0-160,0 0 96,0 0 96,-24 0 161,0 0 159,1 0 1,-1 0 128,0 0-257,-24 0-64,1 0-224,-1 0 33,1 0 31,-2 0 160,-22 0-63,23 0-97,1 0-96,0 0-64,22 0-32,2 0-32,23 24 0,0-24 0,23 0 32,2 0 0,22 0 0,25 0-32,-1 0 0,1 0 0,-2 0 32,2 0-32,0 0 64,-25 0 192,-23 0 481,0-24-32,0 24 96,-24 0 63,-24 0-511,0 0-193,-23 0-64,-1-24 0,0 24-32,-24 0 160,2 0-128,21 0 97,-22 0-65,0 0 0,23-24-32,-23 24 0,23 0-64,24 0 0,0 0-32,0 0 64,48 0-64,0 0 0,24 0 0,24 0 0,22 24-32,2-24 0,-1 0 32,1 0 0,-25 0 0,0 0 0,-23 0 0,0 0 96,-25 0 192,1 0 65,-24 0 127,-24 0-160,1 0-287,-25 0-1,-23 0 0,-1 0 0,1-24 0,-1 24-32,0 0 32,1 0-32,0 0 0,0 0 0,23 0 0,24 0 32,24 0-32,-24 0 32,48 0-96,23 0-32,1 0 64,23 0-65,25 0 33,-24 0 32,-2 0-32,2 0 64,0 0 0,-25 0 0,1 24 64,-24-24 32,0 0 33,-24 0-33,0 0 96,-24 0-128,-24 0-32,1-24 32,-1 24-32,-23 0 0,-1 0 32,1 0-64,-1 0 0,0 0 0,1 0 32,23 0-64,25 0 64,23 0-64,0 0 32,48 0 32,23 0-32,0 24-32,25-24 0,23 0-32,-24 0 64,24 0-32,-24 0 32,1 0 0,-25 0 0,-23 0 0,-1 0 128,-47 0 0,0 0 32,0 0-128,-47 0 0,-25 0-32,-23-24 0,-24 24 32,24 0-32,-1 0 0,24 0 0,49 0 0,-1 0 0,24 0 33,24 0-33,24 0-33,-1 0 66,49 0-33,-1 0 0,24 0 0,-24 0 0,24 0-33,-47 0 33,0 24 33,-25-24 31,-24 0 96,-23 0 64,-23 0 64,-1-24-128,-48 24-160,25 0 128,-1-24-95,1 24 31,47 0-289,47 0-1761,25 0-10185</inkml:trace>
  <inkml:trace contextRef="#ctx0" brushRef="#br0" timeOffset="81735">3954 117 3683,'0'0'3908,"0"0"-769,0 0-865,0-24-609,0 24-287,0 0-161,0 0-96,0 0-32,0 24-96,-24-24-128,24 24-225,-23 0-255,-1 0-161,24 24-96,-24-24-64,0 23 128,24-23-352,0 0 128,-24 24-32,24-24-64,24-24-64,0 0 32,0 0 63,0-24-159,-1 0 0,25 0 128,-24 0 64,0-24 96,-1 25-417,1-25 1090,-24 0-545,0 24-32,0 0-64,-24 0 1,1 0-33,23 24 32,-24 0-96,0 0-32,0 0 96,0 24-193,1 0-703,-1-24-1667,24 24-1312</inkml:trace>
  <inkml:trace contextRef="#ctx0" brushRef="#br0" timeOffset="83648">4407 284 4228,'23'-23'9128,"-23"23"-5925,0-24-576,25 24 159,-25 0-1472,0-24-418,0 24-479,0 0-257,-25 24-128,25-24 0,0 0-160,0 24-353,0-24-768,0 0-2338,0 0-897</inkml:trace>
  <inkml:trace contextRef="#ctx0" brushRef="#br0" timeOffset="83974">4789 45 4612,'0'-24'9961,"23"0"-7751,-23 24 897,0 0-961,0 0-1025,0 0-192,-23 24-320,23 0-225,-25 0-128,25 0-159,-47 24-1,23 0-96,0 0-96,0-1-225,0 1-1056,1 0-1346,-1 0-1889</inkml:trace>
  <inkml:trace contextRef="#ctx0" brushRef="#br0" timeOffset="84335">5098 45 12908,'-24'0'2722,"24"0"-287,-24 0 31,24 0-961,-23 24-448,23 0-384,-25 24-321,1 0-224,1 0-128,-1-1 545,1 1-1218,-2 0 289,25 0-289,0-24 1,0 0 319,25-24 97,-2 0-224,1-24 159,-1 24 257,26-24 32,-26 0 96,-23 0 0,24-24 65,-24 24 31,0 24 32,-24-24-352,24 1 1249,-23 23-1922,-2 0 1377,1 23-287,-23-23-866,24 24 1346,23 0-993,-25 0 224,1-24-417,24 24-1120,0 0-1570,0-24-8040</inkml:trace>
  <inkml:trace contextRef="#ctx0" brushRef="#br0" timeOffset="84733">5479 165 12267,'0'-24'1602,"0"24"-129,0 0 257,0 24-866,-24-24 290,24 24 127,-24-24-288,1 48-225,-1-24-31,-24 23 64,24-23-64,1 0-65,23 0-383,0 0-33,23 0-96,24-24-64,2 0 0,22 0-96,24-24-96,0 0-192,1-24-609,23 24-737,-47-23-1793,-1 23-993</inkml:trace>
  <inkml:trace contextRef="#ctx0" brushRef="#br0" timeOffset="85052">5980 21 20147,'-24'24'1217,"-1"-24"1473,2 0-1024,-25 24-801,0 0-385,1 24-288,-1 24-160,-23-1-384,-25 25-961,1 0-2819,-24 23-10858</inkml:trace>
</inkml:ink>
</file>

<file path=ppt/ink/ink8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15:43.7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51 6374,'-23'0'992,"23"0"1347,0 0-514,0 0-639,0 0-161,-24-24-65,24 24-319,0 0-32,0 0-129,0 0-128,0 0 1,0 0-129,0 0-96,24 0 0,-24 0 0,0 0 0,23 0-96,-23 0 0,24 0 65,0 0-97,0 0 0,0 0 96,24 0-32,-24 0 0,24 0 64,-1 0 0,-23 24-64,48-24 32,-24 0-64,-1 0 32,1 0 32,-24 0 0,-1 0-128,2 0 129,-1 0-33,-24 0 0,23 0-32,-23 0 0,0 0-64,0 0 96,0 0-32,24 0-64,-24 0 64,0 0-64,0 0 128,0 0-64,0 0-64,-24-24 32,1 24 96,23 0-96,-24 0-96,-1 0 96,25-23 0,-23 23 0,23 0 32,-24 0-64,24 0 64,0 0 128,24 0 0,-1 0 160,2 0-31,-1 0-65,23 0 0,-22 0 64,22 0 97,-23 0-1,0 23-32,-24 1-95,-24-1 31,0 0-224,-23 0-384,-25 24-1186,23-1-1921,2-22-12332</inkml:trace>
</inkml:ink>
</file>

<file path=ppt/ink/ink8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22:27:42.15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1038 75 160,'0'0'1633,"0"0"-159,0 0-578,0 0 418,0 0-33,-24 0-416,24 0-161,0 0 65,0 0-288,-24 0-225,24 0-32,-23 0-64,-1 0-128,0 0-32,-23 0 0,-1 0-128,1 0 32,-1 0 32,1 0 64,0 0 0,0 0 0,0 0-96,-1 0 192,25 24-96,-25-24 0,25 0 0,-24 23 0,23-23 0,-23 0 0,-1 0 0,25 0 0,-25 0 0,48 0 32,-24 0 64,24 0 0,0 0-32,-24 0-64,24 0 32,0 0 32,-23 24 64,23-24-64,0 0 65,-24 0-1,1 0 128,23 0 128,0 0 225,-24 0-129,24 23-159,0-23-97,0 0 0,0 0 0,0 24-96,0-24-96,0 0 33,0 24-1,0-1 0,0 1-32,0 0 160,0-1 0,0 25-64,0-1-64,0-23 32,0-1 0,0 25-96,0-25 96,0 1-128,0 0 64,0-1-32,0-23 33,0 24-33,0-24 32,0 24 0,0-24-32,0 0 0,0 0 0,0 0 32,0 0-64,0 0-32,24 0-65,-1 0-127,1-24-32,-1 24 0,1 0 159,24 0 129,-1 0-64,24 0 32,-23-24 64,22 24 0,-22-23 65,23 23 159,-1-24-32,1 24 0,0 0 0,0-24 1,-23 24-65,-1 0 0,1-23-64,-25 23-32,1 0-64,0 0 32,-24 0-64,23 0-32,-23 0 32,0 23-64,0-23 96,0 0 0,0 0 32,0 0-32,0 0 0,0 0-32,0-23 32,0 23 0,0-24 0,-23 24 32,23-24-32,-24-23 64,0 0-32,1-1-32,-1 1 32,0 0 0,24-24 96,-23 24-96,23-1 32,-24 25 32,24-1 33,0 24-65,0 0-96,0 24-97,0-1-1664,0 1-7304</inkml:trace>
  <inkml:trace contextRef="#ctx0" brushRef="#br0" timeOffset="1355">1061 311 1313,'-47'0'352,"47"0"-224,0 24 1442,-24-24-834,24 0-287,0 0 127,0 0 642,24-24 223,23 24-192,0 0 32,24 0-160,0 0-192,24-23-96,23 23-321,-23 0-319,0-24-1,-1 24-160,24 0 32,-23 0-32,-24 0 32,-1 0 96,2 0-128,-25 0-32,-23 0 32,0 24 0,-1-24-64,-23 0 32,-23 0 32,-1 0 96,0 0-128,1 0 0,-25 0 32,24 0 0,0 0-64,1 0 96,-24-24-64,23 24-32,0-24 97,24 1-33,0-1 0,0 24-32,24-24 0,-24 24 0,24-23 0,-24 23 96,23 0 256,1 23 96,-1-23-95,-23 24-257,24 0-32,0-1-32,-24 1-96,24 0-545,-24-1-1056,-24 1-2787</inkml:trace>
</inkml:ink>
</file>

<file path=ppt/ink/ink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6T20:29:31.1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46 402 160,'0'0'11210,"0"-23"-9832,0 23 255,0 0 129,0 0-673,0-24-224,0 24-417,0 0-320,0 24 225,0-24-65,0 23 64,24 1-64,-24 24-63,0-1 63,24 1 0,-24 23-96,0-24-64,0 25-63,24-1-65,-24-24 64,0-23-64,23 0-193,-23 0-287,25-24-385,-25 24-320,24-24-96,-1 0-2531,1 0-9512</inkml:trace>
  <inkml:trace contextRef="#ctx0" brushRef="#br0" timeOffset="312">94 379 11018,'-72'-119'224,"72"48"289,-23 23 928,23 1 353,0 23-577,0 0-448,23 0-129,1 24-159,0-23-289,0 23 0,23 0-96,-22 23 0,22 1-96,1 0 0,0 0 0,-25-1 0,2 25 0,-25-24 32,0 23-64,-25-23 128,2 0-32,-1-1 289,-24 1-770,-23 0 129,23-24-385,24 24-1248,-24-24-2243</inkml:trace>
  <inkml:trace contextRef="#ctx0" brushRef="#br0" timeOffset="1209">643 806 3747,'0'-24'3011,"24"1"-224,-24-1-193,0 24-832,0 0-161,0 0-159,0 0-546,-24 0-255,24 0-193,-24 0-127,0 24 127,0-1-256,1-23 385,23 24-353,-25 0 225,2 0-193,23-1 128,-24 1-192,24 0-32,0 0 65,0 0-97,0-24 96,24 24-224,-24-1 128,23 1-160,25-24-544,0 0-1378,24 0-3556</inkml:trace>
</inkml:ink>
</file>

<file path=ppt/ink/ink9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0:53.2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1092 167 2049,'-48'24'385,"24"-48"-353,0 24 801,24 0-161,-24 0-255,1 0 736,-1 0 480,1 0 257,-1 24-288,0-24-609,1 0-161,-1 0-95,1 24-289,-1-24-95,0 0-33,0 0-128,0 24-32,0-24 1,1 0-65,23 0-96,-24 24 32,1-24 0,23 24-32,-24-24 32,0 24 0,24-24 96,-23 23-96,-25 1 64,25 0-96,-1 0 96,1 24-64,-26-24 0,26 0 32,-1-1 32,1 1-32,-1 0 0,0 24-32,1-24-32,-1 0 65,0 23-33,-23-23 32,24 24 160,-1 0 0,-1-1-32,2-23-64,23 24 33,-24 0-97,24 0 32,0 0-32,0 23-32,0-23 0,0 0 64,0 0 32,0-1 32,0 1-96,0 0 0,24-24-32,-24 24 32,23-1-64,2-23 32,-1 0-64,-1 24 64,1-24-32,-24 23 0,23-23 32,1 0-64,0 0 64,-1 0-64,25 0 64,-25 0-64,24-1-64,2 1-32,-26 0 64,24-24 64,-23 24-32,23 0 32,-23-24-32,0 24 32,23-24 32,-24 0-64,1 0 96,24 0-96,-24 0 32,23 0 32,0 24-32,1-48 0,-1 24 0,0-24-32,1 24 64,-24-24 32,23 24-32,0-24 0,-23 24-32,0-24 64,-1 24 96,1-24-31,0 1 63,-1-1-32,1 0-128,-1 0 64,2 0-160,-1 0 160,-1 0-160,1 1 64,-24-25 32,23 24 0,1-24 0,0 24-96,-1-23 32,25-1 0,-48 24 0,23-24 0,1 0 64,-24 1-96,23-1 96,-23 24-32,0-24 0,0 1 0,0-1-32,0 0 64,0-24-32,24 24 0,-24-23 0,0 23-64,0-24 192,0 24-128,0 25 160,0-25 192,0 24-95,-24-24-33,1 24 64,-1-23-64,1 23 1,-25-24-129,25 0 192,-25 1-320,1-1 160,24-24-96,-1 24-352,-1 1-1282,-22-1-1184,0 0-7752</inkml:trace>
</inkml:ink>
</file>

<file path=ppt/ink/ink9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0:58.6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813 386 2210,'0'-24'896,"24"1"-960,-24-1 193,0 0 127,0 24 128,-24 0 257,24 0 256,-25 0 63,2 0-127,-1 0 96,1 0-224,-1 0-193,-1 0-191,2 0-97,23 0-32,-24 0 64,0 0 0,24 0 33,-23 0-161,-1 0-64,0 0-32,0 24 0,0-24 0,1 0-32,-26 24 32,26-24-32,-1 23 0,1 1 32,-1-24 0,0 23 128,0 1 0,0 0-96,24-1 1,-23 1-1,23-24 96,0 24 0,0-1-96,0-23 32,0 24-64,0-24 0,0 23 0,0 1-32,0 0 64,-24-24-64,0 23 32,24 1-64,-24 0 64,24-1-32,0 1 0,-24 0 0,24-1 0,0 1 32,-24-1-32,24 1 0,0-24 0,-23 24 32,23-24 32,-24 23-64,24 1 32,-23-24 0,23 24 0,0-24-32,-25 23 32,25-23 33,0 24-1,0-1-32,0 1 0,0 0 32,0-1-32,0-23-32,0 24 160,0-24 32,0 24 32,25-1-64,-25-23-63,0 24-1,0-1-96,0 1 96,0 0-32,0-1 0,0 1 32,0 0-32,23-1-32,-23 25 0,24-25 0,-1 1 0,-23-1-32,24-23 0,0 25 0,0-2 32,-24-23-32,24 24 32,0 0-64,-1-24 32,-23 23 32,24 1-32,0-24 0,0 23-32,0-23 32,-1 24 0,1-24 32,-1 24-32,-23-24 32,25 0-64,-1 0 32,-1 0 0,1 0 0,24 0 0,-24 0 32,23 0-32,0 0 0,-22-24 0,-1 24 64,-1-24-32,24 24 64,-22-23-96,-1 23 0,-1-24 0,1 24 0,-1-23 0,1-1 0,1 0 0,22 1 0,-23-2 32,24 2 32,-25-1 129,25 1-1,-25-1 0,1 0-64,24 1-32,-24-25 64,-24 25-64,23-1 1,1 0-33,0-23 0,0 24-64,0-1 0,-1-23-64,1-1 64,0 25 64,0-24-64,0-1-64,0 25 128,-1-25-128,-23 25 160,0-24 32,0-1 64,-23 25-64,23-25-32,0 1 32,-24 0-64,24 23 65,-24-23-97,24 0 64,0-1-96,0 1 32,0 24-32,-24-25 64,24 1-64,0 0 32,0 23 32,-24-23 32,0 23 64,-23 1 128,-1-1 1,1 0-97,-25 1-96,-23 23 0,0 0-128,-24 0-320,-24 23-930,0 1-1600</inkml:trace>
</inkml:ink>
</file>

<file path=ppt/ink/ink9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5:00.0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 0 992,'0'0'1378,"0"0"-1,0 0-64,0 0-672,0 24-577,-26-24 0,26 0-32,0 0 0,0 0-96,0 0-128,0 0-385,0 24-31,0-24-1,0 0-864</inkml:trace>
</inkml:ink>
</file>

<file path=ppt/ink/ink9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5:00.2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0 768,'95'49'1858,"-95"-49"-417,0 0-544,0 0-512,24 0-289,-24 0-96,24 0 64,-24 0-32,23 0-32,-23 0 0,24 0 64,-24 0-32,25 0-32,-2 0 0,1 0-128,0 0-353,-1 0 1,2 0-417,-2 0-448,1 0-33,0 0 451</inkml:trace>
</inkml:ink>
</file>

<file path=ppt/ink/ink94.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5:00.5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0-1 576,'72'0'833,"-48"0"-673,24 0-128,-1 0-64,-23 0-961</inkml:trace>
</inkml:ink>
</file>

<file path=ppt/ink/ink9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15:02.50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 47 928,'-24'24'481,"24"-24"-1,0 0 609,0 0 0,0 0 321,0 0 255,0 0-223,0-24-417,0 24-97,0 0 290,0 0-161,0 0-257,0 0-223,0 0-97,0 0-287,0 0-161,0 0-64,0 0 64,0 0-32,-24 24 0,24 24-32,0-25-97,0 1-31,0 0 64,24-1-128,-24 1 96,0 0-64,24-1 128,-24-23 32,0 24 32,0-24 32,0 0-32,0 0 32,0 0-32,0 0 32,0 0-32,0 0 32,0 0-32,0 0 64,0-24 0,0 1 32,0-25 32,-24 25-64,24-25 0,0 1 0,0 23 96,0 0 33,0 1-65,0 23-32,0-24-128,0 24 32,0 0 32,0 0 32,0 0 32,0 24 32,0-1-64,24 1-64,-24 0 32,0 23-64,0-23 0,0 23-128,24-23 64,-24 0-32,0-1 96,0-23 32,0 0 32,24 0 0,-24 0-32,0 0 0,0 0 32,0-23-64,0 23 64,0-24-32,-24 0 0,24-23 0,0 23 0,0-23 0,0 23 64,0 0 128,0 1-128,0 23 64,0 0 0,0 0 0,0 23-96,0 1-32,0 0 33,0 23-258,0-23-672,0 0-1633,0-1-7720</inkml:trace>
</inkml:ink>
</file>

<file path=ppt/ink/ink96.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17.7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10987 8104 544,'0'-47'1890,"0"23"-641,0 0 1153,0 0-928,-24 0-449,24-23 160,0 47-256,-25-24-257,2 24-319,-1-24-289,1 24 64,-2 0-96,1 24 0,1-24 0,-1 24 0,-24 0 32,24-24 32,-23 23 128,23 1-96,0 0 129,-23 24 95,-2-24-64,26 23-32,-25 1-31,-23 0-65,23-1-64,0 1 64,1 0-128,-1-1 32,0-23-64,25 24 128,-1-1 64,0-23 65,0 0 31,24 24 64,-24-24 33,24 23-161,0 1-96,-23-24-32,23 23 0,-24 1 0,24-24 0,0 24 0,0-24 65,0 23-1,0-23 0,24 0 0,-24 24-32,23-25 32,1 1 33,0 0 31,0 0 0,0 0 192,-1 23-127,1-23-161,0 0 32,0-24 32,0 24-96,23 0 64,-22-24-96,22 24 97,0-1-97,-22-23 0,22 0 0,0 0-96,-22 0 128,22 0-96,-23 0 0,0 0 0,0 0-64,0 0 64,-1 0-64,1 0 32,24 0-96,-24-23 192,23-1 0,-22 24-160,22-48 96,1 24 0,-1 0-97,1 1 1,0-1 32,-25 0 32,25 0-64,-24 0 64,0 0-32,-24 1-32,24-25 32,23 24 32,-23-24-64,0 1 64,0-1-64,24 0 32,-25 24 64,1-23-96,-24-1 160,0 0-32,0 1-32,0-1-64,-24-23 96,1-1 96,-25 1-128,24-1 0,-24 1 32,1-25-32,-1 25-32,-24-1 32,1 25-32,-24-1-385,0 0-672,-24 48-801,-25-24-3619</inkml:trace>
  <inkml:trace contextRef="#ctx0" brushRef="#br0" timeOffset="5280">7555 7413 4772,'23'24'2082,"-23"-24"-2018,25 0 577,-25-24 448,0 24-417,0-24 513,0 24 193,-25-24-161,25 24-192,-23-23-96,23-25-257,0 24-479,-24 0-193,24-23-129,0-25 33,0 0 0,0 0 64,0-23 0,-24 24 64,24-1-32,0 1 32,0-1 64,-23-23 32,23 23-224,-25-23 641,25 0-161,-24-1 1,24-23-161,0 24-128,0-1-96,-23-23-32,23 24 64,0-24-192,-24-1-32,24-23 160,-24 24 0,24 0-33,-24-24-31,24-1 64,-24 1 32,24 0 0,-23 0 0,23 24 0,-24-24 161,24 0-1,-24 0 32,0 24 0,24-24-32,-24 0-64,1 24 32,23 0-128,0-24 32,0 23-64,-24 1-192,24-24 480,0 0-192,0 23-31,0-23-33,0 24 64,0 0-64,0 0 32,0 0 0,0-1-32,0 1 96,0 0 0,0 0 0,0 0 0,0 23-64,0-23 96,24 24-128,-24 23 64,0 1-64,0-1 96,0 1 64,0-1 33,0 1-97,0 23-32,0 0-32,0 1-32,0 23 0,0 0 96,0 24-192,0-24-96,0 24-929,23 0 352,-23 0-416,0 24-1282,0-24-9128</inkml:trace>
  <inkml:trace contextRef="#ctx0" brushRef="#br0" timeOffset="6040">7388 22 4452,'0'-24'5157,"0"24"-4229,0 0 1058,-24 0 449,0 0-1282,24 0-513,-47 0-127,23 0-225,-24 0-192,1 0 64,-2 24 1,-21-24-33,-2 24-128,-24-24 64,-23 24 0,0 0-160,0-24 224,-24 23-128,1-23 64,-2 0-32,-23 0 288,0 24-416,-23-24 224,23 0-64,-48 24-64,25-24 32,-1 24-32,-23-24 32,-1 24 64,1-24-64,23 0 65,-23 24 95,0-1 128,23-23-96,-24 24-32,24 0 65,1-24-161,-1 24-64,0 0 32,1 0-32,-1-1 64,0 1 32,25 0 32,22-24 0,2 24 1,-1 0-97,47-24 0,1 0-64,-1 0 64,1 0-64,48-24 32,-1 24-32,0-24 0,25 0 0,-1 0 32,24 1 128,-24 23-256,24-24 96,0 0-32,0 24-32,0-24-32,0 24-32,0-24-1,0 24 97,0-24-96,24 1-96,-24 23 64,24-24 32,-24 24 0,23-24-32,-23 24 63,0 0 129,0 0-64,0 0 64,-23 0-128,-25 24 160,-23 0-32,-1 23-32,1-23 65,-1 24-130,-24-1 97,1-23-64,24 24 193,23-24-33,24 23-64,24-23 320,24 0-288,24 0 0,23-24 64,48 0-224,0 0 161,25-24-97,22 0 0,-47 0 32,25 1 32,-49-1 32,-24 0 96,-23 24 0,0 0-128,-25 0-32,-23 0-64,0 24 128,-23 0-576,-25-1-1698,24-23-2627</inkml:trace>
</inkml:ink>
</file>

<file path=ppt/ink/ink97.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11.3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0 119 8744,'0'0'2402,"0"0"-2402,24 0 96,23-24 32,1 24-96,47-23-128,47-25-801,26 24-4163</inkml:trace>
</inkml:ink>
</file>

<file path=ppt/ink/ink98.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13.2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8850 71 4388,'-95'0'2146,"47"-24"-1730,0 0 993,25 24-608,-25 0-192,0-24-321,0 24-160,-23 0-32,-24 0 160,-1 0 257,-23 24 128,0 0-289,0 0-128,23 23-64,1-23-96,1 48-32,-2-24-32,1-1 0,23 25-32,-24-24 64,25 23-32,-1-23 0,2 24 64,21-1 65,26 1-33,23-1-64,0 1 32,23 0-32,26-1-64,21-23 352,26 23-448,23-23 128,0 0 0,24 0-32,1-1-32,22 1-32,1-24 96,23 0 0,-22-24 0,22-24 0,0 0 0,-23-24 64,-23 1 0,-2-25 128,-46 24 385,-1 1-97,-48-25-192,-23 0-672,0-23 1153,-24-1 95,-48 1-191,25 0-609,-49-1-96,0 1 32,-22 23-96,-2 0-545,1 25-1344,-24 23-3044</inkml:trace>
  <inkml:trace contextRef="#ctx0" brushRef="#br0" timeOffset="781">6062 1359 8103,'-24'-47'1281,"1"23"545,-1 24-961,0 0-321,-24 0-415,1 24-97,-1 0 0,0 23-32,-23 1 0,-25 24 0,25-1 96,-24 25-96,23 0 96,1 23-64,23-24 0,1 1 64,47-1-64,23 1 32,25-1-32,47-23-32,0-1-160,24-23-160,-23 0 95,47-24 193,-24-24 96,0-24 161,25-24-1,-25-23 256,0-1 513,-24 0 192,0 1-672,-47-25-353,-24 1-64,-24-1-64,-48-23-64,0 24-32,1-1-96,-25 24-256,0 0-193,-22 49 0,22-1-1825,-24 24-6086</inkml:trace>
  <inkml:trace contextRef="#ctx0" brushRef="#br0" timeOffset="1317">3846 2338 6277,'0'-119'-2594,"0"71"1793,0 1 769,0 23 353,-23 0 255,-1 0 289,-24 0 1025,-23 24 672,-1 0-544,-23 48-609,-1 0-384,2-1-352,-26 49-289,25-1-159,23 25-161,0-1-64,25 0 0,24 1-97,23-1 1,23 0-128,24-47 160,25-1-32,24-23 0,23-24 64,24-24 32,-1-24 32,26-24 64,-26-23 352,-23-1-31,24-47 63,-24 23-127,-23-23-97,-48-24-96,-1 24-64,-47-1-64,-23 25-32,-26 23-96,-22 1-160,-24 47-193,-24 24-768,23 0-1185,-23 24-6727</inkml:trace>
  <inkml:trace contextRef="#ctx0" brushRef="#br0" timeOffset="1831">2703 1336 15983,'-96'-48'-64,"49"24"-225,-1 24 321,-23 24-64,-1 24-64,-24-1-64,2 49 128,22-1 32,-23 48 64,24-23 0,23 23 96,24-23-96,24-1-32,72-47-32,-1-25 0,48 1 64,-24-48-32,48-24 1,-48-47 159,24 23 96,-23-47 0,-49 23 33,1-24-33,-48 1-192,-23 23-64,-2-24-160,-46 25-321,-1-25-415,1 49-1122,-24-1-1922</inkml:trace>
  <inkml:trace contextRef="#ctx0" brushRef="#br0" timeOffset="2214">249 1622 14798,'-24'-48'-257,"0"48"193,24 0 96,-24 0 96,24 48 0,-24 0-128,-23-1 65,22 26-33,2 22 96,-1 0 32,1 1-64,23 23 64,0-23-128,47-1-32,-24-23 0,26-1 32,22-23 32,0-48 128,1 0 321,24-24 127,-2-24-63,-22 1-97,0-25-191,-25 1 159,0-25-63,-22 1-65,-25-25 32,0 1-96,-25 24-320,2-25-96,-24 48-1057,-49 0-641,-23 49-1313,-72 23-6502</inkml:trace>
</inkml:ink>
</file>

<file path=ppt/ink/ink99.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39.8042" units="1/in"/>
          <inkml:channelProperty channel="Y" name="resolution" value="4978.27393" units="1/in"/>
          <inkml:channelProperty channel="F" name="resolution" value="0" units="1/dev"/>
        </inkml:channelProperties>
      </inkml:inkSource>
      <inkml:timestamp xml:id="ts0" timeString="2012-03-09T18:21:25.27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876 311 4035,'24'-72'2307,"-24"48"-386,24-23 161,-24 23-288,0-24-673,23 24-64,-23 0-160,24 0-224,-24-1-225,0 25-32,0 0 33,-24 25-225,1-1-64,-48 0-224,-1 24 673,-22 0-193,-1-1 0,-24 25-31,1-24-33,23 0-32,0 0 1,24-24-1,24 0-96,0-1-192,47 1 0,0-24 64,23 0 1,24 0-33,24-24 0,25 24 0,-2 0-64,24 0 0,-46 0 0,23 0 32,-24 24-64,-24 0 0,25 0 32,-25 0 32,0 24 32,-23-24-64,-1 24-32,1 0 160,0-24-192,-24-1 128,0 1-128,0-24 192,0 0-64,0-24-96,-24-23 0,24-1-288,-24 0 416,1-24-288,-1 0-97,0 1 481,1-25-416,-1 0 448,1 24-192,23 25-32,0-1 0,0 24 65,0 24 31,23 0 0,1 0 32,-1 48-64,25 0 0,-1 23 96,0 1-320,0 24 224,-22-24 64,-25 23-224,0-23 0,0 0-96,-25-24 96,2-1-193,-1-23 65,1-24 0,23-24 96,-24-23 160,0-1-96,24-24 32,-23 0 32,-1 0 160,24-23-128,-24 23 160,1-24-128,-1 48 64,24 25 161,-23-1-33,23 48-96,0 23 96,0 1-64,0 24-160,23 24 97,-23-25-1,24 1-96,-1-24 0,-23 0-192,0-24-33,0-24-31,0 0-96,0-24-32,-23-24-193,-1 0 321,24 0 160,-23-23 64,-2-1-32,1 0 0,-23 24 0,0 24 32,0 24-64,-48 48-32,-24 48 96,1 23-833,-25 25-2659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CE2173-8B37-4EAF-B6C5-3BF5405DD499}" type="datetimeFigureOut">
              <a:rPr lang="en-US" smtClean="0"/>
              <a:pPr/>
              <a:t>4/24/2019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D10B1A-ADB3-4852-B1AC-34EE84C14C5A}" type="slidenum">
              <a:rPr lang="en-US" smtClean="0"/>
              <a:pPr/>
              <a:t>‹#›</a:t>
            </a:fld>
            <a:endParaRPr lang="en-US" dirty="0"/>
          </a:p>
        </p:txBody>
      </p:sp>
    </p:spTree>
    <p:extLst>
      <p:ext uri="{BB962C8B-B14F-4D97-AF65-F5344CB8AC3E}">
        <p14:creationId xmlns:p14="http://schemas.microsoft.com/office/powerpoint/2010/main" val="23737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65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11</a:t>
            </a:fld>
            <a:endParaRPr lang="en-US" dirty="0"/>
          </a:p>
        </p:txBody>
      </p:sp>
    </p:spTree>
    <p:extLst>
      <p:ext uri="{BB962C8B-B14F-4D97-AF65-F5344CB8AC3E}">
        <p14:creationId xmlns:p14="http://schemas.microsoft.com/office/powerpoint/2010/main" val="491245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12</a:t>
            </a:fld>
            <a:endParaRPr lang="en-US" dirty="0"/>
          </a:p>
        </p:txBody>
      </p:sp>
    </p:spTree>
    <p:extLst>
      <p:ext uri="{BB962C8B-B14F-4D97-AF65-F5344CB8AC3E}">
        <p14:creationId xmlns:p14="http://schemas.microsoft.com/office/powerpoint/2010/main" val="4177761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13</a:t>
            </a:fld>
            <a:endParaRPr lang="en-US" dirty="0"/>
          </a:p>
        </p:txBody>
      </p:sp>
    </p:spTree>
    <p:extLst>
      <p:ext uri="{BB962C8B-B14F-4D97-AF65-F5344CB8AC3E}">
        <p14:creationId xmlns:p14="http://schemas.microsoft.com/office/powerpoint/2010/main" val="421588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14</a:t>
            </a:fld>
            <a:endParaRPr lang="en-US" dirty="0"/>
          </a:p>
        </p:txBody>
      </p:sp>
    </p:spTree>
    <p:extLst>
      <p:ext uri="{BB962C8B-B14F-4D97-AF65-F5344CB8AC3E}">
        <p14:creationId xmlns:p14="http://schemas.microsoft.com/office/powerpoint/2010/main" val="92635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15</a:t>
            </a:fld>
            <a:endParaRPr lang="en-US" dirty="0"/>
          </a:p>
        </p:txBody>
      </p:sp>
    </p:spTree>
    <p:extLst>
      <p:ext uri="{BB962C8B-B14F-4D97-AF65-F5344CB8AC3E}">
        <p14:creationId xmlns:p14="http://schemas.microsoft.com/office/powerpoint/2010/main" val="2858970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16</a:t>
            </a:fld>
            <a:endParaRPr lang="en-US" dirty="0"/>
          </a:p>
        </p:txBody>
      </p:sp>
    </p:spTree>
    <p:extLst>
      <p:ext uri="{BB962C8B-B14F-4D97-AF65-F5344CB8AC3E}">
        <p14:creationId xmlns:p14="http://schemas.microsoft.com/office/powerpoint/2010/main" val="1776882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17</a:t>
            </a:fld>
            <a:endParaRPr lang="en-US" dirty="0"/>
          </a:p>
        </p:txBody>
      </p:sp>
    </p:spTree>
    <p:extLst>
      <p:ext uri="{BB962C8B-B14F-4D97-AF65-F5344CB8AC3E}">
        <p14:creationId xmlns:p14="http://schemas.microsoft.com/office/powerpoint/2010/main" val="38476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18</a:t>
            </a:fld>
            <a:endParaRPr lang="en-US" dirty="0"/>
          </a:p>
        </p:txBody>
      </p:sp>
    </p:spTree>
    <p:extLst>
      <p:ext uri="{BB962C8B-B14F-4D97-AF65-F5344CB8AC3E}">
        <p14:creationId xmlns:p14="http://schemas.microsoft.com/office/powerpoint/2010/main" val="257426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AE858557-FED5-413C-8FFC-172C01DD629D}" type="slidenum">
              <a:rPr lang="en-US" smtClean="0"/>
              <a:pPr/>
              <a:t>19</a:t>
            </a:fld>
            <a:endParaRPr lang="en-US" dirty="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962322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022973D-68B0-41E2-940D-3AD7230E9CDD}" type="slidenum">
              <a:rPr lang="en-US" smtClean="0"/>
              <a:pPr/>
              <a:t>20</a:t>
            </a:fld>
            <a:endParaRPr lang="en-US" dirty="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7376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a:t>
            </a:fld>
            <a:endParaRPr lang="en-US" dirty="0"/>
          </a:p>
        </p:txBody>
      </p:sp>
    </p:spTree>
    <p:extLst>
      <p:ext uri="{BB962C8B-B14F-4D97-AF65-F5344CB8AC3E}">
        <p14:creationId xmlns:p14="http://schemas.microsoft.com/office/powerpoint/2010/main" val="151194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457EB3C-56A1-4F1C-AC54-3957CA229095}" type="slidenum">
              <a:rPr lang="en-US" smtClean="0"/>
              <a:pPr/>
              <a:t>21</a:t>
            </a:fld>
            <a:endParaRPr 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578084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2085939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23</a:t>
            </a:fld>
            <a:endParaRPr lang="en-US" dirty="0"/>
          </a:p>
        </p:txBody>
      </p:sp>
    </p:spTree>
    <p:extLst>
      <p:ext uri="{BB962C8B-B14F-4D97-AF65-F5344CB8AC3E}">
        <p14:creationId xmlns:p14="http://schemas.microsoft.com/office/powerpoint/2010/main" val="1176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24</a:t>
            </a:fld>
            <a:endParaRPr lang="en-US" dirty="0"/>
          </a:p>
        </p:txBody>
      </p:sp>
    </p:spTree>
    <p:extLst>
      <p:ext uri="{BB962C8B-B14F-4D97-AF65-F5344CB8AC3E}">
        <p14:creationId xmlns:p14="http://schemas.microsoft.com/office/powerpoint/2010/main" val="1690717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25</a:t>
            </a:fld>
            <a:endParaRPr lang="en-US" dirty="0"/>
          </a:p>
        </p:txBody>
      </p:sp>
    </p:spTree>
    <p:extLst>
      <p:ext uri="{BB962C8B-B14F-4D97-AF65-F5344CB8AC3E}">
        <p14:creationId xmlns:p14="http://schemas.microsoft.com/office/powerpoint/2010/main" val="2036815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26</a:t>
            </a:fld>
            <a:endParaRPr lang="en-US" dirty="0"/>
          </a:p>
        </p:txBody>
      </p:sp>
    </p:spTree>
    <p:extLst>
      <p:ext uri="{BB962C8B-B14F-4D97-AF65-F5344CB8AC3E}">
        <p14:creationId xmlns:p14="http://schemas.microsoft.com/office/powerpoint/2010/main" val="243522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27</a:t>
            </a:fld>
            <a:endParaRPr lang="en-US" dirty="0"/>
          </a:p>
        </p:txBody>
      </p:sp>
    </p:spTree>
    <p:extLst>
      <p:ext uri="{BB962C8B-B14F-4D97-AF65-F5344CB8AC3E}">
        <p14:creationId xmlns:p14="http://schemas.microsoft.com/office/powerpoint/2010/main" val="416671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28</a:t>
            </a:fld>
            <a:endParaRPr lang="en-US" dirty="0"/>
          </a:p>
        </p:txBody>
      </p:sp>
    </p:spTree>
    <p:extLst>
      <p:ext uri="{BB962C8B-B14F-4D97-AF65-F5344CB8AC3E}">
        <p14:creationId xmlns:p14="http://schemas.microsoft.com/office/powerpoint/2010/main" val="4057874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3BC74-4ABC-42EF-94FA-7819149DC33B}" type="slidenum">
              <a:rPr lang="en-US"/>
              <a:pPr/>
              <a:t>29</a:t>
            </a:fld>
            <a:endParaRPr lang="en-US" dirty="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6288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70F560B-236D-48EA-9DB3-508368C2DD3B}" type="slidenum">
              <a:rPr lang="en-US" smtClean="0"/>
              <a:pPr/>
              <a:t>30</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6962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a:t>
            </a:fld>
            <a:endParaRPr lang="en-US" dirty="0"/>
          </a:p>
        </p:txBody>
      </p:sp>
    </p:spTree>
    <p:extLst>
      <p:ext uri="{BB962C8B-B14F-4D97-AF65-F5344CB8AC3E}">
        <p14:creationId xmlns:p14="http://schemas.microsoft.com/office/powerpoint/2010/main" val="1184360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31</a:t>
            </a:fld>
            <a:endParaRPr lang="en-US" dirty="0"/>
          </a:p>
        </p:txBody>
      </p:sp>
    </p:spTree>
    <p:extLst>
      <p:ext uri="{BB962C8B-B14F-4D97-AF65-F5344CB8AC3E}">
        <p14:creationId xmlns:p14="http://schemas.microsoft.com/office/powerpoint/2010/main" val="3612421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32</a:t>
            </a:fld>
            <a:endParaRPr lang="en-US" dirty="0"/>
          </a:p>
        </p:txBody>
      </p:sp>
    </p:spTree>
    <p:extLst>
      <p:ext uri="{BB962C8B-B14F-4D97-AF65-F5344CB8AC3E}">
        <p14:creationId xmlns:p14="http://schemas.microsoft.com/office/powerpoint/2010/main" val="2690772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33</a:t>
            </a:fld>
            <a:endParaRPr lang="en-US" dirty="0"/>
          </a:p>
        </p:txBody>
      </p:sp>
    </p:spTree>
    <p:extLst>
      <p:ext uri="{BB962C8B-B14F-4D97-AF65-F5344CB8AC3E}">
        <p14:creationId xmlns:p14="http://schemas.microsoft.com/office/powerpoint/2010/main" val="3427744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34</a:t>
            </a:fld>
            <a:endParaRPr lang="en-US" dirty="0"/>
          </a:p>
        </p:txBody>
      </p:sp>
    </p:spTree>
    <p:extLst>
      <p:ext uri="{BB962C8B-B14F-4D97-AF65-F5344CB8AC3E}">
        <p14:creationId xmlns:p14="http://schemas.microsoft.com/office/powerpoint/2010/main" val="3662352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35</a:t>
            </a:fld>
            <a:endParaRPr lang="en-US" dirty="0"/>
          </a:p>
        </p:txBody>
      </p:sp>
    </p:spTree>
    <p:extLst>
      <p:ext uri="{BB962C8B-B14F-4D97-AF65-F5344CB8AC3E}">
        <p14:creationId xmlns:p14="http://schemas.microsoft.com/office/powerpoint/2010/main" val="2737452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36</a:t>
            </a:fld>
            <a:endParaRPr lang="en-US" dirty="0"/>
          </a:p>
        </p:txBody>
      </p:sp>
    </p:spTree>
    <p:extLst>
      <p:ext uri="{BB962C8B-B14F-4D97-AF65-F5344CB8AC3E}">
        <p14:creationId xmlns:p14="http://schemas.microsoft.com/office/powerpoint/2010/main" val="219783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37</a:t>
            </a:fld>
            <a:endParaRPr lang="en-US" dirty="0"/>
          </a:p>
        </p:txBody>
      </p:sp>
    </p:spTree>
    <p:extLst>
      <p:ext uri="{BB962C8B-B14F-4D97-AF65-F5344CB8AC3E}">
        <p14:creationId xmlns:p14="http://schemas.microsoft.com/office/powerpoint/2010/main" val="108931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38</a:t>
            </a:fld>
            <a:endParaRPr lang="en-US" dirty="0"/>
          </a:p>
        </p:txBody>
      </p:sp>
    </p:spTree>
    <p:extLst>
      <p:ext uri="{BB962C8B-B14F-4D97-AF65-F5344CB8AC3E}">
        <p14:creationId xmlns:p14="http://schemas.microsoft.com/office/powerpoint/2010/main" val="107228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39</a:t>
            </a:fld>
            <a:endParaRPr lang="en-US" dirty="0"/>
          </a:p>
        </p:txBody>
      </p:sp>
    </p:spTree>
    <p:extLst>
      <p:ext uri="{BB962C8B-B14F-4D97-AF65-F5344CB8AC3E}">
        <p14:creationId xmlns:p14="http://schemas.microsoft.com/office/powerpoint/2010/main" val="333265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40</a:t>
            </a:fld>
            <a:endParaRPr lang="en-US" dirty="0"/>
          </a:p>
        </p:txBody>
      </p:sp>
    </p:spTree>
    <p:extLst>
      <p:ext uri="{BB962C8B-B14F-4D97-AF65-F5344CB8AC3E}">
        <p14:creationId xmlns:p14="http://schemas.microsoft.com/office/powerpoint/2010/main" val="408114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a:t>
            </a:fld>
            <a:endParaRPr lang="en-US" dirty="0"/>
          </a:p>
        </p:txBody>
      </p:sp>
    </p:spTree>
    <p:extLst>
      <p:ext uri="{BB962C8B-B14F-4D97-AF65-F5344CB8AC3E}">
        <p14:creationId xmlns:p14="http://schemas.microsoft.com/office/powerpoint/2010/main" val="1426156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41</a:t>
            </a:fld>
            <a:endParaRPr lang="en-US" dirty="0"/>
          </a:p>
        </p:txBody>
      </p:sp>
    </p:spTree>
    <p:extLst>
      <p:ext uri="{BB962C8B-B14F-4D97-AF65-F5344CB8AC3E}">
        <p14:creationId xmlns:p14="http://schemas.microsoft.com/office/powerpoint/2010/main" val="2369658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42</a:t>
            </a:fld>
            <a:endParaRPr lang="en-US" dirty="0"/>
          </a:p>
        </p:txBody>
      </p:sp>
    </p:spTree>
    <p:extLst>
      <p:ext uri="{BB962C8B-B14F-4D97-AF65-F5344CB8AC3E}">
        <p14:creationId xmlns:p14="http://schemas.microsoft.com/office/powerpoint/2010/main" val="3982208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43</a:t>
            </a:fld>
            <a:endParaRPr lang="en-US" dirty="0"/>
          </a:p>
        </p:txBody>
      </p:sp>
    </p:spTree>
    <p:extLst>
      <p:ext uri="{BB962C8B-B14F-4D97-AF65-F5344CB8AC3E}">
        <p14:creationId xmlns:p14="http://schemas.microsoft.com/office/powerpoint/2010/main" val="2274418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44</a:t>
            </a:fld>
            <a:endParaRPr lang="en-US" dirty="0"/>
          </a:p>
        </p:txBody>
      </p:sp>
    </p:spTree>
    <p:extLst>
      <p:ext uri="{BB962C8B-B14F-4D97-AF65-F5344CB8AC3E}">
        <p14:creationId xmlns:p14="http://schemas.microsoft.com/office/powerpoint/2010/main" val="3911792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45</a:t>
            </a:fld>
            <a:endParaRPr lang="en-US" dirty="0"/>
          </a:p>
        </p:txBody>
      </p:sp>
    </p:spTree>
    <p:extLst>
      <p:ext uri="{BB962C8B-B14F-4D97-AF65-F5344CB8AC3E}">
        <p14:creationId xmlns:p14="http://schemas.microsoft.com/office/powerpoint/2010/main" val="438663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46</a:t>
            </a:fld>
            <a:endParaRPr lang="en-US" dirty="0"/>
          </a:p>
        </p:txBody>
      </p:sp>
    </p:spTree>
    <p:extLst>
      <p:ext uri="{BB962C8B-B14F-4D97-AF65-F5344CB8AC3E}">
        <p14:creationId xmlns:p14="http://schemas.microsoft.com/office/powerpoint/2010/main" val="3308467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47</a:t>
            </a:fld>
            <a:endParaRPr lang="en-US" dirty="0"/>
          </a:p>
        </p:txBody>
      </p:sp>
    </p:spTree>
    <p:extLst>
      <p:ext uri="{BB962C8B-B14F-4D97-AF65-F5344CB8AC3E}">
        <p14:creationId xmlns:p14="http://schemas.microsoft.com/office/powerpoint/2010/main" val="3465441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48</a:t>
            </a:fld>
            <a:endParaRPr lang="en-US" dirty="0"/>
          </a:p>
        </p:txBody>
      </p:sp>
    </p:spTree>
    <p:extLst>
      <p:ext uri="{BB962C8B-B14F-4D97-AF65-F5344CB8AC3E}">
        <p14:creationId xmlns:p14="http://schemas.microsoft.com/office/powerpoint/2010/main" val="1813481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49</a:t>
            </a:fld>
            <a:endParaRPr lang="en-US" dirty="0"/>
          </a:p>
        </p:txBody>
      </p:sp>
    </p:spTree>
    <p:extLst>
      <p:ext uri="{BB962C8B-B14F-4D97-AF65-F5344CB8AC3E}">
        <p14:creationId xmlns:p14="http://schemas.microsoft.com/office/powerpoint/2010/main" val="1338381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50</a:t>
            </a:fld>
            <a:endParaRPr lang="en-US" dirty="0"/>
          </a:p>
        </p:txBody>
      </p:sp>
    </p:spTree>
    <p:extLst>
      <p:ext uri="{BB962C8B-B14F-4D97-AF65-F5344CB8AC3E}">
        <p14:creationId xmlns:p14="http://schemas.microsoft.com/office/powerpoint/2010/main" val="104537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a:t>
            </a:fld>
            <a:endParaRPr lang="en-US" dirty="0"/>
          </a:p>
        </p:txBody>
      </p:sp>
    </p:spTree>
    <p:extLst>
      <p:ext uri="{BB962C8B-B14F-4D97-AF65-F5344CB8AC3E}">
        <p14:creationId xmlns:p14="http://schemas.microsoft.com/office/powerpoint/2010/main" val="2025457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51</a:t>
            </a:fld>
            <a:endParaRPr lang="en-US" dirty="0"/>
          </a:p>
        </p:txBody>
      </p:sp>
    </p:spTree>
    <p:extLst>
      <p:ext uri="{BB962C8B-B14F-4D97-AF65-F5344CB8AC3E}">
        <p14:creationId xmlns:p14="http://schemas.microsoft.com/office/powerpoint/2010/main" val="237301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52</a:t>
            </a:fld>
            <a:endParaRPr lang="en-US" dirty="0"/>
          </a:p>
        </p:txBody>
      </p:sp>
    </p:spTree>
    <p:extLst>
      <p:ext uri="{BB962C8B-B14F-4D97-AF65-F5344CB8AC3E}">
        <p14:creationId xmlns:p14="http://schemas.microsoft.com/office/powerpoint/2010/main" val="3519061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53</a:t>
            </a:fld>
            <a:endParaRPr lang="en-US" dirty="0"/>
          </a:p>
        </p:txBody>
      </p:sp>
    </p:spTree>
    <p:extLst>
      <p:ext uri="{BB962C8B-B14F-4D97-AF65-F5344CB8AC3E}">
        <p14:creationId xmlns:p14="http://schemas.microsoft.com/office/powerpoint/2010/main" val="2965278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54</a:t>
            </a:fld>
            <a:endParaRPr lang="en-US" dirty="0"/>
          </a:p>
        </p:txBody>
      </p:sp>
    </p:spTree>
    <p:extLst>
      <p:ext uri="{BB962C8B-B14F-4D97-AF65-F5344CB8AC3E}">
        <p14:creationId xmlns:p14="http://schemas.microsoft.com/office/powerpoint/2010/main" val="3125987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55</a:t>
            </a:fld>
            <a:endParaRPr lang="en-US" dirty="0"/>
          </a:p>
        </p:txBody>
      </p:sp>
    </p:spTree>
    <p:extLst>
      <p:ext uri="{BB962C8B-B14F-4D97-AF65-F5344CB8AC3E}">
        <p14:creationId xmlns:p14="http://schemas.microsoft.com/office/powerpoint/2010/main" val="21907371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56</a:t>
            </a:fld>
            <a:endParaRPr lang="en-US" dirty="0"/>
          </a:p>
        </p:txBody>
      </p:sp>
    </p:spTree>
    <p:extLst>
      <p:ext uri="{BB962C8B-B14F-4D97-AF65-F5344CB8AC3E}">
        <p14:creationId xmlns:p14="http://schemas.microsoft.com/office/powerpoint/2010/main" val="2050547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57</a:t>
            </a:fld>
            <a:endParaRPr lang="en-US" dirty="0"/>
          </a:p>
        </p:txBody>
      </p:sp>
    </p:spTree>
    <p:extLst>
      <p:ext uri="{BB962C8B-B14F-4D97-AF65-F5344CB8AC3E}">
        <p14:creationId xmlns:p14="http://schemas.microsoft.com/office/powerpoint/2010/main" val="2778895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58</a:t>
            </a:fld>
            <a:endParaRPr lang="en-US" dirty="0"/>
          </a:p>
        </p:txBody>
      </p:sp>
    </p:spTree>
    <p:extLst>
      <p:ext uri="{BB962C8B-B14F-4D97-AF65-F5344CB8AC3E}">
        <p14:creationId xmlns:p14="http://schemas.microsoft.com/office/powerpoint/2010/main" val="3416473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59</a:t>
            </a:fld>
            <a:endParaRPr lang="en-US" dirty="0"/>
          </a:p>
        </p:txBody>
      </p:sp>
    </p:spTree>
    <p:extLst>
      <p:ext uri="{BB962C8B-B14F-4D97-AF65-F5344CB8AC3E}">
        <p14:creationId xmlns:p14="http://schemas.microsoft.com/office/powerpoint/2010/main" val="92305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60</a:t>
            </a:fld>
            <a:endParaRPr lang="en-US" dirty="0"/>
          </a:p>
        </p:txBody>
      </p:sp>
    </p:spTree>
    <p:extLst>
      <p:ext uri="{BB962C8B-B14F-4D97-AF65-F5344CB8AC3E}">
        <p14:creationId xmlns:p14="http://schemas.microsoft.com/office/powerpoint/2010/main" val="122958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a:t>
            </a:fld>
            <a:endParaRPr lang="en-US" dirty="0"/>
          </a:p>
        </p:txBody>
      </p:sp>
    </p:spTree>
    <p:extLst>
      <p:ext uri="{BB962C8B-B14F-4D97-AF65-F5344CB8AC3E}">
        <p14:creationId xmlns:p14="http://schemas.microsoft.com/office/powerpoint/2010/main" val="3063880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D10B1A-ADB3-4852-B1AC-34EE84C14C5A}" type="slidenum">
              <a:rPr lang="en-US" smtClean="0"/>
              <a:pPr/>
              <a:t>61</a:t>
            </a:fld>
            <a:endParaRPr lang="en-US" dirty="0"/>
          </a:p>
        </p:txBody>
      </p:sp>
    </p:spTree>
    <p:extLst>
      <p:ext uri="{BB962C8B-B14F-4D97-AF65-F5344CB8AC3E}">
        <p14:creationId xmlns:p14="http://schemas.microsoft.com/office/powerpoint/2010/main" val="3622750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8</a:t>
            </a:fld>
            <a:endParaRPr lang="en-US" dirty="0"/>
          </a:p>
        </p:txBody>
      </p:sp>
    </p:spTree>
    <p:extLst>
      <p:ext uri="{BB962C8B-B14F-4D97-AF65-F5344CB8AC3E}">
        <p14:creationId xmlns:p14="http://schemas.microsoft.com/office/powerpoint/2010/main" val="64205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9</a:t>
            </a:fld>
            <a:endParaRPr lang="en-US" dirty="0"/>
          </a:p>
        </p:txBody>
      </p:sp>
    </p:spTree>
    <p:extLst>
      <p:ext uri="{BB962C8B-B14F-4D97-AF65-F5344CB8AC3E}">
        <p14:creationId xmlns:p14="http://schemas.microsoft.com/office/powerpoint/2010/main" val="340376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10</a:t>
            </a:fld>
            <a:endParaRPr lang="en-US" dirty="0"/>
          </a:p>
        </p:txBody>
      </p:sp>
    </p:spTree>
    <p:extLst>
      <p:ext uri="{BB962C8B-B14F-4D97-AF65-F5344CB8AC3E}">
        <p14:creationId xmlns:p14="http://schemas.microsoft.com/office/powerpoint/2010/main" val="15130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4A6378B9-84BE-4174-B591-99FFB5C092C7}" type="datetime1">
              <a:rPr lang="en-US" smtClean="0"/>
              <a:pPr>
                <a:defRPr/>
              </a:pPr>
              <a:t>4/24/2019</a:t>
            </a:fld>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32E309BD-7918-46B7-9B4C-18692777D09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D3D120E-301D-439E-AC01-AC30E5818B6B}" type="datetime1">
              <a:rPr lang="en-US" smtClean="0"/>
              <a:pPr>
                <a:defRPr/>
              </a:pPr>
              <a:t>4/24/2019</a:t>
            </a:fld>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1CD6CA2-17C7-4385-93F7-5489A73F5B2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F818F98-8FF2-47EA-8EB1-3F8528F12684}" type="datetime1">
              <a:rPr lang="en-US" smtClean="0"/>
              <a:pPr>
                <a:defRPr/>
              </a:pPr>
              <a:t>4/24/2019</a:t>
            </a:fld>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5E5B94-2F98-4303-AE32-59405881195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028313D-B0B1-4397-A95F-E53923DABD12}" type="datetime1">
              <a:rPr lang="en-US" smtClean="0"/>
              <a:pPr>
                <a:defRPr/>
              </a:pPr>
              <a:t>4/24/2019</a:t>
            </a:fld>
            <a:endParaRPr lang="en-US" dirty="0"/>
          </a:p>
        </p:txBody>
      </p:sp>
      <p:sp>
        <p:nvSpPr>
          <p:cNvPr id="5"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A3D3A6-952E-49C4-A033-20458DDEA9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DD64C64-35E8-470E-9463-734431B7F431}" type="datetime1">
              <a:rPr lang="en-US" smtClean="0"/>
              <a:pPr>
                <a:defRPr/>
              </a:pPr>
              <a:t>4/24/2019</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1CB392-5230-4886-8854-5CBF0EB290A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CF8C6B3B-D179-44CB-9E8E-32D2719914AC}" type="datetime1">
              <a:rPr lang="en-US" smtClean="0"/>
              <a:pPr>
                <a:defRPr/>
              </a:pPr>
              <a:t>4/24/2019</a:t>
            </a:fld>
            <a:endParaRPr lang="en-US" dirty="0"/>
          </a:p>
        </p:txBody>
      </p:sp>
      <p:sp>
        <p:nvSpPr>
          <p:cNvPr id="6"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D7BC8C6-1A59-4DBC-A075-C5752F29394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27A7C208-B967-498F-828B-2500FB6885B6}" type="datetime1">
              <a:rPr lang="en-US" smtClean="0"/>
              <a:pPr>
                <a:defRPr/>
              </a:pPr>
              <a:t>4/24/2019</a:t>
            </a:fld>
            <a:endParaRPr lang="en-US" dirty="0"/>
          </a:p>
        </p:txBody>
      </p:sp>
      <p:sp>
        <p:nvSpPr>
          <p:cNvPr id="8"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5E09466-23E0-4DAB-B355-34CDD6872F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D0AEDC9-3D5A-4E1A-A00D-1AD9CFF0F10C}" type="datetime1">
              <a:rPr lang="en-US" smtClean="0"/>
              <a:pPr>
                <a:defRPr/>
              </a:pPr>
              <a:t>4/24/2019</a:t>
            </a:fld>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3AF5003-3F14-4044-A692-3304E01B59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56216C0-E8E7-4CB3-8546-A3C0816A9828}" type="datetime1">
              <a:rPr lang="en-US" smtClean="0"/>
              <a:pPr>
                <a:defRPr/>
              </a:pPr>
              <a:t>4/24/2019</a:t>
            </a:fld>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51FC7486-94D2-4F48-AC6B-BE828253D4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D4DB71FE-557B-4CF2-B74A-FAD5C2016497}" type="datetime1">
              <a:rPr lang="en-US" smtClean="0"/>
              <a:pPr>
                <a:defRPr/>
              </a:pPr>
              <a:t>4/24/2019</a:t>
            </a:fld>
            <a:endParaRPr lang="en-US" dirty="0"/>
          </a:p>
        </p:txBody>
      </p:sp>
      <p:sp>
        <p:nvSpPr>
          <p:cNvPr id="6"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E132BE3-35C2-40FF-9B6A-DB4E8D74798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1592F186-CDBB-4794-B02F-FB5A9DF017D4}" type="datetime1">
              <a:rPr lang="en-US" smtClean="0"/>
              <a:pPr>
                <a:defRPr/>
              </a:pPr>
              <a:t>4/24/2019</a:t>
            </a:fld>
            <a:endParaRPr lang="en-US" dirty="0"/>
          </a:p>
        </p:txBody>
      </p:sp>
      <p:sp>
        <p:nvSpPr>
          <p:cNvPr id="6" name="Footer Placeholder 2"/>
          <p:cNvSpPr>
            <a:spLocks noGrp="1"/>
          </p:cNvSpPr>
          <p:nvPr>
            <p:ph type="ftr" sz="quarter" idx="11"/>
          </p:nvPr>
        </p:nvSpPr>
        <p:spPr/>
        <p:txBody>
          <a:bodyPr/>
          <a:lstStyle>
            <a:lvl1pPr>
              <a:defRPr/>
            </a:lvl1pPr>
          </a:lstStyle>
          <a:p>
            <a:pPr>
              <a:defRPr/>
            </a:pPr>
            <a:r>
              <a:rPr lang="en-US" dirty="0" smtClean="0"/>
              <a:t>Dr. Kamal Tawfiq</a:t>
            </a: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F33270-919E-43BE-B79A-4CA6462234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9C8EF545-0A5B-4875-AFAC-261278DCB267}" type="datetime1">
              <a:rPr lang="en-US" smtClean="0"/>
              <a:pPr>
                <a:defRPr/>
              </a:pPr>
              <a:t>4/24/2019</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r>
              <a:rPr lang="en-US" dirty="0" smtClean="0"/>
              <a:t>Dr. Kamal Tawfiq</a:t>
            </a: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98218C8-0E9C-41FD-9544-700E040912E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1" r:id="rId1"/>
    <p:sldLayoutId id="2147483670" r:id="rId2"/>
    <p:sldLayoutId id="2147483672"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hf hdr="0" dt="0"/>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3" Type="http://schemas.openxmlformats.org/officeDocument/2006/relationships/image" Target="../media/image29.emf"/><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2.emf"/><Relationship Id="rId21" Type="http://schemas.openxmlformats.org/officeDocument/2006/relationships/image" Target="../media/image33.emf"/><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46.emf"/><Relationship Id="rId7" Type="http://schemas.openxmlformats.org/officeDocument/2006/relationships/image" Target="../media/image26.emf"/><Relationship Id="rId2" Type="http://schemas.openxmlformats.org/officeDocument/2006/relationships/notesSlide" Target="../notesSlides/notesSlide11.xml"/><Relationship Id="rId16" Type="http://schemas.openxmlformats.org/officeDocument/2006/relationships/customXml" Target="../ink/ink7.xml"/><Relationship Id="rId29" Type="http://schemas.openxmlformats.org/officeDocument/2006/relationships/image" Target="../media/image37.emf"/><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28.emf"/><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1.emf"/><Relationship Id="rId40" Type="http://schemas.openxmlformats.org/officeDocument/2006/relationships/customXml" Target="../ink/ink19.xml"/><Relationship Id="rId45" Type="http://schemas.openxmlformats.org/officeDocument/2006/relationships/image" Target="../media/image45.emf"/><Relationship Id="rId5" Type="http://schemas.openxmlformats.org/officeDocument/2006/relationships/image" Target="../media/image25.emf"/><Relationship Id="rId15" Type="http://schemas.openxmlformats.org/officeDocument/2006/relationships/image" Target="../media/image30.emf"/><Relationship Id="rId23" Type="http://schemas.openxmlformats.org/officeDocument/2006/relationships/image" Target="../media/image34.emf"/><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32.emf"/><Relationship Id="rId31" Type="http://schemas.openxmlformats.org/officeDocument/2006/relationships/image" Target="../media/image38.emf"/><Relationship Id="rId44" Type="http://schemas.openxmlformats.org/officeDocument/2006/relationships/customXml" Target="../ink/ink21.xml"/><Relationship Id="rId4" Type="http://schemas.openxmlformats.org/officeDocument/2006/relationships/customXml" Target="../ink/ink1.xml"/><Relationship Id="rId9" Type="http://schemas.openxmlformats.org/officeDocument/2006/relationships/image" Target="../media/image27.emf"/><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6.emf"/><Relationship Id="rId30" Type="http://schemas.openxmlformats.org/officeDocument/2006/relationships/customXml" Target="../ink/ink14.xml"/><Relationship Id="rId35" Type="http://schemas.openxmlformats.org/officeDocument/2006/relationships/image" Target="../media/image40.emf"/><Relationship Id="rId43" Type="http://schemas.openxmlformats.org/officeDocument/2006/relationships/image" Target="../media/image44.emf"/><Relationship Id="rId8" Type="http://schemas.openxmlformats.org/officeDocument/2006/relationships/customXml" Target="../ink/ink3.xml"/><Relationship Id="rId3" Type="http://schemas.openxmlformats.org/officeDocument/2006/relationships/chart" Target="../charts/chart4.xml"/><Relationship Id="rId12" Type="http://schemas.openxmlformats.org/officeDocument/2006/relationships/customXml" Target="../ink/ink5.xml"/><Relationship Id="rId17" Type="http://schemas.openxmlformats.org/officeDocument/2006/relationships/image" Target="../media/image31.emf"/><Relationship Id="rId25" Type="http://schemas.openxmlformats.org/officeDocument/2006/relationships/image" Target="../media/image35.emf"/><Relationship Id="rId33" Type="http://schemas.openxmlformats.org/officeDocument/2006/relationships/image" Target="../media/image39.emf"/><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43.emf"/></Relationships>
</file>

<file path=ppt/slides/_rels/slide13.xml.rels><?xml version="1.0" encoding="UTF-8" standalone="yes"?>
<Relationships xmlns="http://schemas.openxmlformats.org/package/2006/relationships"><Relationship Id="rId13" Type="http://schemas.openxmlformats.org/officeDocument/2006/relationships/image" Target="../media/image51.emf"/><Relationship Id="rId18" Type="http://schemas.openxmlformats.org/officeDocument/2006/relationships/customXml" Target="../ink/ink30.xml"/><Relationship Id="rId26" Type="http://schemas.openxmlformats.org/officeDocument/2006/relationships/customXml" Target="../ink/ink34.xml"/><Relationship Id="rId39" Type="http://schemas.openxmlformats.org/officeDocument/2006/relationships/image" Target="../media/image64.emf"/><Relationship Id="rId21" Type="http://schemas.openxmlformats.org/officeDocument/2006/relationships/image" Target="../media/image55.emf"/><Relationship Id="rId34" Type="http://schemas.openxmlformats.org/officeDocument/2006/relationships/customXml" Target="../ink/ink38.xml"/><Relationship Id="rId42" Type="http://schemas.openxmlformats.org/officeDocument/2006/relationships/customXml" Target="../ink/ink42.xml"/><Relationship Id="rId47" Type="http://schemas.openxmlformats.org/officeDocument/2006/relationships/image" Target="../media/image68.emf"/><Relationship Id="rId50" Type="http://schemas.openxmlformats.org/officeDocument/2006/relationships/customXml" Target="../ink/ink46.xml"/><Relationship Id="rId55" Type="http://schemas.openxmlformats.org/officeDocument/2006/relationships/image" Target="../media/image72.emf"/><Relationship Id="rId7" Type="http://schemas.openxmlformats.org/officeDocument/2006/relationships/image" Target="../media/image48.emf"/><Relationship Id="rId2" Type="http://schemas.openxmlformats.org/officeDocument/2006/relationships/notesSlide" Target="../notesSlides/notesSlide12.xml"/><Relationship Id="rId16" Type="http://schemas.openxmlformats.org/officeDocument/2006/relationships/customXml" Target="../ink/ink29.xml"/><Relationship Id="rId29" Type="http://schemas.openxmlformats.org/officeDocument/2006/relationships/image" Target="../media/image59.emf"/><Relationship Id="rId11" Type="http://schemas.openxmlformats.org/officeDocument/2006/relationships/image" Target="../media/image50.emf"/><Relationship Id="rId24" Type="http://schemas.openxmlformats.org/officeDocument/2006/relationships/customXml" Target="../ink/ink33.xml"/><Relationship Id="rId32" Type="http://schemas.openxmlformats.org/officeDocument/2006/relationships/customXml" Target="../ink/ink37.xml"/><Relationship Id="rId37" Type="http://schemas.openxmlformats.org/officeDocument/2006/relationships/image" Target="../media/image63.emf"/><Relationship Id="rId40" Type="http://schemas.openxmlformats.org/officeDocument/2006/relationships/customXml" Target="../ink/ink41.xml"/><Relationship Id="rId45" Type="http://schemas.openxmlformats.org/officeDocument/2006/relationships/image" Target="../media/image67.emf"/><Relationship Id="rId53" Type="http://schemas.openxmlformats.org/officeDocument/2006/relationships/image" Target="../media/image71.emf"/><Relationship Id="rId5" Type="http://schemas.openxmlformats.org/officeDocument/2006/relationships/image" Target="../media/image47.emf"/><Relationship Id="rId19" Type="http://schemas.openxmlformats.org/officeDocument/2006/relationships/image" Target="../media/image54.emf"/><Relationship Id="rId4" Type="http://schemas.openxmlformats.org/officeDocument/2006/relationships/customXml" Target="../ink/ink23.xml"/><Relationship Id="rId9" Type="http://schemas.openxmlformats.org/officeDocument/2006/relationships/image" Target="../media/image49.emf"/><Relationship Id="rId14" Type="http://schemas.openxmlformats.org/officeDocument/2006/relationships/customXml" Target="../ink/ink28.xml"/><Relationship Id="rId22" Type="http://schemas.openxmlformats.org/officeDocument/2006/relationships/customXml" Target="../ink/ink32.xml"/><Relationship Id="rId27" Type="http://schemas.openxmlformats.org/officeDocument/2006/relationships/image" Target="../media/image58.emf"/><Relationship Id="rId30" Type="http://schemas.openxmlformats.org/officeDocument/2006/relationships/customXml" Target="../ink/ink36.xml"/><Relationship Id="rId35" Type="http://schemas.openxmlformats.org/officeDocument/2006/relationships/image" Target="../media/image62.emf"/><Relationship Id="rId43" Type="http://schemas.openxmlformats.org/officeDocument/2006/relationships/image" Target="../media/image66.emf"/><Relationship Id="rId48" Type="http://schemas.openxmlformats.org/officeDocument/2006/relationships/customXml" Target="../ink/ink45.xml"/><Relationship Id="rId56" Type="http://schemas.openxmlformats.org/officeDocument/2006/relationships/customXml" Target="../ink/ink49.xml"/><Relationship Id="rId8" Type="http://schemas.openxmlformats.org/officeDocument/2006/relationships/customXml" Target="../ink/ink25.xml"/><Relationship Id="rId51" Type="http://schemas.openxmlformats.org/officeDocument/2006/relationships/image" Target="../media/image70.emf"/><Relationship Id="rId3" Type="http://schemas.openxmlformats.org/officeDocument/2006/relationships/chart" Target="../charts/chart5.xml"/><Relationship Id="rId12" Type="http://schemas.openxmlformats.org/officeDocument/2006/relationships/customXml" Target="../ink/ink27.xml"/><Relationship Id="rId17" Type="http://schemas.openxmlformats.org/officeDocument/2006/relationships/image" Target="../media/image53.emf"/><Relationship Id="rId25" Type="http://schemas.openxmlformats.org/officeDocument/2006/relationships/image" Target="../media/image57.emf"/><Relationship Id="rId33" Type="http://schemas.openxmlformats.org/officeDocument/2006/relationships/image" Target="../media/image61.emf"/><Relationship Id="rId38" Type="http://schemas.openxmlformats.org/officeDocument/2006/relationships/customXml" Target="../ink/ink40.xml"/><Relationship Id="rId46" Type="http://schemas.openxmlformats.org/officeDocument/2006/relationships/customXml" Target="../ink/ink44.xml"/><Relationship Id="rId20" Type="http://schemas.openxmlformats.org/officeDocument/2006/relationships/customXml" Target="../ink/ink31.xml"/><Relationship Id="rId41" Type="http://schemas.openxmlformats.org/officeDocument/2006/relationships/image" Target="../media/image65.emf"/><Relationship Id="rId54" Type="http://schemas.openxmlformats.org/officeDocument/2006/relationships/customXml" Target="../ink/ink48.xml"/><Relationship Id="rId1" Type="http://schemas.openxmlformats.org/officeDocument/2006/relationships/slideLayout" Target="../slideLayouts/slideLayout1.xml"/><Relationship Id="rId6" Type="http://schemas.openxmlformats.org/officeDocument/2006/relationships/customXml" Target="../ink/ink24.xml"/><Relationship Id="rId15" Type="http://schemas.openxmlformats.org/officeDocument/2006/relationships/image" Target="../media/image52.emf"/><Relationship Id="rId23" Type="http://schemas.openxmlformats.org/officeDocument/2006/relationships/image" Target="../media/image56.emf"/><Relationship Id="rId28" Type="http://schemas.openxmlformats.org/officeDocument/2006/relationships/customXml" Target="../ink/ink35.xml"/><Relationship Id="rId36" Type="http://schemas.openxmlformats.org/officeDocument/2006/relationships/customXml" Target="../ink/ink39.xml"/><Relationship Id="rId49" Type="http://schemas.openxmlformats.org/officeDocument/2006/relationships/image" Target="../media/image69.emf"/><Relationship Id="rId57" Type="http://schemas.openxmlformats.org/officeDocument/2006/relationships/image" Target="../media/image73.emf"/><Relationship Id="rId10" Type="http://schemas.openxmlformats.org/officeDocument/2006/relationships/customXml" Target="../ink/ink26.xml"/><Relationship Id="rId31" Type="http://schemas.openxmlformats.org/officeDocument/2006/relationships/image" Target="../media/image60.emf"/><Relationship Id="rId44" Type="http://schemas.openxmlformats.org/officeDocument/2006/relationships/customXml" Target="../ink/ink43.xml"/><Relationship Id="rId52" Type="http://schemas.openxmlformats.org/officeDocument/2006/relationships/customXml" Target="../ink/ink47.xml"/></Relationships>
</file>

<file path=ppt/slides/_rels/slide14.xml.rels><?xml version="1.0" encoding="UTF-8" standalone="yes"?>
<Relationships xmlns="http://schemas.openxmlformats.org/package/2006/relationships"><Relationship Id="rId26" Type="http://schemas.openxmlformats.org/officeDocument/2006/relationships/customXml" Target="../ink/ink61.xml"/><Relationship Id="rId21" Type="http://schemas.openxmlformats.org/officeDocument/2006/relationships/image" Target="../media/image82.emf"/><Relationship Id="rId42" Type="http://schemas.openxmlformats.org/officeDocument/2006/relationships/customXml" Target="../ink/ink69.xml"/><Relationship Id="rId47" Type="http://schemas.openxmlformats.org/officeDocument/2006/relationships/image" Target="../media/image95.emf"/><Relationship Id="rId63" Type="http://schemas.openxmlformats.org/officeDocument/2006/relationships/image" Target="../media/image103.emf"/><Relationship Id="rId68" Type="http://schemas.openxmlformats.org/officeDocument/2006/relationships/customXml" Target="../ink/ink82.xml"/><Relationship Id="rId16" Type="http://schemas.openxmlformats.org/officeDocument/2006/relationships/customXml" Target="../ink/ink56.xml"/><Relationship Id="rId11" Type="http://schemas.openxmlformats.org/officeDocument/2006/relationships/image" Target="../media/image77.emf"/><Relationship Id="rId24" Type="http://schemas.openxmlformats.org/officeDocument/2006/relationships/customXml" Target="../ink/ink60.xml"/><Relationship Id="rId32" Type="http://schemas.openxmlformats.org/officeDocument/2006/relationships/customXml" Target="../ink/ink64.xml"/><Relationship Id="rId37" Type="http://schemas.openxmlformats.org/officeDocument/2006/relationships/image" Target="../media/image90.emf"/><Relationship Id="rId40" Type="http://schemas.openxmlformats.org/officeDocument/2006/relationships/customXml" Target="../ink/ink68.xml"/><Relationship Id="rId45" Type="http://schemas.openxmlformats.org/officeDocument/2006/relationships/image" Target="../media/image94.emf"/><Relationship Id="rId53" Type="http://schemas.openxmlformats.org/officeDocument/2006/relationships/image" Target="../media/image98.emf"/><Relationship Id="rId58" Type="http://schemas.openxmlformats.org/officeDocument/2006/relationships/customXml" Target="../ink/ink77.xml"/><Relationship Id="rId66" Type="http://schemas.openxmlformats.org/officeDocument/2006/relationships/customXml" Target="../ink/ink81.xml"/><Relationship Id="rId74" Type="http://schemas.openxmlformats.org/officeDocument/2006/relationships/customXml" Target="../ink/ink85.xml"/><Relationship Id="rId5" Type="http://schemas.openxmlformats.org/officeDocument/2006/relationships/image" Target="../media/image74.emf"/><Relationship Id="rId61" Type="http://schemas.openxmlformats.org/officeDocument/2006/relationships/image" Target="../media/image102.emf"/><Relationship Id="rId19" Type="http://schemas.openxmlformats.org/officeDocument/2006/relationships/image" Target="../media/image81.emf"/><Relationship Id="rId14" Type="http://schemas.openxmlformats.org/officeDocument/2006/relationships/customXml" Target="../ink/ink55.xml"/><Relationship Id="rId22" Type="http://schemas.openxmlformats.org/officeDocument/2006/relationships/customXml" Target="../ink/ink59.xml"/><Relationship Id="rId27" Type="http://schemas.openxmlformats.org/officeDocument/2006/relationships/image" Target="../media/image85.emf"/><Relationship Id="rId30" Type="http://schemas.openxmlformats.org/officeDocument/2006/relationships/customXml" Target="../ink/ink63.xml"/><Relationship Id="rId35" Type="http://schemas.openxmlformats.org/officeDocument/2006/relationships/image" Target="../media/image89.emf"/><Relationship Id="rId43" Type="http://schemas.openxmlformats.org/officeDocument/2006/relationships/image" Target="../media/image93.emf"/><Relationship Id="rId48" Type="http://schemas.openxmlformats.org/officeDocument/2006/relationships/customXml" Target="../ink/ink72.xml"/><Relationship Id="rId56" Type="http://schemas.openxmlformats.org/officeDocument/2006/relationships/customXml" Target="../ink/ink76.xml"/><Relationship Id="rId64" Type="http://schemas.openxmlformats.org/officeDocument/2006/relationships/customXml" Target="../ink/ink80.xml"/><Relationship Id="rId69" Type="http://schemas.openxmlformats.org/officeDocument/2006/relationships/image" Target="../media/image106.emf"/><Relationship Id="rId77" Type="http://schemas.openxmlformats.org/officeDocument/2006/relationships/image" Target="../media/image110.emf"/><Relationship Id="rId8" Type="http://schemas.openxmlformats.org/officeDocument/2006/relationships/customXml" Target="../ink/ink52.xml"/><Relationship Id="rId51" Type="http://schemas.openxmlformats.org/officeDocument/2006/relationships/image" Target="../media/image97.emf"/><Relationship Id="rId72" Type="http://schemas.openxmlformats.org/officeDocument/2006/relationships/customXml" Target="../ink/ink84.xml"/><Relationship Id="rId3" Type="http://schemas.openxmlformats.org/officeDocument/2006/relationships/chart" Target="../charts/chart6.xml"/><Relationship Id="rId12" Type="http://schemas.openxmlformats.org/officeDocument/2006/relationships/customXml" Target="../ink/ink54.xml"/><Relationship Id="rId17" Type="http://schemas.openxmlformats.org/officeDocument/2006/relationships/image" Target="../media/image80.emf"/><Relationship Id="rId25" Type="http://schemas.openxmlformats.org/officeDocument/2006/relationships/image" Target="../media/image84.emf"/><Relationship Id="rId33" Type="http://schemas.openxmlformats.org/officeDocument/2006/relationships/image" Target="../media/image88.emf"/><Relationship Id="rId38" Type="http://schemas.openxmlformats.org/officeDocument/2006/relationships/customXml" Target="../ink/ink67.xml"/><Relationship Id="rId46" Type="http://schemas.openxmlformats.org/officeDocument/2006/relationships/customXml" Target="../ink/ink71.xml"/><Relationship Id="rId59" Type="http://schemas.openxmlformats.org/officeDocument/2006/relationships/image" Target="../media/image101.emf"/><Relationship Id="rId67" Type="http://schemas.openxmlformats.org/officeDocument/2006/relationships/image" Target="../media/image105.emf"/><Relationship Id="rId20" Type="http://schemas.openxmlformats.org/officeDocument/2006/relationships/customXml" Target="../ink/ink58.xml"/><Relationship Id="rId41" Type="http://schemas.openxmlformats.org/officeDocument/2006/relationships/image" Target="../media/image92.emf"/><Relationship Id="rId54" Type="http://schemas.openxmlformats.org/officeDocument/2006/relationships/customXml" Target="../ink/ink75.xml"/><Relationship Id="rId62" Type="http://schemas.openxmlformats.org/officeDocument/2006/relationships/customXml" Target="../ink/ink79.xml"/><Relationship Id="rId70" Type="http://schemas.openxmlformats.org/officeDocument/2006/relationships/customXml" Target="../ink/ink83.xml"/><Relationship Id="rId75" Type="http://schemas.openxmlformats.org/officeDocument/2006/relationships/image" Target="../media/image109.emf"/><Relationship Id="rId1" Type="http://schemas.openxmlformats.org/officeDocument/2006/relationships/slideLayout" Target="../slideLayouts/slideLayout1.xml"/><Relationship Id="rId6" Type="http://schemas.openxmlformats.org/officeDocument/2006/relationships/customXml" Target="../ink/ink51.xml"/><Relationship Id="rId15" Type="http://schemas.openxmlformats.org/officeDocument/2006/relationships/image" Target="../media/image79.emf"/><Relationship Id="rId23" Type="http://schemas.openxmlformats.org/officeDocument/2006/relationships/image" Target="../media/image83.emf"/><Relationship Id="rId28" Type="http://schemas.openxmlformats.org/officeDocument/2006/relationships/customXml" Target="../ink/ink62.xml"/><Relationship Id="rId36" Type="http://schemas.openxmlformats.org/officeDocument/2006/relationships/customXml" Target="../ink/ink66.xml"/><Relationship Id="rId49" Type="http://schemas.openxmlformats.org/officeDocument/2006/relationships/image" Target="../media/image96.emf"/><Relationship Id="rId57" Type="http://schemas.openxmlformats.org/officeDocument/2006/relationships/image" Target="../media/image100.emf"/><Relationship Id="rId10" Type="http://schemas.openxmlformats.org/officeDocument/2006/relationships/customXml" Target="../ink/ink53.xml"/><Relationship Id="rId31" Type="http://schemas.openxmlformats.org/officeDocument/2006/relationships/image" Target="../media/image87.emf"/><Relationship Id="rId44" Type="http://schemas.openxmlformats.org/officeDocument/2006/relationships/customXml" Target="../ink/ink70.xml"/><Relationship Id="rId52" Type="http://schemas.openxmlformats.org/officeDocument/2006/relationships/customXml" Target="../ink/ink74.xml"/><Relationship Id="rId60" Type="http://schemas.openxmlformats.org/officeDocument/2006/relationships/customXml" Target="../ink/ink78.xml"/><Relationship Id="rId65" Type="http://schemas.openxmlformats.org/officeDocument/2006/relationships/image" Target="../media/image104.emf"/><Relationship Id="rId73" Type="http://schemas.openxmlformats.org/officeDocument/2006/relationships/image" Target="../media/image108.emf"/><Relationship Id="rId4" Type="http://schemas.openxmlformats.org/officeDocument/2006/relationships/customXml" Target="../ink/ink50.xml"/><Relationship Id="rId9" Type="http://schemas.openxmlformats.org/officeDocument/2006/relationships/image" Target="../media/image76.emf"/><Relationship Id="rId13" Type="http://schemas.openxmlformats.org/officeDocument/2006/relationships/image" Target="../media/image78.emf"/><Relationship Id="rId18" Type="http://schemas.openxmlformats.org/officeDocument/2006/relationships/customXml" Target="../ink/ink57.xml"/><Relationship Id="rId39" Type="http://schemas.openxmlformats.org/officeDocument/2006/relationships/image" Target="../media/image91.emf"/><Relationship Id="rId34" Type="http://schemas.openxmlformats.org/officeDocument/2006/relationships/customXml" Target="../ink/ink65.xml"/><Relationship Id="rId50" Type="http://schemas.openxmlformats.org/officeDocument/2006/relationships/customXml" Target="../ink/ink73.xml"/><Relationship Id="rId55" Type="http://schemas.openxmlformats.org/officeDocument/2006/relationships/image" Target="../media/image99.emf"/><Relationship Id="rId76" Type="http://schemas.openxmlformats.org/officeDocument/2006/relationships/customXml" Target="../ink/ink86.xml"/><Relationship Id="rId7" Type="http://schemas.openxmlformats.org/officeDocument/2006/relationships/image" Target="../media/image75.emf"/><Relationship Id="rId71" Type="http://schemas.openxmlformats.org/officeDocument/2006/relationships/image" Target="../media/image107.emf"/><Relationship Id="rId2" Type="http://schemas.openxmlformats.org/officeDocument/2006/relationships/notesSlide" Target="../notesSlides/notesSlide13.xml"/><Relationship Id="rId29" Type="http://schemas.openxmlformats.org/officeDocument/2006/relationships/image" Target="../media/image86.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28.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9.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31.w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jpe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2.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microsoft.com/office/2007/relationships/hdphoto" Target="../media/hdphoto6.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28.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43.wmf"/><Relationship Id="rId4" Type="http://schemas.openxmlformats.org/officeDocument/2006/relationships/oleObject" Target="../embeddings/oleObject16.bin"/><Relationship Id="rId9" Type="http://schemas.openxmlformats.org/officeDocument/2006/relationships/image" Target="../media/image45.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6.wmf"/><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5.wmf"/><Relationship Id="rId5" Type="http://schemas.openxmlformats.org/officeDocument/2006/relationships/oleObject" Target="../embeddings/oleObject20.bin"/><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7.png"/><Relationship Id="rId5" Type="http://schemas.openxmlformats.org/officeDocument/2006/relationships/image" Target="../media/image48.wmf"/><Relationship Id="rId4" Type="http://schemas.openxmlformats.org/officeDocument/2006/relationships/oleObject" Target="../embeddings/oleObject21.bin"/></Relationships>
</file>

<file path=ppt/slides/_rels/slide33.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customXml" Target="../ink/ink89.xml"/><Relationship Id="rId3" Type="http://schemas.openxmlformats.org/officeDocument/2006/relationships/notesSlide" Target="../notesSlides/notesSlide32.xml"/><Relationship Id="rId7" Type="http://schemas.openxmlformats.org/officeDocument/2006/relationships/oleObject" Target="../embeddings/oleObject23.bin"/><Relationship Id="rId12" Type="http://schemas.openxmlformats.org/officeDocument/2006/relationships/image" Target="../media/image112.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9.wmf"/><Relationship Id="rId11" Type="http://schemas.openxmlformats.org/officeDocument/2006/relationships/customXml" Target="../ink/ink88.xml"/><Relationship Id="rId5" Type="http://schemas.openxmlformats.org/officeDocument/2006/relationships/oleObject" Target="../embeddings/oleObject22.bin"/><Relationship Id="rId10" Type="http://schemas.openxmlformats.org/officeDocument/2006/relationships/image" Target="../media/image111.emf"/><Relationship Id="rId4" Type="http://schemas.openxmlformats.org/officeDocument/2006/relationships/image" Target="../media/image51.png"/><Relationship Id="rId9" Type="http://schemas.openxmlformats.org/officeDocument/2006/relationships/customXml" Target="../ink/ink87.xml"/><Relationship Id="rId14" Type="http://schemas.openxmlformats.org/officeDocument/2006/relationships/image" Target="../media/image113.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customXml" Target="../ink/ink90.xml"/><Relationship Id="rId3" Type="http://schemas.openxmlformats.org/officeDocument/2006/relationships/notesSlide" Target="../notesSlides/notesSlide38.xml"/><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4.bin"/><Relationship Id="rId11" Type="http://schemas.openxmlformats.org/officeDocument/2006/relationships/image" Target="../media/image116.emf"/><Relationship Id="rId5" Type="http://schemas.microsoft.com/office/2007/relationships/hdphoto" Target="../media/hdphoto6.wdp"/><Relationship Id="rId10" Type="http://schemas.openxmlformats.org/officeDocument/2006/relationships/customXml" Target="../ink/ink91.xml"/><Relationship Id="rId4" Type="http://schemas.openxmlformats.org/officeDocument/2006/relationships/image" Target="../media/image40.png"/><Relationship Id="rId9" Type="http://schemas.openxmlformats.org/officeDocument/2006/relationships/image" Target="../media/image115.e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wmf"/><Relationship Id="rId3" Type="http://schemas.openxmlformats.org/officeDocument/2006/relationships/notesSlide" Target="../notesSlides/notesSlide3.xml"/><Relationship Id="rId7" Type="http://schemas.openxmlformats.org/officeDocument/2006/relationships/image" Target="../media/image8.wmf"/><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wmf"/><Relationship Id="rId5" Type="http://schemas.openxmlformats.org/officeDocument/2006/relationships/image" Target="../media/image7.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9.wmf"/></Relationships>
</file>

<file path=ppt/slides/_rels/slide40.xml.rels><?xml version="1.0" encoding="UTF-8" standalone="yes"?>
<Relationships xmlns="http://schemas.openxmlformats.org/package/2006/relationships"><Relationship Id="rId8" Type="http://schemas.openxmlformats.org/officeDocument/2006/relationships/customXml" Target="../ink/ink93.xml"/><Relationship Id="rId13" Type="http://schemas.openxmlformats.org/officeDocument/2006/relationships/image" Target="../media/image120.emf"/><Relationship Id="rId18" Type="http://schemas.openxmlformats.org/officeDocument/2006/relationships/customXml" Target="../ink/ink98.xml"/><Relationship Id="rId3" Type="http://schemas.openxmlformats.org/officeDocument/2006/relationships/notesSlide" Target="../notesSlides/notesSlide39.xml"/><Relationship Id="rId21" Type="http://schemas.openxmlformats.org/officeDocument/2006/relationships/image" Target="../media/image124.emf"/><Relationship Id="rId7" Type="http://schemas.openxmlformats.org/officeDocument/2006/relationships/image" Target="../media/image117.emf"/><Relationship Id="rId12" Type="http://schemas.openxmlformats.org/officeDocument/2006/relationships/customXml" Target="../ink/ink95.xml"/><Relationship Id="rId17" Type="http://schemas.openxmlformats.org/officeDocument/2006/relationships/image" Target="../media/image122.emf"/><Relationship Id="rId25" Type="http://schemas.openxmlformats.org/officeDocument/2006/relationships/image" Target="../media/image126.emf"/><Relationship Id="rId2" Type="http://schemas.openxmlformats.org/officeDocument/2006/relationships/slideLayout" Target="../slideLayouts/slideLayout7.xml"/><Relationship Id="rId16" Type="http://schemas.openxmlformats.org/officeDocument/2006/relationships/customXml" Target="../ink/ink97.xml"/><Relationship Id="rId20" Type="http://schemas.openxmlformats.org/officeDocument/2006/relationships/customXml" Target="../ink/ink99.xml"/><Relationship Id="rId1" Type="http://schemas.openxmlformats.org/officeDocument/2006/relationships/vmlDrawing" Target="../drawings/vmlDrawing15.vml"/><Relationship Id="rId6" Type="http://schemas.openxmlformats.org/officeDocument/2006/relationships/customXml" Target="../ink/ink92.xml"/><Relationship Id="rId11" Type="http://schemas.openxmlformats.org/officeDocument/2006/relationships/image" Target="../media/image119.emf"/><Relationship Id="rId24" Type="http://schemas.openxmlformats.org/officeDocument/2006/relationships/customXml" Target="../ink/ink101.xml"/><Relationship Id="rId5" Type="http://schemas.openxmlformats.org/officeDocument/2006/relationships/image" Target="../media/image52.wmf"/><Relationship Id="rId15" Type="http://schemas.openxmlformats.org/officeDocument/2006/relationships/image" Target="../media/image121.emf"/><Relationship Id="rId23" Type="http://schemas.openxmlformats.org/officeDocument/2006/relationships/image" Target="../media/image125.emf"/><Relationship Id="rId10" Type="http://schemas.openxmlformats.org/officeDocument/2006/relationships/customXml" Target="../ink/ink94.xml"/><Relationship Id="rId19" Type="http://schemas.openxmlformats.org/officeDocument/2006/relationships/image" Target="../media/image123.emf"/><Relationship Id="rId4" Type="http://schemas.openxmlformats.org/officeDocument/2006/relationships/oleObject" Target="../embeddings/oleObject25.bin"/><Relationship Id="rId9" Type="http://schemas.openxmlformats.org/officeDocument/2006/relationships/image" Target="../media/image118.emf"/><Relationship Id="rId14" Type="http://schemas.openxmlformats.org/officeDocument/2006/relationships/customXml" Target="../ink/ink96.xml"/><Relationship Id="rId22" Type="http://schemas.openxmlformats.org/officeDocument/2006/relationships/customXml" Target="../ink/ink100.xml"/></Relationships>
</file>

<file path=ppt/slides/_rels/slide41.xml.rels><?xml version="1.0" encoding="UTF-8" standalone="yes"?>
<Relationships xmlns="http://schemas.openxmlformats.org/package/2006/relationships"><Relationship Id="rId8" Type="http://schemas.openxmlformats.org/officeDocument/2006/relationships/customXml" Target="../ink/ink102.xml"/><Relationship Id="rId3" Type="http://schemas.openxmlformats.org/officeDocument/2006/relationships/notesSlide" Target="../notesSlides/notesSlide40.xml"/><Relationship Id="rId7"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26.bin"/><Relationship Id="rId11" Type="http://schemas.openxmlformats.org/officeDocument/2006/relationships/image" Target="../media/image130.emf"/><Relationship Id="rId5" Type="http://schemas.openxmlformats.org/officeDocument/2006/relationships/chart" Target="../charts/chart13.xml"/><Relationship Id="rId10" Type="http://schemas.openxmlformats.org/officeDocument/2006/relationships/customXml" Target="../ink/ink103.xml"/><Relationship Id="rId4" Type="http://schemas.openxmlformats.org/officeDocument/2006/relationships/image" Target="../media/image54.png"/><Relationship Id="rId9" Type="http://schemas.openxmlformats.org/officeDocument/2006/relationships/image" Target="../media/image129.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55.wmf"/><Relationship Id="rId5" Type="http://schemas.openxmlformats.org/officeDocument/2006/relationships/oleObject" Target="../embeddings/oleObject27.bin"/><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61.wmf"/><Relationship Id="rId3" Type="http://schemas.openxmlformats.org/officeDocument/2006/relationships/notesSlide" Target="../notesSlides/notesSlide43.xml"/><Relationship Id="rId7" Type="http://schemas.openxmlformats.org/officeDocument/2006/relationships/image" Target="../media/image58.wmf"/><Relationship Id="rId12"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29.bin"/><Relationship Id="rId11" Type="http://schemas.openxmlformats.org/officeDocument/2006/relationships/image" Target="../media/image60.wmf"/><Relationship Id="rId5" Type="http://schemas.openxmlformats.org/officeDocument/2006/relationships/image" Target="../media/image57.wmf"/><Relationship Id="rId15" Type="http://schemas.microsoft.com/office/2007/relationships/hdphoto" Target="../media/hdphoto7.wdp"/><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59.wmf"/><Relationship Id="rId14" Type="http://schemas.openxmlformats.org/officeDocument/2006/relationships/image" Target="../media/image56.png"/></Relationships>
</file>

<file path=ppt/slides/_rels/slide45.xml.rels><?xml version="1.0" encoding="UTF-8" standalone="yes"?>
<Relationships xmlns="http://schemas.openxmlformats.org/package/2006/relationships"><Relationship Id="rId26" Type="http://schemas.openxmlformats.org/officeDocument/2006/relationships/image" Target="../media/image148.emf"/><Relationship Id="rId21" Type="http://schemas.openxmlformats.org/officeDocument/2006/relationships/customXml" Target="../ink/ink112.xml"/><Relationship Id="rId42" Type="http://schemas.openxmlformats.org/officeDocument/2006/relationships/image" Target="../media/image156.emf"/><Relationship Id="rId47" Type="http://schemas.openxmlformats.org/officeDocument/2006/relationships/customXml" Target="../ink/ink125.xml"/><Relationship Id="rId63" Type="http://schemas.openxmlformats.org/officeDocument/2006/relationships/customXml" Target="../ink/ink133.xml"/><Relationship Id="rId68" Type="http://schemas.openxmlformats.org/officeDocument/2006/relationships/image" Target="../media/image169.emf"/><Relationship Id="rId2" Type="http://schemas.openxmlformats.org/officeDocument/2006/relationships/notesSlide" Target="../notesSlides/notesSlide44.xml"/><Relationship Id="rId16" Type="http://schemas.openxmlformats.org/officeDocument/2006/relationships/image" Target="../media/image143.emf"/><Relationship Id="rId29" Type="http://schemas.openxmlformats.org/officeDocument/2006/relationships/customXml" Target="../ink/ink116.xml"/><Relationship Id="rId11" Type="http://schemas.openxmlformats.org/officeDocument/2006/relationships/customXml" Target="../ink/ink107.xml"/><Relationship Id="rId24" Type="http://schemas.openxmlformats.org/officeDocument/2006/relationships/image" Target="../media/image147.emf"/><Relationship Id="rId32" Type="http://schemas.openxmlformats.org/officeDocument/2006/relationships/image" Target="../media/image151.emf"/><Relationship Id="rId37" Type="http://schemas.openxmlformats.org/officeDocument/2006/relationships/customXml" Target="../ink/ink120.xml"/><Relationship Id="rId40" Type="http://schemas.openxmlformats.org/officeDocument/2006/relationships/image" Target="../media/image155.emf"/><Relationship Id="rId45" Type="http://schemas.openxmlformats.org/officeDocument/2006/relationships/customXml" Target="../ink/ink124.xml"/><Relationship Id="rId53" Type="http://schemas.openxmlformats.org/officeDocument/2006/relationships/customXml" Target="../ink/ink128.xml"/><Relationship Id="rId58" Type="http://schemas.openxmlformats.org/officeDocument/2006/relationships/image" Target="../media/image164.emf"/><Relationship Id="rId66" Type="http://schemas.openxmlformats.org/officeDocument/2006/relationships/image" Target="../media/image168.emf"/><Relationship Id="rId74" Type="http://schemas.openxmlformats.org/officeDocument/2006/relationships/image" Target="../media/image172.emf"/><Relationship Id="rId5" Type="http://schemas.openxmlformats.org/officeDocument/2006/relationships/customXml" Target="../ink/ink104.xml"/><Relationship Id="rId61" Type="http://schemas.openxmlformats.org/officeDocument/2006/relationships/customXml" Target="../ink/ink132.xml"/><Relationship Id="rId19" Type="http://schemas.openxmlformats.org/officeDocument/2006/relationships/customXml" Target="../ink/ink111.xml"/><Relationship Id="rId14" Type="http://schemas.openxmlformats.org/officeDocument/2006/relationships/image" Target="../media/image142.emf"/><Relationship Id="rId22" Type="http://schemas.openxmlformats.org/officeDocument/2006/relationships/image" Target="../media/image146.emf"/><Relationship Id="rId27" Type="http://schemas.openxmlformats.org/officeDocument/2006/relationships/customXml" Target="../ink/ink115.xml"/><Relationship Id="rId30" Type="http://schemas.openxmlformats.org/officeDocument/2006/relationships/image" Target="../media/image150.emf"/><Relationship Id="rId35" Type="http://schemas.openxmlformats.org/officeDocument/2006/relationships/customXml" Target="../ink/ink119.xml"/><Relationship Id="rId43" Type="http://schemas.openxmlformats.org/officeDocument/2006/relationships/customXml" Target="../ink/ink123.xml"/><Relationship Id="rId48" Type="http://schemas.openxmlformats.org/officeDocument/2006/relationships/image" Target="../media/image159.emf"/><Relationship Id="rId56" Type="http://schemas.openxmlformats.org/officeDocument/2006/relationships/image" Target="../media/image163.emf"/><Relationship Id="rId64" Type="http://schemas.openxmlformats.org/officeDocument/2006/relationships/image" Target="../media/image167.emf"/><Relationship Id="rId69" Type="http://schemas.openxmlformats.org/officeDocument/2006/relationships/customXml" Target="../ink/ink136.xml"/><Relationship Id="rId8" Type="http://schemas.openxmlformats.org/officeDocument/2006/relationships/image" Target="../media/image139.emf"/><Relationship Id="rId51" Type="http://schemas.openxmlformats.org/officeDocument/2006/relationships/customXml" Target="../ink/ink127.xml"/><Relationship Id="rId72" Type="http://schemas.openxmlformats.org/officeDocument/2006/relationships/image" Target="../media/image171.emf"/><Relationship Id="rId3" Type="http://schemas.openxmlformats.org/officeDocument/2006/relationships/image" Target="../media/image56.png"/><Relationship Id="rId12" Type="http://schemas.openxmlformats.org/officeDocument/2006/relationships/image" Target="../media/image141.emf"/><Relationship Id="rId17" Type="http://schemas.openxmlformats.org/officeDocument/2006/relationships/customXml" Target="../ink/ink110.xml"/><Relationship Id="rId25" Type="http://schemas.openxmlformats.org/officeDocument/2006/relationships/customXml" Target="../ink/ink114.xml"/><Relationship Id="rId33" Type="http://schemas.openxmlformats.org/officeDocument/2006/relationships/customXml" Target="../ink/ink118.xml"/><Relationship Id="rId38" Type="http://schemas.openxmlformats.org/officeDocument/2006/relationships/image" Target="../media/image154.emf"/><Relationship Id="rId46" Type="http://schemas.openxmlformats.org/officeDocument/2006/relationships/image" Target="../media/image158.emf"/><Relationship Id="rId59" Type="http://schemas.openxmlformats.org/officeDocument/2006/relationships/customXml" Target="../ink/ink131.xml"/><Relationship Id="rId67" Type="http://schemas.openxmlformats.org/officeDocument/2006/relationships/customXml" Target="../ink/ink135.xml"/><Relationship Id="rId20" Type="http://schemas.openxmlformats.org/officeDocument/2006/relationships/image" Target="../media/image145.emf"/><Relationship Id="rId41" Type="http://schemas.openxmlformats.org/officeDocument/2006/relationships/customXml" Target="../ink/ink122.xml"/><Relationship Id="rId54" Type="http://schemas.openxmlformats.org/officeDocument/2006/relationships/image" Target="../media/image162.emf"/><Relationship Id="rId62" Type="http://schemas.openxmlformats.org/officeDocument/2006/relationships/image" Target="../media/image166.emf"/><Relationship Id="rId70" Type="http://schemas.openxmlformats.org/officeDocument/2006/relationships/image" Target="../media/image170.emf"/><Relationship Id="rId1" Type="http://schemas.openxmlformats.org/officeDocument/2006/relationships/slideLayout" Target="../slideLayouts/slideLayout7.xml"/><Relationship Id="rId6" Type="http://schemas.openxmlformats.org/officeDocument/2006/relationships/image" Target="../media/image138.emf"/><Relationship Id="rId15" Type="http://schemas.openxmlformats.org/officeDocument/2006/relationships/customXml" Target="../ink/ink109.xml"/><Relationship Id="rId23" Type="http://schemas.openxmlformats.org/officeDocument/2006/relationships/customXml" Target="../ink/ink113.xml"/><Relationship Id="rId28" Type="http://schemas.openxmlformats.org/officeDocument/2006/relationships/image" Target="../media/image149.emf"/><Relationship Id="rId36" Type="http://schemas.openxmlformats.org/officeDocument/2006/relationships/image" Target="../media/image153.emf"/><Relationship Id="rId49" Type="http://schemas.openxmlformats.org/officeDocument/2006/relationships/customXml" Target="../ink/ink126.xml"/><Relationship Id="rId57" Type="http://schemas.openxmlformats.org/officeDocument/2006/relationships/customXml" Target="../ink/ink130.xml"/><Relationship Id="rId10" Type="http://schemas.openxmlformats.org/officeDocument/2006/relationships/image" Target="../media/image140.emf"/><Relationship Id="rId31" Type="http://schemas.openxmlformats.org/officeDocument/2006/relationships/customXml" Target="../ink/ink117.xml"/><Relationship Id="rId44" Type="http://schemas.openxmlformats.org/officeDocument/2006/relationships/image" Target="../media/image157.emf"/><Relationship Id="rId52" Type="http://schemas.openxmlformats.org/officeDocument/2006/relationships/image" Target="../media/image161.emf"/><Relationship Id="rId60" Type="http://schemas.openxmlformats.org/officeDocument/2006/relationships/image" Target="../media/image165.emf"/><Relationship Id="rId65" Type="http://schemas.openxmlformats.org/officeDocument/2006/relationships/customXml" Target="../ink/ink134.xml"/><Relationship Id="rId73" Type="http://schemas.openxmlformats.org/officeDocument/2006/relationships/customXml" Target="../ink/ink138.xml"/><Relationship Id="rId4" Type="http://schemas.microsoft.com/office/2007/relationships/hdphoto" Target="../media/hdphoto7.wdp"/><Relationship Id="rId9" Type="http://schemas.openxmlformats.org/officeDocument/2006/relationships/customXml" Target="../ink/ink106.xml"/><Relationship Id="rId13" Type="http://schemas.openxmlformats.org/officeDocument/2006/relationships/customXml" Target="../ink/ink108.xml"/><Relationship Id="rId18" Type="http://schemas.openxmlformats.org/officeDocument/2006/relationships/image" Target="../media/image144.emf"/><Relationship Id="rId39" Type="http://schemas.openxmlformats.org/officeDocument/2006/relationships/customXml" Target="../ink/ink121.xml"/><Relationship Id="rId34" Type="http://schemas.openxmlformats.org/officeDocument/2006/relationships/image" Target="../media/image152.emf"/><Relationship Id="rId50" Type="http://schemas.openxmlformats.org/officeDocument/2006/relationships/image" Target="../media/image160.emf"/><Relationship Id="rId55" Type="http://schemas.openxmlformats.org/officeDocument/2006/relationships/customXml" Target="../ink/ink129.xml"/><Relationship Id="rId7" Type="http://schemas.openxmlformats.org/officeDocument/2006/relationships/customXml" Target="../ink/ink105.xml"/><Relationship Id="rId71" Type="http://schemas.openxmlformats.org/officeDocument/2006/relationships/customXml" Target="../ink/ink13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45.xml"/><Relationship Id="rId7" Type="http://schemas.openxmlformats.org/officeDocument/2006/relationships/image" Target="../media/image63.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4.bin"/><Relationship Id="rId5" Type="http://schemas.openxmlformats.org/officeDocument/2006/relationships/image" Target="../media/image62.wmf"/><Relationship Id="rId4" Type="http://schemas.openxmlformats.org/officeDocument/2006/relationships/oleObject" Target="../embeddings/oleObject33.bin"/><Relationship Id="rId9" Type="http://schemas.openxmlformats.org/officeDocument/2006/relationships/image" Target="../media/image64.wmf"/></Relationships>
</file>

<file path=ppt/slides/_rels/slide47.xml.rels><?xml version="1.0" encoding="UTF-8" standalone="yes"?>
<Relationships xmlns="http://schemas.openxmlformats.org/package/2006/relationships"><Relationship Id="rId13" Type="http://schemas.openxmlformats.org/officeDocument/2006/relationships/customXml" Target="../ink/ink144.xml"/><Relationship Id="rId18" Type="http://schemas.openxmlformats.org/officeDocument/2006/relationships/image" Target="../media/image183.emf"/><Relationship Id="rId26" Type="http://schemas.openxmlformats.org/officeDocument/2006/relationships/image" Target="../media/image187.emf"/><Relationship Id="rId39" Type="http://schemas.openxmlformats.org/officeDocument/2006/relationships/customXml" Target="../ink/ink157.xml"/><Relationship Id="rId21" Type="http://schemas.openxmlformats.org/officeDocument/2006/relationships/customXml" Target="../ink/ink148.xml"/><Relationship Id="rId34" Type="http://schemas.openxmlformats.org/officeDocument/2006/relationships/image" Target="../media/image191.emf"/><Relationship Id="rId42" Type="http://schemas.openxmlformats.org/officeDocument/2006/relationships/image" Target="../media/image195.emf"/><Relationship Id="rId47" Type="http://schemas.openxmlformats.org/officeDocument/2006/relationships/customXml" Target="../ink/ink161.xml"/><Relationship Id="rId50" Type="http://schemas.openxmlformats.org/officeDocument/2006/relationships/image" Target="../media/image199.emf"/><Relationship Id="rId55" Type="http://schemas.openxmlformats.org/officeDocument/2006/relationships/customXml" Target="../ink/ink165.xml"/><Relationship Id="rId63" Type="http://schemas.openxmlformats.org/officeDocument/2006/relationships/customXml" Target="../ink/ink169.xml"/><Relationship Id="rId7" Type="http://schemas.openxmlformats.org/officeDocument/2006/relationships/customXml" Target="../ink/ink141.xml"/><Relationship Id="rId2" Type="http://schemas.openxmlformats.org/officeDocument/2006/relationships/notesSlide" Target="../notesSlides/notesSlide46.xml"/><Relationship Id="rId16" Type="http://schemas.openxmlformats.org/officeDocument/2006/relationships/image" Target="../media/image182.emf"/><Relationship Id="rId29" Type="http://schemas.openxmlformats.org/officeDocument/2006/relationships/customXml" Target="../ink/ink152.xml"/><Relationship Id="rId11" Type="http://schemas.openxmlformats.org/officeDocument/2006/relationships/customXml" Target="../ink/ink143.xml"/><Relationship Id="rId24" Type="http://schemas.openxmlformats.org/officeDocument/2006/relationships/image" Target="../media/image186.emf"/><Relationship Id="rId32" Type="http://schemas.openxmlformats.org/officeDocument/2006/relationships/image" Target="../media/image190.emf"/><Relationship Id="rId37" Type="http://schemas.openxmlformats.org/officeDocument/2006/relationships/customXml" Target="../ink/ink156.xml"/><Relationship Id="rId40" Type="http://schemas.openxmlformats.org/officeDocument/2006/relationships/image" Target="../media/image194.emf"/><Relationship Id="rId45" Type="http://schemas.openxmlformats.org/officeDocument/2006/relationships/customXml" Target="../ink/ink160.xml"/><Relationship Id="rId53" Type="http://schemas.openxmlformats.org/officeDocument/2006/relationships/customXml" Target="../ink/ink164.xml"/><Relationship Id="rId58" Type="http://schemas.openxmlformats.org/officeDocument/2006/relationships/image" Target="../media/image203.emf"/><Relationship Id="rId5" Type="http://schemas.openxmlformats.org/officeDocument/2006/relationships/customXml" Target="../ink/ink140.xml"/><Relationship Id="rId61" Type="http://schemas.openxmlformats.org/officeDocument/2006/relationships/customXml" Target="../ink/ink168.xml"/><Relationship Id="rId19" Type="http://schemas.openxmlformats.org/officeDocument/2006/relationships/customXml" Target="../ink/ink147.xml"/><Relationship Id="rId14" Type="http://schemas.openxmlformats.org/officeDocument/2006/relationships/image" Target="../media/image181.emf"/><Relationship Id="rId22" Type="http://schemas.openxmlformats.org/officeDocument/2006/relationships/image" Target="../media/image185.emf"/><Relationship Id="rId27" Type="http://schemas.openxmlformats.org/officeDocument/2006/relationships/customXml" Target="../ink/ink151.xml"/><Relationship Id="rId30" Type="http://schemas.openxmlformats.org/officeDocument/2006/relationships/image" Target="../media/image189.emf"/><Relationship Id="rId35" Type="http://schemas.openxmlformats.org/officeDocument/2006/relationships/customXml" Target="../ink/ink155.xml"/><Relationship Id="rId43" Type="http://schemas.openxmlformats.org/officeDocument/2006/relationships/customXml" Target="../ink/ink159.xml"/><Relationship Id="rId48" Type="http://schemas.openxmlformats.org/officeDocument/2006/relationships/image" Target="../media/image198.emf"/><Relationship Id="rId56" Type="http://schemas.openxmlformats.org/officeDocument/2006/relationships/image" Target="../media/image202.emf"/><Relationship Id="rId64" Type="http://schemas.openxmlformats.org/officeDocument/2006/relationships/image" Target="../media/image206.emf"/><Relationship Id="rId8" Type="http://schemas.openxmlformats.org/officeDocument/2006/relationships/image" Target="../media/image178.emf"/><Relationship Id="rId51" Type="http://schemas.openxmlformats.org/officeDocument/2006/relationships/customXml" Target="../ink/ink163.xml"/><Relationship Id="rId3" Type="http://schemas.openxmlformats.org/officeDocument/2006/relationships/customXml" Target="../ink/ink139.xml"/><Relationship Id="rId12" Type="http://schemas.openxmlformats.org/officeDocument/2006/relationships/image" Target="../media/image180.emf"/><Relationship Id="rId17" Type="http://schemas.openxmlformats.org/officeDocument/2006/relationships/customXml" Target="../ink/ink146.xml"/><Relationship Id="rId25" Type="http://schemas.openxmlformats.org/officeDocument/2006/relationships/customXml" Target="../ink/ink150.xml"/><Relationship Id="rId33" Type="http://schemas.openxmlformats.org/officeDocument/2006/relationships/customXml" Target="../ink/ink154.xml"/><Relationship Id="rId38" Type="http://schemas.openxmlformats.org/officeDocument/2006/relationships/image" Target="../media/image193.emf"/><Relationship Id="rId46" Type="http://schemas.openxmlformats.org/officeDocument/2006/relationships/image" Target="../media/image197.emf"/><Relationship Id="rId59" Type="http://schemas.openxmlformats.org/officeDocument/2006/relationships/customXml" Target="../ink/ink167.xml"/><Relationship Id="rId20" Type="http://schemas.openxmlformats.org/officeDocument/2006/relationships/image" Target="../media/image184.emf"/><Relationship Id="rId41" Type="http://schemas.openxmlformats.org/officeDocument/2006/relationships/customXml" Target="../ink/ink158.xml"/><Relationship Id="rId54" Type="http://schemas.openxmlformats.org/officeDocument/2006/relationships/image" Target="../media/image201.emf"/><Relationship Id="rId62" Type="http://schemas.openxmlformats.org/officeDocument/2006/relationships/image" Target="../media/image205.emf"/><Relationship Id="rId1" Type="http://schemas.openxmlformats.org/officeDocument/2006/relationships/slideLayout" Target="../slideLayouts/slideLayout7.xml"/><Relationship Id="rId6" Type="http://schemas.openxmlformats.org/officeDocument/2006/relationships/image" Target="../media/image177.emf"/><Relationship Id="rId15" Type="http://schemas.openxmlformats.org/officeDocument/2006/relationships/customXml" Target="../ink/ink145.xml"/><Relationship Id="rId23" Type="http://schemas.openxmlformats.org/officeDocument/2006/relationships/customXml" Target="../ink/ink149.xml"/><Relationship Id="rId28" Type="http://schemas.openxmlformats.org/officeDocument/2006/relationships/image" Target="../media/image188.emf"/><Relationship Id="rId36" Type="http://schemas.openxmlformats.org/officeDocument/2006/relationships/image" Target="../media/image192.emf"/><Relationship Id="rId49" Type="http://schemas.openxmlformats.org/officeDocument/2006/relationships/customXml" Target="../ink/ink162.xml"/><Relationship Id="rId57" Type="http://schemas.openxmlformats.org/officeDocument/2006/relationships/customXml" Target="../ink/ink166.xml"/><Relationship Id="rId10" Type="http://schemas.openxmlformats.org/officeDocument/2006/relationships/image" Target="../media/image179.emf"/><Relationship Id="rId31" Type="http://schemas.openxmlformats.org/officeDocument/2006/relationships/customXml" Target="../ink/ink153.xml"/><Relationship Id="rId44" Type="http://schemas.openxmlformats.org/officeDocument/2006/relationships/image" Target="../media/image196.emf"/><Relationship Id="rId52" Type="http://schemas.openxmlformats.org/officeDocument/2006/relationships/image" Target="../media/image200.emf"/><Relationship Id="rId60" Type="http://schemas.openxmlformats.org/officeDocument/2006/relationships/image" Target="../media/image204.emf"/><Relationship Id="rId4" Type="http://schemas.openxmlformats.org/officeDocument/2006/relationships/image" Target="../media/image176.emf"/><Relationship Id="rId9" Type="http://schemas.openxmlformats.org/officeDocument/2006/relationships/customXml" Target="../ink/ink14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69.wmf"/><Relationship Id="rId3" Type="http://schemas.openxmlformats.org/officeDocument/2006/relationships/notesSlide" Target="../notesSlides/notesSlide47.xml"/><Relationship Id="rId7" Type="http://schemas.openxmlformats.org/officeDocument/2006/relationships/image" Target="../media/image66.wmf"/><Relationship Id="rId12" Type="http://schemas.openxmlformats.org/officeDocument/2006/relationships/oleObject" Target="../embeddings/oleObject40.bin"/><Relationship Id="rId17" Type="http://schemas.openxmlformats.org/officeDocument/2006/relationships/image" Target="../media/image213.emf"/><Relationship Id="rId2" Type="http://schemas.openxmlformats.org/officeDocument/2006/relationships/slideLayout" Target="../slideLayouts/slideLayout7.xml"/><Relationship Id="rId16" Type="http://schemas.openxmlformats.org/officeDocument/2006/relationships/customXml" Target="../ink/ink170.xml"/><Relationship Id="rId1" Type="http://schemas.openxmlformats.org/officeDocument/2006/relationships/vmlDrawing" Target="../drawings/vmlDrawing20.vml"/><Relationship Id="rId6" Type="http://schemas.openxmlformats.org/officeDocument/2006/relationships/oleObject" Target="../embeddings/oleObject37.bin"/><Relationship Id="rId11" Type="http://schemas.openxmlformats.org/officeDocument/2006/relationships/image" Target="../media/image68.wmf"/><Relationship Id="rId5" Type="http://schemas.openxmlformats.org/officeDocument/2006/relationships/image" Target="../media/image65.wmf"/><Relationship Id="rId15" Type="http://schemas.openxmlformats.org/officeDocument/2006/relationships/image" Target="../media/image70.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67.wmf"/><Relationship Id="rId14" Type="http://schemas.openxmlformats.org/officeDocument/2006/relationships/oleObject" Target="../embeddings/oleObject41.bin"/></Relationships>
</file>

<file path=ppt/slides/_rels/slide49.xml.rels><?xml version="1.0" encoding="UTF-8" standalone="yes"?>
<Relationships xmlns="http://schemas.openxmlformats.org/package/2006/relationships"><Relationship Id="rId8" Type="http://schemas.openxmlformats.org/officeDocument/2006/relationships/customXml" Target="../ink/ink172.xml"/><Relationship Id="rId13" Type="http://schemas.openxmlformats.org/officeDocument/2006/relationships/image" Target="../media/image218.emf"/><Relationship Id="rId18" Type="http://schemas.openxmlformats.org/officeDocument/2006/relationships/customXml" Target="../ink/ink177.xml"/><Relationship Id="rId3" Type="http://schemas.openxmlformats.org/officeDocument/2006/relationships/notesSlide" Target="../notesSlides/notesSlide48.xml"/><Relationship Id="rId7" Type="http://schemas.openxmlformats.org/officeDocument/2006/relationships/image" Target="../media/image215.emf"/><Relationship Id="rId12" Type="http://schemas.openxmlformats.org/officeDocument/2006/relationships/customXml" Target="../ink/ink174.xml"/><Relationship Id="rId17" Type="http://schemas.openxmlformats.org/officeDocument/2006/relationships/image" Target="../media/image220.emf"/><Relationship Id="rId2" Type="http://schemas.openxmlformats.org/officeDocument/2006/relationships/slideLayout" Target="../slideLayouts/slideLayout7.xml"/><Relationship Id="rId16" Type="http://schemas.openxmlformats.org/officeDocument/2006/relationships/customXml" Target="../ink/ink176.xml"/><Relationship Id="rId1" Type="http://schemas.openxmlformats.org/officeDocument/2006/relationships/vmlDrawing" Target="../drawings/vmlDrawing21.vml"/><Relationship Id="rId6" Type="http://schemas.openxmlformats.org/officeDocument/2006/relationships/customXml" Target="../ink/ink171.xml"/><Relationship Id="rId11" Type="http://schemas.openxmlformats.org/officeDocument/2006/relationships/image" Target="../media/image217.emf"/><Relationship Id="rId5" Type="http://schemas.openxmlformats.org/officeDocument/2006/relationships/image" Target="../media/image71.wmf"/><Relationship Id="rId15" Type="http://schemas.openxmlformats.org/officeDocument/2006/relationships/image" Target="../media/image219.emf"/><Relationship Id="rId10" Type="http://schemas.openxmlformats.org/officeDocument/2006/relationships/customXml" Target="../ink/ink173.xml"/><Relationship Id="rId19" Type="http://schemas.openxmlformats.org/officeDocument/2006/relationships/image" Target="../media/image221.emf"/><Relationship Id="rId4" Type="http://schemas.openxmlformats.org/officeDocument/2006/relationships/oleObject" Target="../embeddings/oleObject42.bin"/><Relationship Id="rId9" Type="http://schemas.openxmlformats.org/officeDocument/2006/relationships/image" Target="../media/image216.emf"/><Relationship Id="rId14" Type="http://schemas.openxmlformats.org/officeDocument/2006/relationships/customXml" Target="../ink/ink17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wmf"/><Relationship Id="rId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117" Type="http://schemas.openxmlformats.org/officeDocument/2006/relationships/image" Target="../media/image277.emf"/><Relationship Id="rId21" Type="http://schemas.openxmlformats.org/officeDocument/2006/relationships/image" Target="../media/image229.emf"/><Relationship Id="rId42" Type="http://schemas.openxmlformats.org/officeDocument/2006/relationships/customXml" Target="../ink/ink195.xml"/><Relationship Id="rId47" Type="http://schemas.openxmlformats.org/officeDocument/2006/relationships/image" Target="../media/image242.emf"/><Relationship Id="rId63" Type="http://schemas.openxmlformats.org/officeDocument/2006/relationships/image" Target="../media/image250.emf"/><Relationship Id="rId68" Type="http://schemas.openxmlformats.org/officeDocument/2006/relationships/customXml" Target="../ink/ink208.xml"/><Relationship Id="rId84" Type="http://schemas.openxmlformats.org/officeDocument/2006/relationships/customXml" Target="../ink/ink216.xml"/><Relationship Id="rId89" Type="http://schemas.openxmlformats.org/officeDocument/2006/relationships/image" Target="../media/image263.emf"/><Relationship Id="rId112" Type="http://schemas.openxmlformats.org/officeDocument/2006/relationships/customXml" Target="../ink/ink230.xml"/><Relationship Id="rId16" Type="http://schemas.openxmlformats.org/officeDocument/2006/relationships/customXml" Target="../ink/ink182.xml"/><Relationship Id="rId107" Type="http://schemas.openxmlformats.org/officeDocument/2006/relationships/image" Target="../media/image272.emf"/><Relationship Id="rId11" Type="http://schemas.openxmlformats.org/officeDocument/2006/relationships/image" Target="../media/image224.emf"/><Relationship Id="rId32" Type="http://schemas.openxmlformats.org/officeDocument/2006/relationships/customXml" Target="../ink/ink190.xml"/><Relationship Id="rId37" Type="http://schemas.openxmlformats.org/officeDocument/2006/relationships/image" Target="../media/image237.emf"/><Relationship Id="rId53" Type="http://schemas.openxmlformats.org/officeDocument/2006/relationships/image" Target="../media/image245.emf"/><Relationship Id="rId58" Type="http://schemas.openxmlformats.org/officeDocument/2006/relationships/customXml" Target="../ink/ink203.xml"/><Relationship Id="rId74" Type="http://schemas.openxmlformats.org/officeDocument/2006/relationships/customXml" Target="../ink/ink211.xml"/><Relationship Id="rId79" Type="http://schemas.openxmlformats.org/officeDocument/2006/relationships/image" Target="../media/image258.emf"/><Relationship Id="rId102" Type="http://schemas.openxmlformats.org/officeDocument/2006/relationships/customXml" Target="../ink/ink225.xml"/><Relationship Id="rId123" Type="http://schemas.openxmlformats.org/officeDocument/2006/relationships/image" Target="../media/image280.emf"/><Relationship Id="rId128" Type="http://schemas.openxmlformats.org/officeDocument/2006/relationships/customXml" Target="../ink/ink238.xml"/><Relationship Id="rId5" Type="http://schemas.openxmlformats.org/officeDocument/2006/relationships/image" Target="../media/image71.wmf"/><Relationship Id="rId90" Type="http://schemas.openxmlformats.org/officeDocument/2006/relationships/customXml" Target="../ink/ink219.xml"/><Relationship Id="rId95" Type="http://schemas.openxmlformats.org/officeDocument/2006/relationships/image" Target="../media/image266.emf"/><Relationship Id="rId22" Type="http://schemas.openxmlformats.org/officeDocument/2006/relationships/customXml" Target="../ink/ink185.xml"/><Relationship Id="rId27" Type="http://schemas.openxmlformats.org/officeDocument/2006/relationships/image" Target="../media/image232.emf"/><Relationship Id="rId43" Type="http://schemas.openxmlformats.org/officeDocument/2006/relationships/image" Target="../media/image240.emf"/><Relationship Id="rId48" Type="http://schemas.openxmlformats.org/officeDocument/2006/relationships/customXml" Target="../ink/ink198.xml"/><Relationship Id="rId64" Type="http://schemas.openxmlformats.org/officeDocument/2006/relationships/customXml" Target="../ink/ink206.xml"/><Relationship Id="rId69" Type="http://schemas.openxmlformats.org/officeDocument/2006/relationships/image" Target="../media/image253.emf"/><Relationship Id="rId113" Type="http://schemas.openxmlformats.org/officeDocument/2006/relationships/image" Target="../media/image275.emf"/><Relationship Id="rId118" Type="http://schemas.openxmlformats.org/officeDocument/2006/relationships/customXml" Target="../ink/ink233.xml"/><Relationship Id="rId80" Type="http://schemas.openxmlformats.org/officeDocument/2006/relationships/customXml" Target="../ink/ink214.xml"/><Relationship Id="rId85" Type="http://schemas.openxmlformats.org/officeDocument/2006/relationships/image" Target="../media/image261.emf"/><Relationship Id="rId12" Type="http://schemas.openxmlformats.org/officeDocument/2006/relationships/customXml" Target="../ink/ink180.xml"/><Relationship Id="rId17" Type="http://schemas.openxmlformats.org/officeDocument/2006/relationships/image" Target="../media/image227.emf"/><Relationship Id="rId33" Type="http://schemas.openxmlformats.org/officeDocument/2006/relationships/image" Target="../media/image235.emf"/><Relationship Id="rId38" Type="http://schemas.openxmlformats.org/officeDocument/2006/relationships/customXml" Target="../ink/ink193.xml"/><Relationship Id="rId59" Type="http://schemas.openxmlformats.org/officeDocument/2006/relationships/image" Target="../media/image248.emf"/><Relationship Id="rId103" Type="http://schemas.openxmlformats.org/officeDocument/2006/relationships/image" Target="../media/image270.emf"/><Relationship Id="rId108" Type="http://schemas.openxmlformats.org/officeDocument/2006/relationships/customXml" Target="../ink/ink228.xml"/><Relationship Id="rId124" Type="http://schemas.openxmlformats.org/officeDocument/2006/relationships/customXml" Target="../ink/ink236.xml"/><Relationship Id="rId129" Type="http://schemas.openxmlformats.org/officeDocument/2006/relationships/image" Target="../media/image283.emf"/><Relationship Id="rId54" Type="http://schemas.openxmlformats.org/officeDocument/2006/relationships/customXml" Target="../ink/ink201.xml"/><Relationship Id="rId70" Type="http://schemas.openxmlformats.org/officeDocument/2006/relationships/customXml" Target="../ink/ink209.xml"/><Relationship Id="rId75" Type="http://schemas.openxmlformats.org/officeDocument/2006/relationships/image" Target="../media/image256.emf"/><Relationship Id="rId91" Type="http://schemas.openxmlformats.org/officeDocument/2006/relationships/image" Target="../media/image264.emf"/><Relationship Id="rId96" Type="http://schemas.openxmlformats.org/officeDocument/2006/relationships/customXml" Target="../ink/ink222.xml"/><Relationship Id="rId1" Type="http://schemas.openxmlformats.org/officeDocument/2006/relationships/vmlDrawing" Target="../drawings/vmlDrawing22.vml"/><Relationship Id="rId6" Type="http://schemas.openxmlformats.org/officeDocument/2006/relationships/oleObject" Target="../embeddings/oleObject44.bin"/><Relationship Id="rId23" Type="http://schemas.openxmlformats.org/officeDocument/2006/relationships/image" Target="../media/image230.emf"/><Relationship Id="rId28" Type="http://schemas.openxmlformats.org/officeDocument/2006/relationships/customXml" Target="../ink/ink188.xml"/><Relationship Id="rId49" Type="http://schemas.openxmlformats.org/officeDocument/2006/relationships/image" Target="../media/image243.emf"/><Relationship Id="rId114" Type="http://schemas.openxmlformats.org/officeDocument/2006/relationships/customXml" Target="../ink/ink231.xml"/><Relationship Id="rId119" Type="http://schemas.openxmlformats.org/officeDocument/2006/relationships/image" Target="../media/image278.emf"/><Relationship Id="rId44" Type="http://schemas.openxmlformats.org/officeDocument/2006/relationships/customXml" Target="../ink/ink196.xml"/><Relationship Id="rId60" Type="http://schemas.openxmlformats.org/officeDocument/2006/relationships/customXml" Target="../ink/ink204.xml"/><Relationship Id="rId65" Type="http://schemas.openxmlformats.org/officeDocument/2006/relationships/image" Target="../media/image251.emf"/><Relationship Id="rId81" Type="http://schemas.openxmlformats.org/officeDocument/2006/relationships/image" Target="../media/image259.emf"/><Relationship Id="rId86" Type="http://schemas.openxmlformats.org/officeDocument/2006/relationships/customXml" Target="../ink/ink217.xml"/><Relationship Id="rId130" Type="http://schemas.openxmlformats.org/officeDocument/2006/relationships/customXml" Target="../ink/ink239.xml"/><Relationship Id="rId13" Type="http://schemas.openxmlformats.org/officeDocument/2006/relationships/image" Target="../media/image225.emf"/><Relationship Id="rId18" Type="http://schemas.openxmlformats.org/officeDocument/2006/relationships/customXml" Target="../ink/ink183.xml"/><Relationship Id="rId39" Type="http://schemas.openxmlformats.org/officeDocument/2006/relationships/image" Target="../media/image238.emf"/><Relationship Id="rId109" Type="http://schemas.openxmlformats.org/officeDocument/2006/relationships/image" Target="../media/image273.emf"/><Relationship Id="rId34" Type="http://schemas.openxmlformats.org/officeDocument/2006/relationships/customXml" Target="../ink/ink191.xml"/><Relationship Id="rId50" Type="http://schemas.openxmlformats.org/officeDocument/2006/relationships/customXml" Target="../ink/ink199.xml"/><Relationship Id="rId55" Type="http://schemas.openxmlformats.org/officeDocument/2006/relationships/image" Target="../media/image246.emf"/><Relationship Id="rId76" Type="http://schemas.openxmlformats.org/officeDocument/2006/relationships/customXml" Target="../ink/ink212.xml"/><Relationship Id="rId97" Type="http://schemas.openxmlformats.org/officeDocument/2006/relationships/image" Target="../media/image267.emf"/><Relationship Id="rId104" Type="http://schemas.openxmlformats.org/officeDocument/2006/relationships/customXml" Target="../ink/ink226.xml"/><Relationship Id="rId120" Type="http://schemas.openxmlformats.org/officeDocument/2006/relationships/customXml" Target="../ink/ink234.xml"/><Relationship Id="rId125" Type="http://schemas.openxmlformats.org/officeDocument/2006/relationships/image" Target="../media/image281.emf"/><Relationship Id="rId7" Type="http://schemas.openxmlformats.org/officeDocument/2006/relationships/image" Target="../media/image72.wmf"/><Relationship Id="rId71" Type="http://schemas.openxmlformats.org/officeDocument/2006/relationships/image" Target="../media/image254.emf"/><Relationship Id="rId92" Type="http://schemas.openxmlformats.org/officeDocument/2006/relationships/customXml" Target="../ink/ink220.xml"/><Relationship Id="rId2" Type="http://schemas.openxmlformats.org/officeDocument/2006/relationships/slideLayout" Target="../slideLayouts/slideLayout7.xml"/><Relationship Id="rId29" Type="http://schemas.openxmlformats.org/officeDocument/2006/relationships/image" Target="../media/image233.emf"/><Relationship Id="rId24" Type="http://schemas.openxmlformats.org/officeDocument/2006/relationships/customXml" Target="../ink/ink186.xml"/><Relationship Id="rId40" Type="http://schemas.openxmlformats.org/officeDocument/2006/relationships/customXml" Target="../ink/ink194.xml"/><Relationship Id="rId45" Type="http://schemas.openxmlformats.org/officeDocument/2006/relationships/image" Target="../media/image241.emf"/><Relationship Id="rId66" Type="http://schemas.openxmlformats.org/officeDocument/2006/relationships/customXml" Target="../ink/ink207.xml"/><Relationship Id="rId87" Type="http://schemas.openxmlformats.org/officeDocument/2006/relationships/image" Target="../media/image262.emf"/><Relationship Id="rId110" Type="http://schemas.openxmlformats.org/officeDocument/2006/relationships/customXml" Target="../ink/ink229.xml"/><Relationship Id="rId115" Type="http://schemas.openxmlformats.org/officeDocument/2006/relationships/image" Target="../media/image276.emf"/><Relationship Id="rId131" Type="http://schemas.openxmlformats.org/officeDocument/2006/relationships/image" Target="../media/image284.emf"/><Relationship Id="rId61" Type="http://schemas.openxmlformats.org/officeDocument/2006/relationships/image" Target="../media/image249.emf"/><Relationship Id="rId82" Type="http://schemas.openxmlformats.org/officeDocument/2006/relationships/customXml" Target="../ink/ink215.xml"/><Relationship Id="rId19" Type="http://schemas.openxmlformats.org/officeDocument/2006/relationships/image" Target="../media/image228.emf"/><Relationship Id="rId14" Type="http://schemas.openxmlformats.org/officeDocument/2006/relationships/customXml" Target="../ink/ink181.xml"/><Relationship Id="rId30" Type="http://schemas.openxmlformats.org/officeDocument/2006/relationships/customXml" Target="../ink/ink189.xml"/><Relationship Id="rId35" Type="http://schemas.openxmlformats.org/officeDocument/2006/relationships/image" Target="../media/image236.emf"/><Relationship Id="rId56" Type="http://schemas.openxmlformats.org/officeDocument/2006/relationships/customXml" Target="../ink/ink202.xml"/><Relationship Id="rId77" Type="http://schemas.openxmlformats.org/officeDocument/2006/relationships/image" Target="../media/image257.emf"/><Relationship Id="rId100" Type="http://schemas.openxmlformats.org/officeDocument/2006/relationships/customXml" Target="../ink/ink224.xml"/><Relationship Id="rId105" Type="http://schemas.openxmlformats.org/officeDocument/2006/relationships/image" Target="../media/image271.emf"/><Relationship Id="rId126" Type="http://schemas.openxmlformats.org/officeDocument/2006/relationships/customXml" Target="../ink/ink237.xml"/><Relationship Id="rId8" Type="http://schemas.openxmlformats.org/officeDocument/2006/relationships/customXml" Target="../ink/ink178.xml"/><Relationship Id="rId51" Type="http://schemas.openxmlformats.org/officeDocument/2006/relationships/image" Target="../media/image244.emf"/><Relationship Id="rId72" Type="http://schemas.openxmlformats.org/officeDocument/2006/relationships/customXml" Target="../ink/ink210.xml"/><Relationship Id="rId93" Type="http://schemas.openxmlformats.org/officeDocument/2006/relationships/image" Target="../media/image265.emf"/><Relationship Id="rId98" Type="http://schemas.openxmlformats.org/officeDocument/2006/relationships/customXml" Target="../ink/ink223.xml"/><Relationship Id="rId121" Type="http://schemas.openxmlformats.org/officeDocument/2006/relationships/image" Target="../media/image279.emf"/><Relationship Id="rId3" Type="http://schemas.openxmlformats.org/officeDocument/2006/relationships/notesSlide" Target="../notesSlides/notesSlide49.xml"/><Relationship Id="rId25" Type="http://schemas.openxmlformats.org/officeDocument/2006/relationships/image" Target="../media/image231.emf"/><Relationship Id="rId46" Type="http://schemas.openxmlformats.org/officeDocument/2006/relationships/customXml" Target="../ink/ink197.xml"/><Relationship Id="rId67" Type="http://schemas.openxmlformats.org/officeDocument/2006/relationships/image" Target="../media/image252.emf"/><Relationship Id="rId116" Type="http://schemas.openxmlformats.org/officeDocument/2006/relationships/customXml" Target="../ink/ink232.xml"/><Relationship Id="rId20" Type="http://schemas.openxmlformats.org/officeDocument/2006/relationships/customXml" Target="../ink/ink184.xml"/><Relationship Id="rId41" Type="http://schemas.openxmlformats.org/officeDocument/2006/relationships/image" Target="../media/image239.emf"/><Relationship Id="rId62" Type="http://schemas.openxmlformats.org/officeDocument/2006/relationships/customXml" Target="../ink/ink205.xml"/><Relationship Id="rId83" Type="http://schemas.openxmlformats.org/officeDocument/2006/relationships/image" Target="../media/image260.emf"/><Relationship Id="rId88" Type="http://schemas.openxmlformats.org/officeDocument/2006/relationships/customXml" Target="../ink/ink218.xml"/><Relationship Id="rId111" Type="http://schemas.openxmlformats.org/officeDocument/2006/relationships/image" Target="../media/image274.emf"/><Relationship Id="rId15" Type="http://schemas.openxmlformats.org/officeDocument/2006/relationships/image" Target="../media/image226.emf"/><Relationship Id="rId36" Type="http://schemas.openxmlformats.org/officeDocument/2006/relationships/customXml" Target="../ink/ink192.xml"/><Relationship Id="rId57" Type="http://schemas.openxmlformats.org/officeDocument/2006/relationships/image" Target="../media/image247.emf"/><Relationship Id="rId106" Type="http://schemas.openxmlformats.org/officeDocument/2006/relationships/customXml" Target="../ink/ink227.xml"/><Relationship Id="rId127" Type="http://schemas.openxmlformats.org/officeDocument/2006/relationships/image" Target="../media/image282.emf"/><Relationship Id="rId10" Type="http://schemas.openxmlformats.org/officeDocument/2006/relationships/customXml" Target="../ink/ink179.xml"/><Relationship Id="rId31" Type="http://schemas.openxmlformats.org/officeDocument/2006/relationships/image" Target="../media/image234.emf"/><Relationship Id="rId52" Type="http://schemas.openxmlformats.org/officeDocument/2006/relationships/customXml" Target="../ink/ink200.xml"/><Relationship Id="rId73" Type="http://schemas.openxmlformats.org/officeDocument/2006/relationships/image" Target="../media/image255.emf"/><Relationship Id="rId78" Type="http://schemas.openxmlformats.org/officeDocument/2006/relationships/customXml" Target="../ink/ink213.xml"/><Relationship Id="rId94" Type="http://schemas.openxmlformats.org/officeDocument/2006/relationships/customXml" Target="../ink/ink221.xml"/><Relationship Id="rId99" Type="http://schemas.openxmlformats.org/officeDocument/2006/relationships/image" Target="../media/image268.emf"/><Relationship Id="rId101" Type="http://schemas.openxmlformats.org/officeDocument/2006/relationships/image" Target="../media/image269.emf"/><Relationship Id="rId122" Type="http://schemas.openxmlformats.org/officeDocument/2006/relationships/customXml" Target="../ink/ink235.xml"/><Relationship Id="rId4" Type="http://schemas.openxmlformats.org/officeDocument/2006/relationships/oleObject" Target="../embeddings/oleObject43.bin"/><Relationship Id="rId9" Type="http://schemas.openxmlformats.org/officeDocument/2006/relationships/image" Target="../media/image223.emf"/><Relationship Id="rId26" Type="http://schemas.openxmlformats.org/officeDocument/2006/relationships/customXml" Target="../ink/ink187.xml"/></Relationships>
</file>

<file path=ppt/slides/_rels/slide51.xml.rels><?xml version="1.0" encoding="UTF-8" standalone="yes"?>
<Relationships xmlns="http://schemas.openxmlformats.org/package/2006/relationships"><Relationship Id="rId13" Type="http://schemas.openxmlformats.org/officeDocument/2006/relationships/customXml" Target="../ink/ink244.xml"/><Relationship Id="rId18" Type="http://schemas.openxmlformats.org/officeDocument/2006/relationships/image" Target="../media/image292.emf"/><Relationship Id="rId26" Type="http://schemas.openxmlformats.org/officeDocument/2006/relationships/image" Target="../media/image296.emf"/><Relationship Id="rId3" Type="http://schemas.openxmlformats.org/officeDocument/2006/relationships/image" Target="../media/image73.png"/><Relationship Id="rId21" Type="http://schemas.openxmlformats.org/officeDocument/2006/relationships/customXml" Target="../ink/ink248.xml"/><Relationship Id="rId34" Type="http://schemas.openxmlformats.org/officeDocument/2006/relationships/image" Target="../media/image300.emf"/><Relationship Id="rId7" Type="http://schemas.openxmlformats.org/officeDocument/2006/relationships/customXml" Target="../ink/ink241.xml"/><Relationship Id="rId12" Type="http://schemas.openxmlformats.org/officeDocument/2006/relationships/image" Target="../media/image289.emf"/><Relationship Id="rId17" Type="http://schemas.openxmlformats.org/officeDocument/2006/relationships/customXml" Target="../ink/ink246.xml"/><Relationship Id="rId25" Type="http://schemas.openxmlformats.org/officeDocument/2006/relationships/customXml" Target="../ink/ink250.xml"/><Relationship Id="rId33" Type="http://schemas.openxmlformats.org/officeDocument/2006/relationships/customXml" Target="../ink/ink254.xml"/><Relationship Id="rId2" Type="http://schemas.openxmlformats.org/officeDocument/2006/relationships/notesSlide" Target="../notesSlides/notesSlide50.xml"/><Relationship Id="rId16" Type="http://schemas.openxmlformats.org/officeDocument/2006/relationships/image" Target="../media/image291.emf"/><Relationship Id="rId20" Type="http://schemas.openxmlformats.org/officeDocument/2006/relationships/image" Target="../media/image293.emf"/><Relationship Id="rId29" Type="http://schemas.openxmlformats.org/officeDocument/2006/relationships/customXml" Target="../ink/ink252.xml"/><Relationship Id="rId1" Type="http://schemas.openxmlformats.org/officeDocument/2006/relationships/slideLayout" Target="../slideLayouts/slideLayout7.xml"/><Relationship Id="rId6" Type="http://schemas.openxmlformats.org/officeDocument/2006/relationships/image" Target="../media/image286.emf"/><Relationship Id="rId11" Type="http://schemas.openxmlformats.org/officeDocument/2006/relationships/customXml" Target="../ink/ink243.xml"/><Relationship Id="rId24" Type="http://schemas.openxmlformats.org/officeDocument/2006/relationships/image" Target="../media/image295.emf"/><Relationship Id="rId32" Type="http://schemas.openxmlformats.org/officeDocument/2006/relationships/image" Target="../media/image299.emf"/><Relationship Id="rId5" Type="http://schemas.openxmlformats.org/officeDocument/2006/relationships/customXml" Target="../ink/ink240.xml"/><Relationship Id="rId15" Type="http://schemas.openxmlformats.org/officeDocument/2006/relationships/customXml" Target="../ink/ink245.xml"/><Relationship Id="rId23" Type="http://schemas.openxmlformats.org/officeDocument/2006/relationships/customXml" Target="../ink/ink249.xml"/><Relationship Id="rId28" Type="http://schemas.openxmlformats.org/officeDocument/2006/relationships/image" Target="../media/image297.emf"/><Relationship Id="rId10" Type="http://schemas.openxmlformats.org/officeDocument/2006/relationships/image" Target="../media/image288.emf"/><Relationship Id="rId19" Type="http://schemas.openxmlformats.org/officeDocument/2006/relationships/customXml" Target="../ink/ink247.xml"/><Relationship Id="rId31" Type="http://schemas.openxmlformats.org/officeDocument/2006/relationships/customXml" Target="../ink/ink253.xml"/><Relationship Id="rId4" Type="http://schemas.microsoft.com/office/2007/relationships/hdphoto" Target="../media/hdphoto8.wdp"/><Relationship Id="rId9" Type="http://schemas.openxmlformats.org/officeDocument/2006/relationships/customXml" Target="../ink/ink242.xml"/><Relationship Id="rId14" Type="http://schemas.openxmlformats.org/officeDocument/2006/relationships/image" Target="../media/image290.emf"/><Relationship Id="rId22" Type="http://schemas.openxmlformats.org/officeDocument/2006/relationships/image" Target="../media/image294.emf"/><Relationship Id="rId27" Type="http://schemas.openxmlformats.org/officeDocument/2006/relationships/customXml" Target="../ink/ink251.xml"/><Relationship Id="rId30" Type="http://schemas.openxmlformats.org/officeDocument/2006/relationships/image" Target="../media/image298.emf"/><Relationship Id="rId8" Type="http://schemas.openxmlformats.org/officeDocument/2006/relationships/image" Target="../media/image287.emf"/></Relationships>
</file>

<file path=ppt/slides/_rels/slide52.xml.rels><?xml version="1.0" encoding="UTF-8" standalone="yes"?>
<Relationships xmlns="http://schemas.openxmlformats.org/package/2006/relationships"><Relationship Id="rId26" Type="http://schemas.openxmlformats.org/officeDocument/2006/relationships/image" Target="../media/image312.emf"/><Relationship Id="rId21" Type="http://schemas.openxmlformats.org/officeDocument/2006/relationships/customXml" Target="../ink/ink264.xml"/><Relationship Id="rId34" Type="http://schemas.openxmlformats.org/officeDocument/2006/relationships/image" Target="../media/image316.emf"/><Relationship Id="rId42" Type="http://schemas.openxmlformats.org/officeDocument/2006/relationships/image" Target="../media/image320.emf"/><Relationship Id="rId47" Type="http://schemas.openxmlformats.org/officeDocument/2006/relationships/customXml" Target="../ink/ink277.xml"/><Relationship Id="rId50" Type="http://schemas.openxmlformats.org/officeDocument/2006/relationships/image" Target="../media/image324.emf"/><Relationship Id="rId55" Type="http://schemas.openxmlformats.org/officeDocument/2006/relationships/customXml" Target="../ink/ink281.xml"/><Relationship Id="rId63" Type="http://schemas.openxmlformats.org/officeDocument/2006/relationships/customXml" Target="../ink/ink285.xml"/><Relationship Id="rId68" Type="http://schemas.openxmlformats.org/officeDocument/2006/relationships/image" Target="../media/image333.emf"/><Relationship Id="rId7" Type="http://schemas.openxmlformats.org/officeDocument/2006/relationships/customXml" Target="../ink/ink257.xml"/><Relationship Id="rId2" Type="http://schemas.openxmlformats.org/officeDocument/2006/relationships/notesSlide" Target="../notesSlides/notesSlide51.xml"/><Relationship Id="rId16" Type="http://schemas.openxmlformats.org/officeDocument/2006/relationships/image" Target="../media/image307.emf"/><Relationship Id="rId29" Type="http://schemas.openxmlformats.org/officeDocument/2006/relationships/customXml" Target="../ink/ink268.xml"/><Relationship Id="rId11" Type="http://schemas.openxmlformats.org/officeDocument/2006/relationships/customXml" Target="../ink/ink259.xml"/><Relationship Id="rId24" Type="http://schemas.openxmlformats.org/officeDocument/2006/relationships/image" Target="../media/image311.emf"/><Relationship Id="rId32" Type="http://schemas.openxmlformats.org/officeDocument/2006/relationships/image" Target="../media/image315.emf"/><Relationship Id="rId37" Type="http://schemas.openxmlformats.org/officeDocument/2006/relationships/customXml" Target="../ink/ink272.xml"/><Relationship Id="rId40" Type="http://schemas.openxmlformats.org/officeDocument/2006/relationships/image" Target="../media/image319.emf"/><Relationship Id="rId45" Type="http://schemas.openxmlformats.org/officeDocument/2006/relationships/customXml" Target="../ink/ink276.xml"/><Relationship Id="rId53" Type="http://schemas.openxmlformats.org/officeDocument/2006/relationships/customXml" Target="../ink/ink280.xml"/><Relationship Id="rId58" Type="http://schemas.openxmlformats.org/officeDocument/2006/relationships/image" Target="../media/image328.emf"/><Relationship Id="rId66" Type="http://schemas.openxmlformats.org/officeDocument/2006/relationships/image" Target="../media/image332.emf"/><Relationship Id="rId5" Type="http://schemas.openxmlformats.org/officeDocument/2006/relationships/customXml" Target="../ink/ink256.xml"/><Relationship Id="rId61" Type="http://schemas.openxmlformats.org/officeDocument/2006/relationships/customXml" Target="../ink/ink284.xml"/><Relationship Id="rId19" Type="http://schemas.openxmlformats.org/officeDocument/2006/relationships/customXml" Target="../ink/ink263.xml"/><Relationship Id="rId14" Type="http://schemas.openxmlformats.org/officeDocument/2006/relationships/image" Target="../media/image306.emf"/><Relationship Id="rId22" Type="http://schemas.openxmlformats.org/officeDocument/2006/relationships/image" Target="../media/image310.emf"/><Relationship Id="rId27" Type="http://schemas.openxmlformats.org/officeDocument/2006/relationships/customXml" Target="../ink/ink267.xml"/><Relationship Id="rId30" Type="http://schemas.openxmlformats.org/officeDocument/2006/relationships/image" Target="../media/image314.emf"/><Relationship Id="rId35" Type="http://schemas.openxmlformats.org/officeDocument/2006/relationships/customXml" Target="../ink/ink271.xml"/><Relationship Id="rId43" Type="http://schemas.openxmlformats.org/officeDocument/2006/relationships/customXml" Target="../ink/ink275.xml"/><Relationship Id="rId48" Type="http://schemas.openxmlformats.org/officeDocument/2006/relationships/image" Target="../media/image323.emf"/><Relationship Id="rId56" Type="http://schemas.openxmlformats.org/officeDocument/2006/relationships/image" Target="../media/image327.emf"/><Relationship Id="rId64" Type="http://schemas.openxmlformats.org/officeDocument/2006/relationships/image" Target="../media/image331.emf"/><Relationship Id="rId8" Type="http://schemas.openxmlformats.org/officeDocument/2006/relationships/image" Target="../media/image303.emf"/><Relationship Id="rId51" Type="http://schemas.openxmlformats.org/officeDocument/2006/relationships/customXml" Target="../ink/ink279.xml"/><Relationship Id="rId3" Type="http://schemas.openxmlformats.org/officeDocument/2006/relationships/customXml" Target="../ink/ink255.xml"/><Relationship Id="rId12" Type="http://schemas.openxmlformats.org/officeDocument/2006/relationships/image" Target="../media/image305.emf"/><Relationship Id="rId17" Type="http://schemas.openxmlformats.org/officeDocument/2006/relationships/customXml" Target="../ink/ink262.xml"/><Relationship Id="rId25" Type="http://schemas.openxmlformats.org/officeDocument/2006/relationships/customXml" Target="../ink/ink266.xml"/><Relationship Id="rId33" Type="http://schemas.openxmlformats.org/officeDocument/2006/relationships/customXml" Target="../ink/ink270.xml"/><Relationship Id="rId38" Type="http://schemas.openxmlformats.org/officeDocument/2006/relationships/image" Target="../media/image318.emf"/><Relationship Id="rId46" Type="http://schemas.openxmlformats.org/officeDocument/2006/relationships/image" Target="../media/image322.emf"/><Relationship Id="rId59" Type="http://schemas.openxmlformats.org/officeDocument/2006/relationships/customXml" Target="../ink/ink283.xml"/><Relationship Id="rId67" Type="http://schemas.openxmlformats.org/officeDocument/2006/relationships/customXml" Target="../ink/ink287.xml"/><Relationship Id="rId20" Type="http://schemas.openxmlformats.org/officeDocument/2006/relationships/image" Target="../media/image309.emf"/><Relationship Id="rId41" Type="http://schemas.openxmlformats.org/officeDocument/2006/relationships/customXml" Target="../ink/ink274.xml"/><Relationship Id="rId54" Type="http://schemas.openxmlformats.org/officeDocument/2006/relationships/image" Target="../media/image326.emf"/><Relationship Id="rId62" Type="http://schemas.openxmlformats.org/officeDocument/2006/relationships/image" Target="../media/image330.emf"/><Relationship Id="rId1" Type="http://schemas.openxmlformats.org/officeDocument/2006/relationships/slideLayout" Target="../slideLayouts/slideLayout7.xml"/><Relationship Id="rId6" Type="http://schemas.openxmlformats.org/officeDocument/2006/relationships/image" Target="../media/image302.emf"/><Relationship Id="rId15" Type="http://schemas.openxmlformats.org/officeDocument/2006/relationships/customXml" Target="../ink/ink261.xml"/><Relationship Id="rId23" Type="http://schemas.openxmlformats.org/officeDocument/2006/relationships/customXml" Target="../ink/ink265.xml"/><Relationship Id="rId28" Type="http://schemas.openxmlformats.org/officeDocument/2006/relationships/image" Target="../media/image313.emf"/><Relationship Id="rId36" Type="http://schemas.openxmlformats.org/officeDocument/2006/relationships/image" Target="../media/image317.emf"/><Relationship Id="rId49" Type="http://schemas.openxmlformats.org/officeDocument/2006/relationships/customXml" Target="../ink/ink278.xml"/><Relationship Id="rId57" Type="http://schemas.openxmlformats.org/officeDocument/2006/relationships/customXml" Target="../ink/ink282.xml"/><Relationship Id="rId10" Type="http://schemas.openxmlformats.org/officeDocument/2006/relationships/image" Target="../media/image304.emf"/><Relationship Id="rId31" Type="http://schemas.openxmlformats.org/officeDocument/2006/relationships/customXml" Target="../ink/ink269.xml"/><Relationship Id="rId44" Type="http://schemas.openxmlformats.org/officeDocument/2006/relationships/image" Target="../media/image321.emf"/><Relationship Id="rId52" Type="http://schemas.openxmlformats.org/officeDocument/2006/relationships/image" Target="../media/image325.emf"/><Relationship Id="rId60" Type="http://schemas.openxmlformats.org/officeDocument/2006/relationships/image" Target="../media/image329.emf"/><Relationship Id="rId65" Type="http://schemas.openxmlformats.org/officeDocument/2006/relationships/customXml" Target="../ink/ink286.xml"/><Relationship Id="rId4" Type="http://schemas.openxmlformats.org/officeDocument/2006/relationships/image" Target="../media/image301.emf"/><Relationship Id="rId9" Type="http://schemas.openxmlformats.org/officeDocument/2006/relationships/customXml" Target="../ink/ink258.xml"/><Relationship Id="rId13" Type="http://schemas.openxmlformats.org/officeDocument/2006/relationships/customXml" Target="../ink/ink260.xml"/><Relationship Id="rId18" Type="http://schemas.openxmlformats.org/officeDocument/2006/relationships/image" Target="../media/image308.emf"/><Relationship Id="rId39" Type="http://schemas.openxmlformats.org/officeDocument/2006/relationships/customXml" Target="../ink/ink273.xml"/></Relationships>
</file>

<file path=ppt/slides/_rels/slide53.xml.rels><?xml version="1.0" encoding="UTF-8" standalone="yes"?>
<Relationships xmlns="http://schemas.openxmlformats.org/package/2006/relationships"><Relationship Id="rId13" Type="http://schemas.openxmlformats.org/officeDocument/2006/relationships/customXml" Target="../ink/ink292.xml"/><Relationship Id="rId18" Type="http://schemas.openxmlformats.org/officeDocument/2006/relationships/image" Target="../media/image340.emf"/><Relationship Id="rId26" Type="http://schemas.openxmlformats.org/officeDocument/2006/relationships/image" Target="../media/image344.emf"/><Relationship Id="rId21" Type="http://schemas.openxmlformats.org/officeDocument/2006/relationships/customXml" Target="../ink/ink296.xml"/><Relationship Id="rId34" Type="http://schemas.openxmlformats.org/officeDocument/2006/relationships/image" Target="../media/image348.emf"/><Relationship Id="rId7" Type="http://schemas.openxmlformats.org/officeDocument/2006/relationships/customXml" Target="../ink/ink289.xml"/><Relationship Id="rId12" Type="http://schemas.openxmlformats.org/officeDocument/2006/relationships/image" Target="../media/image337.emf"/><Relationship Id="rId17" Type="http://schemas.openxmlformats.org/officeDocument/2006/relationships/customXml" Target="../ink/ink294.xml"/><Relationship Id="rId25" Type="http://schemas.openxmlformats.org/officeDocument/2006/relationships/customXml" Target="../ink/ink298.xml"/><Relationship Id="rId33" Type="http://schemas.openxmlformats.org/officeDocument/2006/relationships/customXml" Target="../ink/ink302.xml"/><Relationship Id="rId38" Type="http://schemas.openxmlformats.org/officeDocument/2006/relationships/image" Target="../media/image350.emf"/><Relationship Id="rId2" Type="http://schemas.openxmlformats.org/officeDocument/2006/relationships/notesSlide" Target="../notesSlides/notesSlide52.xml"/><Relationship Id="rId16" Type="http://schemas.openxmlformats.org/officeDocument/2006/relationships/image" Target="../media/image339.emf"/><Relationship Id="rId20" Type="http://schemas.openxmlformats.org/officeDocument/2006/relationships/image" Target="../media/image341.emf"/><Relationship Id="rId29" Type="http://schemas.openxmlformats.org/officeDocument/2006/relationships/customXml" Target="../ink/ink300.xml"/><Relationship Id="rId1" Type="http://schemas.openxmlformats.org/officeDocument/2006/relationships/slideLayout" Target="../slideLayouts/slideLayout7.xml"/><Relationship Id="rId6" Type="http://schemas.openxmlformats.org/officeDocument/2006/relationships/image" Target="../media/image334.emf"/><Relationship Id="rId11" Type="http://schemas.openxmlformats.org/officeDocument/2006/relationships/customXml" Target="../ink/ink291.xml"/><Relationship Id="rId24" Type="http://schemas.openxmlformats.org/officeDocument/2006/relationships/image" Target="../media/image343.emf"/><Relationship Id="rId32" Type="http://schemas.openxmlformats.org/officeDocument/2006/relationships/image" Target="../media/image347.emf"/><Relationship Id="rId37" Type="http://schemas.openxmlformats.org/officeDocument/2006/relationships/customXml" Target="../ink/ink304.xml"/><Relationship Id="rId5" Type="http://schemas.openxmlformats.org/officeDocument/2006/relationships/customXml" Target="../ink/ink288.xml"/><Relationship Id="rId15" Type="http://schemas.openxmlformats.org/officeDocument/2006/relationships/customXml" Target="../ink/ink293.xml"/><Relationship Id="rId23" Type="http://schemas.openxmlformats.org/officeDocument/2006/relationships/customXml" Target="../ink/ink297.xml"/><Relationship Id="rId28" Type="http://schemas.openxmlformats.org/officeDocument/2006/relationships/image" Target="../media/image345.emf"/><Relationship Id="rId36" Type="http://schemas.openxmlformats.org/officeDocument/2006/relationships/image" Target="../media/image349.emf"/><Relationship Id="rId10" Type="http://schemas.openxmlformats.org/officeDocument/2006/relationships/image" Target="../media/image336.emf"/><Relationship Id="rId19" Type="http://schemas.openxmlformats.org/officeDocument/2006/relationships/customXml" Target="../ink/ink295.xml"/><Relationship Id="rId31" Type="http://schemas.openxmlformats.org/officeDocument/2006/relationships/customXml" Target="../ink/ink301.xml"/><Relationship Id="rId4" Type="http://schemas.microsoft.com/office/2007/relationships/hdphoto" Target="../media/hdphoto8.wdp"/><Relationship Id="rId9" Type="http://schemas.openxmlformats.org/officeDocument/2006/relationships/customXml" Target="../ink/ink290.xml"/><Relationship Id="rId14" Type="http://schemas.openxmlformats.org/officeDocument/2006/relationships/image" Target="../media/image338.emf"/><Relationship Id="rId22" Type="http://schemas.openxmlformats.org/officeDocument/2006/relationships/image" Target="../media/image342.emf"/><Relationship Id="rId27" Type="http://schemas.openxmlformats.org/officeDocument/2006/relationships/customXml" Target="../ink/ink299.xml"/><Relationship Id="rId30" Type="http://schemas.openxmlformats.org/officeDocument/2006/relationships/image" Target="../media/image346.emf"/><Relationship Id="rId35" Type="http://schemas.openxmlformats.org/officeDocument/2006/relationships/customXml" Target="../ink/ink303.xml"/><Relationship Id="rId8" Type="http://schemas.openxmlformats.org/officeDocument/2006/relationships/image" Target="../media/image335.emf"/><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openxmlformats.org/officeDocument/2006/relationships/image" Target="../media/image353.emf"/><Relationship Id="rId13" Type="http://schemas.openxmlformats.org/officeDocument/2006/relationships/customXml" Target="../ink/ink310.xml"/><Relationship Id="rId18" Type="http://schemas.openxmlformats.org/officeDocument/2006/relationships/image" Target="../media/image358.emf"/><Relationship Id="rId3" Type="http://schemas.openxmlformats.org/officeDocument/2006/relationships/customXml" Target="../ink/ink305.xml"/><Relationship Id="rId21" Type="http://schemas.openxmlformats.org/officeDocument/2006/relationships/customXml" Target="../ink/ink314.xml"/><Relationship Id="rId7" Type="http://schemas.openxmlformats.org/officeDocument/2006/relationships/customXml" Target="../ink/ink307.xml"/><Relationship Id="rId12" Type="http://schemas.openxmlformats.org/officeDocument/2006/relationships/image" Target="../media/image355.emf"/><Relationship Id="rId17" Type="http://schemas.openxmlformats.org/officeDocument/2006/relationships/customXml" Target="../ink/ink312.xml"/><Relationship Id="rId2" Type="http://schemas.openxmlformats.org/officeDocument/2006/relationships/notesSlide" Target="../notesSlides/notesSlide53.xml"/><Relationship Id="rId16" Type="http://schemas.openxmlformats.org/officeDocument/2006/relationships/image" Target="../media/image357.emf"/><Relationship Id="rId20" Type="http://schemas.openxmlformats.org/officeDocument/2006/relationships/image" Target="../media/image359.emf"/><Relationship Id="rId1" Type="http://schemas.openxmlformats.org/officeDocument/2006/relationships/slideLayout" Target="../slideLayouts/slideLayout7.xml"/><Relationship Id="rId6" Type="http://schemas.openxmlformats.org/officeDocument/2006/relationships/image" Target="../media/image352.emf"/><Relationship Id="rId11" Type="http://schemas.openxmlformats.org/officeDocument/2006/relationships/customXml" Target="../ink/ink309.xml"/><Relationship Id="rId5" Type="http://schemas.openxmlformats.org/officeDocument/2006/relationships/customXml" Target="../ink/ink306.xml"/><Relationship Id="rId15" Type="http://schemas.openxmlformats.org/officeDocument/2006/relationships/customXml" Target="../ink/ink311.xml"/><Relationship Id="rId10" Type="http://schemas.openxmlformats.org/officeDocument/2006/relationships/image" Target="../media/image354.emf"/><Relationship Id="rId19" Type="http://schemas.openxmlformats.org/officeDocument/2006/relationships/customXml" Target="../ink/ink313.xml"/><Relationship Id="rId4" Type="http://schemas.openxmlformats.org/officeDocument/2006/relationships/image" Target="../media/image351.emf"/><Relationship Id="rId9" Type="http://schemas.openxmlformats.org/officeDocument/2006/relationships/customXml" Target="../ink/ink308.xml"/><Relationship Id="rId14" Type="http://schemas.openxmlformats.org/officeDocument/2006/relationships/image" Target="../media/image356.emf"/><Relationship Id="rId22" Type="http://schemas.openxmlformats.org/officeDocument/2006/relationships/image" Target="../media/image360.emf"/></Relationships>
</file>

<file path=ppt/slides/_rels/slide55.xml.rels><?xml version="1.0" encoding="UTF-8" standalone="yes"?>
<Relationships xmlns="http://schemas.openxmlformats.org/package/2006/relationships"><Relationship Id="rId26" Type="http://schemas.openxmlformats.org/officeDocument/2006/relationships/image" Target="../media/image372.emf"/><Relationship Id="rId21" Type="http://schemas.openxmlformats.org/officeDocument/2006/relationships/customXml" Target="../ink/ink324.xml"/><Relationship Id="rId42" Type="http://schemas.openxmlformats.org/officeDocument/2006/relationships/image" Target="../media/image380.emf"/><Relationship Id="rId47" Type="http://schemas.openxmlformats.org/officeDocument/2006/relationships/customXml" Target="../ink/ink337.xml"/><Relationship Id="rId63" Type="http://schemas.openxmlformats.org/officeDocument/2006/relationships/customXml" Target="../ink/ink345.xml"/><Relationship Id="rId68" Type="http://schemas.openxmlformats.org/officeDocument/2006/relationships/image" Target="../media/image393.emf"/><Relationship Id="rId84" Type="http://schemas.openxmlformats.org/officeDocument/2006/relationships/image" Target="../media/image401.emf"/><Relationship Id="rId89" Type="http://schemas.openxmlformats.org/officeDocument/2006/relationships/customXml" Target="../ink/ink358.xml"/><Relationship Id="rId16" Type="http://schemas.openxmlformats.org/officeDocument/2006/relationships/image" Target="../media/image367.emf"/><Relationship Id="rId11" Type="http://schemas.openxmlformats.org/officeDocument/2006/relationships/customXml" Target="../ink/ink319.xml"/><Relationship Id="rId32" Type="http://schemas.openxmlformats.org/officeDocument/2006/relationships/image" Target="../media/image375.emf"/><Relationship Id="rId37" Type="http://schemas.openxmlformats.org/officeDocument/2006/relationships/customXml" Target="../ink/ink332.xml"/><Relationship Id="rId53" Type="http://schemas.openxmlformats.org/officeDocument/2006/relationships/customXml" Target="../ink/ink340.xml"/><Relationship Id="rId58" Type="http://schemas.openxmlformats.org/officeDocument/2006/relationships/image" Target="../media/image388.emf"/><Relationship Id="rId74" Type="http://schemas.openxmlformats.org/officeDocument/2006/relationships/image" Target="../media/image396.emf"/><Relationship Id="rId79" Type="http://schemas.openxmlformats.org/officeDocument/2006/relationships/customXml" Target="../ink/ink353.xml"/><Relationship Id="rId102" Type="http://schemas.openxmlformats.org/officeDocument/2006/relationships/image" Target="../media/image410.emf"/><Relationship Id="rId5" Type="http://schemas.openxmlformats.org/officeDocument/2006/relationships/customXml" Target="../ink/ink316.xml"/><Relationship Id="rId90" Type="http://schemas.openxmlformats.org/officeDocument/2006/relationships/image" Target="../media/image404.emf"/><Relationship Id="rId95" Type="http://schemas.openxmlformats.org/officeDocument/2006/relationships/customXml" Target="../ink/ink361.xml"/><Relationship Id="rId22" Type="http://schemas.openxmlformats.org/officeDocument/2006/relationships/image" Target="../media/image370.emf"/><Relationship Id="rId27" Type="http://schemas.openxmlformats.org/officeDocument/2006/relationships/customXml" Target="../ink/ink327.xml"/><Relationship Id="rId43" Type="http://schemas.openxmlformats.org/officeDocument/2006/relationships/customXml" Target="../ink/ink335.xml"/><Relationship Id="rId48" Type="http://schemas.openxmlformats.org/officeDocument/2006/relationships/image" Target="../media/image383.emf"/><Relationship Id="rId64" Type="http://schemas.openxmlformats.org/officeDocument/2006/relationships/image" Target="../media/image391.emf"/><Relationship Id="rId69" Type="http://schemas.openxmlformats.org/officeDocument/2006/relationships/customXml" Target="../ink/ink348.xml"/><Relationship Id="rId80" Type="http://schemas.openxmlformats.org/officeDocument/2006/relationships/image" Target="../media/image399.emf"/><Relationship Id="rId85" Type="http://schemas.openxmlformats.org/officeDocument/2006/relationships/customXml" Target="../ink/ink356.xml"/><Relationship Id="rId12" Type="http://schemas.openxmlformats.org/officeDocument/2006/relationships/image" Target="../media/image365.emf"/><Relationship Id="rId17" Type="http://schemas.openxmlformats.org/officeDocument/2006/relationships/customXml" Target="../ink/ink322.xml"/><Relationship Id="rId25" Type="http://schemas.openxmlformats.org/officeDocument/2006/relationships/customXml" Target="../ink/ink326.xml"/><Relationship Id="rId33" Type="http://schemas.openxmlformats.org/officeDocument/2006/relationships/customXml" Target="../ink/ink330.xml"/><Relationship Id="rId38" Type="http://schemas.openxmlformats.org/officeDocument/2006/relationships/image" Target="../media/image378.emf"/><Relationship Id="rId46" Type="http://schemas.openxmlformats.org/officeDocument/2006/relationships/image" Target="../media/image382.emf"/><Relationship Id="rId59" Type="http://schemas.openxmlformats.org/officeDocument/2006/relationships/customXml" Target="../ink/ink343.xml"/><Relationship Id="rId67" Type="http://schemas.openxmlformats.org/officeDocument/2006/relationships/customXml" Target="../ink/ink347.xml"/><Relationship Id="rId20" Type="http://schemas.openxmlformats.org/officeDocument/2006/relationships/image" Target="../media/image369.emf"/><Relationship Id="rId41" Type="http://schemas.openxmlformats.org/officeDocument/2006/relationships/customXml" Target="../ink/ink334.xml"/><Relationship Id="rId54" Type="http://schemas.openxmlformats.org/officeDocument/2006/relationships/image" Target="../media/image386.emf"/><Relationship Id="rId62" Type="http://schemas.openxmlformats.org/officeDocument/2006/relationships/image" Target="../media/image390.emf"/><Relationship Id="rId70" Type="http://schemas.openxmlformats.org/officeDocument/2006/relationships/image" Target="../media/image394.emf"/><Relationship Id="rId75" Type="http://schemas.openxmlformats.org/officeDocument/2006/relationships/customXml" Target="../ink/ink351.xml"/><Relationship Id="rId83" Type="http://schemas.openxmlformats.org/officeDocument/2006/relationships/customXml" Target="../ink/ink355.xml"/><Relationship Id="rId88" Type="http://schemas.openxmlformats.org/officeDocument/2006/relationships/image" Target="../media/image403.emf"/><Relationship Id="rId91" Type="http://schemas.openxmlformats.org/officeDocument/2006/relationships/customXml" Target="../ink/ink359.xml"/><Relationship Id="rId96" Type="http://schemas.openxmlformats.org/officeDocument/2006/relationships/image" Target="../media/image407.emf"/><Relationship Id="rId1" Type="http://schemas.openxmlformats.org/officeDocument/2006/relationships/slideLayout" Target="../slideLayouts/slideLayout7.xml"/><Relationship Id="rId6" Type="http://schemas.openxmlformats.org/officeDocument/2006/relationships/image" Target="../media/image362.emf"/><Relationship Id="rId15" Type="http://schemas.openxmlformats.org/officeDocument/2006/relationships/customXml" Target="../ink/ink321.xml"/><Relationship Id="rId23" Type="http://schemas.openxmlformats.org/officeDocument/2006/relationships/customXml" Target="../ink/ink325.xml"/><Relationship Id="rId28" Type="http://schemas.openxmlformats.org/officeDocument/2006/relationships/image" Target="../media/image373.emf"/><Relationship Id="rId36" Type="http://schemas.openxmlformats.org/officeDocument/2006/relationships/image" Target="../media/image377.emf"/><Relationship Id="rId49" Type="http://schemas.openxmlformats.org/officeDocument/2006/relationships/customXml" Target="../ink/ink338.xml"/><Relationship Id="rId57" Type="http://schemas.openxmlformats.org/officeDocument/2006/relationships/customXml" Target="../ink/ink342.xml"/><Relationship Id="rId10" Type="http://schemas.openxmlformats.org/officeDocument/2006/relationships/image" Target="../media/image364.emf"/><Relationship Id="rId31" Type="http://schemas.openxmlformats.org/officeDocument/2006/relationships/customXml" Target="../ink/ink329.xml"/><Relationship Id="rId44" Type="http://schemas.openxmlformats.org/officeDocument/2006/relationships/image" Target="../media/image381.emf"/><Relationship Id="rId52" Type="http://schemas.openxmlformats.org/officeDocument/2006/relationships/image" Target="../media/image385.emf"/><Relationship Id="rId60" Type="http://schemas.openxmlformats.org/officeDocument/2006/relationships/image" Target="../media/image389.emf"/><Relationship Id="rId65" Type="http://schemas.openxmlformats.org/officeDocument/2006/relationships/customXml" Target="../ink/ink346.xml"/><Relationship Id="rId73" Type="http://schemas.openxmlformats.org/officeDocument/2006/relationships/customXml" Target="../ink/ink350.xml"/><Relationship Id="rId78" Type="http://schemas.openxmlformats.org/officeDocument/2006/relationships/image" Target="../media/image398.emf"/><Relationship Id="rId81" Type="http://schemas.openxmlformats.org/officeDocument/2006/relationships/customXml" Target="../ink/ink354.xml"/><Relationship Id="rId86" Type="http://schemas.openxmlformats.org/officeDocument/2006/relationships/image" Target="../media/image402.emf"/><Relationship Id="rId94" Type="http://schemas.openxmlformats.org/officeDocument/2006/relationships/image" Target="../media/image406.emf"/><Relationship Id="rId99" Type="http://schemas.openxmlformats.org/officeDocument/2006/relationships/customXml" Target="../ink/ink363.xml"/><Relationship Id="rId101" Type="http://schemas.openxmlformats.org/officeDocument/2006/relationships/customXml" Target="../ink/ink364.xml"/><Relationship Id="rId4" Type="http://schemas.openxmlformats.org/officeDocument/2006/relationships/image" Target="../media/image361.emf"/><Relationship Id="rId9" Type="http://schemas.openxmlformats.org/officeDocument/2006/relationships/customXml" Target="../ink/ink318.xml"/><Relationship Id="rId13" Type="http://schemas.openxmlformats.org/officeDocument/2006/relationships/customXml" Target="../ink/ink320.xml"/><Relationship Id="rId18" Type="http://schemas.openxmlformats.org/officeDocument/2006/relationships/image" Target="../media/image368.emf"/><Relationship Id="rId39" Type="http://schemas.openxmlformats.org/officeDocument/2006/relationships/customXml" Target="../ink/ink333.xml"/><Relationship Id="rId34" Type="http://schemas.openxmlformats.org/officeDocument/2006/relationships/image" Target="../media/image376.emf"/><Relationship Id="rId50" Type="http://schemas.openxmlformats.org/officeDocument/2006/relationships/image" Target="../media/image384.emf"/><Relationship Id="rId55" Type="http://schemas.openxmlformats.org/officeDocument/2006/relationships/customXml" Target="../ink/ink341.xml"/><Relationship Id="rId76" Type="http://schemas.openxmlformats.org/officeDocument/2006/relationships/image" Target="../media/image397.emf"/><Relationship Id="rId97" Type="http://schemas.openxmlformats.org/officeDocument/2006/relationships/customXml" Target="../ink/ink362.xml"/><Relationship Id="rId7" Type="http://schemas.openxmlformats.org/officeDocument/2006/relationships/customXml" Target="../ink/ink317.xml"/><Relationship Id="rId71" Type="http://schemas.openxmlformats.org/officeDocument/2006/relationships/customXml" Target="../ink/ink349.xml"/><Relationship Id="rId92" Type="http://schemas.openxmlformats.org/officeDocument/2006/relationships/image" Target="../media/image405.emf"/><Relationship Id="rId2" Type="http://schemas.openxmlformats.org/officeDocument/2006/relationships/notesSlide" Target="../notesSlides/notesSlide54.xml"/><Relationship Id="rId29" Type="http://schemas.openxmlformats.org/officeDocument/2006/relationships/customXml" Target="../ink/ink328.xml"/><Relationship Id="rId24" Type="http://schemas.openxmlformats.org/officeDocument/2006/relationships/image" Target="../media/image371.emf"/><Relationship Id="rId40" Type="http://schemas.openxmlformats.org/officeDocument/2006/relationships/image" Target="../media/image379.emf"/><Relationship Id="rId45" Type="http://schemas.openxmlformats.org/officeDocument/2006/relationships/customXml" Target="../ink/ink336.xml"/><Relationship Id="rId66" Type="http://schemas.openxmlformats.org/officeDocument/2006/relationships/image" Target="../media/image392.emf"/><Relationship Id="rId87" Type="http://schemas.openxmlformats.org/officeDocument/2006/relationships/customXml" Target="../ink/ink357.xml"/><Relationship Id="rId61" Type="http://schemas.openxmlformats.org/officeDocument/2006/relationships/customXml" Target="../ink/ink344.xml"/><Relationship Id="rId82" Type="http://schemas.openxmlformats.org/officeDocument/2006/relationships/image" Target="../media/image400.emf"/><Relationship Id="rId19" Type="http://schemas.openxmlformats.org/officeDocument/2006/relationships/customXml" Target="../ink/ink323.xml"/><Relationship Id="rId14" Type="http://schemas.openxmlformats.org/officeDocument/2006/relationships/image" Target="../media/image366.emf"/><Relationship Id="rId30" Type="http://schemas.openxmlformats.org/officeDocument/2006/relationships/image" Target="../media/image374.emf"/><Relationship Id="rId35" Type="http://schemas.openxmlformats.org/officeDocument/2006/relationships/customXml" Target="../ink/ink331.xml"/><Relationship Id="rId56" Type="http://schemas.openxmlformats.org/officeDocument/2006/relationships/image" Target="../media/image387.emf"/><Relationship Id="rId77" Type="http://schemas.openxmlformats.org/officeDocument/2006/relationships/customXml" Target="../ink/ink352.xml"/><Relationship Id="rId100" Type="http://schemas.openxmlformats.org/officeDocument/2006/relationships/image" Target="../media/image409.emf"/><Relationship Id="rId8" Type="http://schemas.openxmlformats.org/officeDocument/2006/relationships/image" Target="../media/image363.emf"/><Relationship Id="rId51" Type="http://schemas.openxmlformats.org/officeDocument/2006/relationships/customXml" Target="../ink/ink339.xml"/><Relationship Id="rId72" Type="http://schemas.openxmlformats.org/officeDocument/2006/relationships/image" Target="../media/image395.emf"/><Relationship Id="rId93" Type="http://schemas.openxmlformats.org/officeDocument/2006/relationships/customXml" Target="../ink/ink360.xml"/><Relationship Id="rId98" Type="http://schemas.openxmlformats.org/officeDocument/2006/relationships/image" Target="../media/image408.emf"/><Relationship Id="rId3" Type="http://schemas.openxmlformats.org/officeDocument/2006/relationships/customXml" Target="../ink/ink315.xml"/></Relationships>
</file>

<file path=ppt/slides/_rels/slide56.xml.rels><?xml version="1.0" encoding="UTF-8" standalone="yes"?>
<Relationships xmlns="http://schemas.openxmlformats.org/package/2006/relationships"><Relationship Id="rId26" Type="http://schemas.openxmlformats.org/officeDocument/2006/relationships/image" Target="../media/image422.emf"/><Relationship Id="rId21" Type="http://schemas.openxmlformats.org/officeDocument/2006/relationships/customXml" Target="../ink/ink374.xml"/><Relationship Id="rId42" Type="http://schemas.openxmlformats.org/officeDocument/2006/relationships/image" Target="../media/image430.emf"/><Relationship Id="rId47" Type="http://schemas.openxmlformats.org/officeDocument/2006/relationships/customXml" Target="../ink/ink387.xml"/><Relationship Id="rId63" Type="http://schemas.openxmlformats.org/officeDocument/2006/relationships/customXml" Target="../ink/ink395.xml"/><Relationship Id="rId68" Type="http://schemas.openxmlformats.org/officeDocument/2006/relationships/image" Target="../media/image443.emf"/><Relationship Id="rId84" Type="http://schemas.openxmlformats.org/officeDocument/2006/relationships/image" Target="../media/image451.emf"/><Relationship Id="rId89" Type="http://schemas.openxmlformats.org/officeDocument/2006/relationships/customXml" Target="../ink/ink408.xml"/><Relationship Id="rId16" Type="http://schemas.openxmlformats.org/officeDocument/2006/relationships/image" Target="../media/image417.emf"/><Relationship Id="rId11" Type="http://schemas.openxmlformats.org/officeDocument/2006/relationships/customXml" Target="../ink/ink369.xml"/><Relationship Id="rId32" Type="http://schemas.openxmlformats.org/officeDocument/2006/relationships/image" Target="../media/image425.emf"/><Relationship Id="rId37" Type="http://schemas.openxmlformats.org/officeDocument/2006/relationships/customXml" Target="../ink/ink382.xml"/><Relationship Id="rId53" Type="http://schemas.openxmlformats.org/officeDocument/2006/relationships/customXml" Target="../ink/ink390.xml"/><Relationship Id="rId58" Type="http://schemas.openxmlformats.org/officeDocument/2006/relationships/image" Target="../media/image438.emf"/><Relationship Id="rId74" Type="http://schemas.openxmlformats.org/officeDocument/2006/relationships/image" Target="../media/image446.emf"/><Relationship Id="rId79" Type="http://schemas.openxmlformats.org/officeDocument/2006/relationships/customXml" Target="../ink/ink403.xml"/><Relationship Id="rId102" Type="http://schemas.openxmlformats.org/officeDocument/2006/relationships/image" Target="../media/image460.emf"/><Relationship Id="rId5" Type="http://schemas.openxmlformats.org/officeDocument/2006/relationships/customXml" Target="../ink/ink366.xml"/><Relationship Id="rId90" Type="http://schemas.openxmlformats.org/officeDocument/2006/relationships/image" Target="../media/image454.emf"/><Relationship Id="rId95" Type="http://schemas.openxmlformats.org/officeDocument/2006/relationships/customXml" Target="../ink/ink411.xml"/><Relationship Id="rId22" Type="http://schemas.openxmlformats.org/officeDocument/2006/relationships/image" Target="../media/image420.emf"/><Relationship Id="rId27" Type="http://schemas.openxmlformats.org/officeDocument/2006/relationships/customXml" Target="../ink/ink377.xml"/><Relationship Id="rId43" Type="http://schemas.openxmlformats.org/officeDocument/2006/relationships/customXml" Target="../ink/ink385.xml"/><Relationship Id="rId48" Type="http://schemas.openxmlformats.org/officeDocument/2006/relationships/image" Target="../media/image433.emf"/><Relationship Id="rId64" Type="http://schemas.openxmlformats.org/officeDocument/2006/relationships/image" Target="../media/image441.emf"/><Relationship Id="rId69" Type="http://schemas.openxmlformats.org/officeDocument/2006/relationships/customXml" Target="../ink/ink398.xml"/><Relationship Id="rId80" Type="http://schemas.openxmlformats.org/officeDocument/2006/relationships/image" Target="../media/image449.emf"/><Relationship Id="rId85" Type="http://schemas.openxmlformats.org/officeDocument/2006/relationships/customXml" Target="../ink/ink406.xml"/><Relationship Id="rId12" Type="http://schemas.openxmlformats.org/officeDocument/2006/relationships/image" Target="../media/image415.emf"/><Relationship Id="rId17" Type="http://schemas.openxmlformats.org/officeDocument/2006/relationships/customXml" Target="../ink/ink372.xml"/><Relationship Id="rId25" Type="http://schemas.openxmlformats.org/officeDocument/2006/relationships/customXml" Target="../ink/ink376.xml"/><Relationship Id="rId33" Type="http://schemas.openxmlformats.org/officeDocument/2006/relationships/customXml" Target="../ink/ink380.xml"/><Relationship Id="rId38" Type="http://schemas.openxmlformats.org/officeDocument/2006/relationships/image" Target="../media/image428.emf"/><Relationship Id="rId46" Type="http://schemas.openxmlformats.org/officeDocument/2006/relationships/image" Target="../media/image432.emf"/><Relationship Id="rId59" Type="http://schemas.openxmlformats.org/officeDocument/2006/relationships/customXml" Target="../ink/ink393.xml"/><Relationship Id="rId67" Type="http://schemas.openxmlformats.org/officeDocument/2006/relationships/customXml" Target="../ink/ink397.xml"/><Relationship Id="rId20" Type="http://schemas.openxmlformats.org/officeDocument/2006/relationships/image" Target="../media/image419.emf"/><Relationship Id="rId41" Type="http://schemas.openxmlformats.org/officeDocument/2006/relationships/customXml" Target="../ink/ink384.xml"/><Relationship Id="rId54" Type="http://schemas.openxmlformats.org/officeDocument/2006/relationships/image" Target="../media/image436.emf"/><Relationship Id="rId62" Type="http://schemas.openxmlformats.org/officeDocument/2006/relationships/image" Target="../media/image440.emf"/><Relationship Id="rId70" Type="http://schemas.openxmlformats.org/officeDocument/2006/relationships/image" Target="../media/image444.emf"/><Relationship Id="rId75" Type="http://schemas.openxmlformats.org/officeDocument/2006/relationships/customXml" Target="../ink/ink401.xml"/><Relationship Id="rId83" Type="http://schemas.openxmlformats.org/officeDocument/2006/relationships/customXml" Target="../ink/ink405.xml"/><Relationship Id="rId88" Type="http://schemas.openxmlformats.org/officeDocument/2006/relationships/image" Target="../media/image453.emf"/><Relationship Id="rId91" Type="http://schemas.openxmlformats.org/officeDocument/2006/relationships/customXml" Target="../ink/ink409.xml"/><Relationship Id="rId96" Type="http://schemas.openxmlformats.org/officeDocument/2006/relationships/image" Target="../media/image457.emf"/><Relationship Id="rId1" Type="http://schemas.openxmlformats.org/officeDocument/2006/relationships/slideLayout" Target="../slideLayouts/slideLayout7.xml"/><Relationship Id="rId6" Type="http://schemas.openxmlformats.org/officeDocument/2006/relationships/image" Target="../media/image412.emf"/><Relationship Id="rId15" Type="http://schemas.openxmlformats.org/officeDocument/2006/relationships/customXml" Target="../ink/ink371.xml"/><Relationship Id="rId23" Type="http://schemas.openxmlformats.org/officeDocument/2006/relationships/customXml" Target="../ink/ink375.xml"/><Relationship Id="rId28" Type="http://schemas.openxmlformats.org/officeDocument/2006/relationships/image" Target="../media/image423.emf"/><Relationship Id="rId36" Type="http://schemas.openxmlformats.org/officeDocument/2006/relationships/image" Target="../media/image427.emf"/><Relationship Id="rId49" Type="http://schemas.openxmlformats.org/officeDocument/2006/relationships/customXml" Target="../ink/ink388.xml"/><Relationship Id="rId57" Type="http://schemas.openxmlformats.org/officeDocument/2006/relationships/customXml" Target="../ink/ink392.xml"/><Relationship Id="rId10" Type="http://schemas.openxmlformats.org/officeDocument/2006/relationships/image" Target="../media/image414.emf"/><Relationship Id="rId31" Type="http://schemas.openxmlformats.org/officeDocument/2006/relationships/customXml" Target="../ink/ink379.xml"/><Relationship Id="rId44" Type="http://schemas.openxmlformats.org/officeDocument/2006/relationships/image" Target="../media/image431.emf"/><Relationship Id="rId52" Type="http://schemas.openxmlformats.org/officeDocument/2006/relationships/image" Target="../media/image435.emf"/><Relationship Id="rId60" Type="http://schemas.openxmlformats.org/officeDocument/2006/relationships/image" Target="../media/image439.emf"/><Relationship Id="rId65" Type="http://schemas.openxmlformats.org/officeDocument/2006/relationships/customXml" Target="../ink/ink396.xml"/><Relationship Id="rId73" Type="http://schemas.openxmlformats.org/officeDocument/2006/relationships/customXml" Target="../ink/ink400.xml"/><Relationship Id="rId78" Type="http://schemas.openxmlformats.org/officeDocument/2006/relationships/image" Target="../media/image448.emf"/><Relationship Id="rId81" Type="http://schemas.openxmlformats.org/officeDocument/2006/relationships/customXml" Target="../ink/ink404.xml"/><Relationship Id="rId86" Type="http://schemas.openxmlformats.org/officeDocument/2006/relationships/image" Target="../media/image452.emf"/><Relationship Id="rId94" Type="http://schemas.openxmlformats.org/officeDocument/2006/relationships/image" Target="../media/image456.emf"/><Relationship Id="rId99" Type="http://schemas.openxmlformats.org/officeDocument/2006/relationships/customXml" Target="../ink/ink413.xml"/><Relationship Id="rId101" Type="http://schemas.openxmlformats.org/officeDocument/2006/relationships/customXml" Target="../ink/ink414.xml"/><Relationship Id="rId4" Type="http://schemas.openxmlformats.org/officeDocument/2006/relationships/image" Target="../media/image411.emf"/><Relationship Id="rId9" Type="http://schemas.openxmlformats.org/officeDocument/2006/relationships/customXml" Target="../ink/ink368.xml"/><Relationship Id="rId13" Type="http://schemas.openxmlformats.org/officeDocument/2006/relationships/customXml" Target="../ink/ink370.xml"/><Relationship Id="rId18" Type="http://schemas.openxmlformats.org/officeDocument/2006/relationships/image" Target="../media/image418.emf"/><Relationship Id="rId39" Type="http://schemas.openxmlformats.org/officeDocument/2006/relationships/customXml" Target="../ink/ink383.xml"/><Relationship Id="rId34" Type="http://schemas.openxmlformats.org/officeDocument/2006/relationships/image" Target="../media/image426.emf"/><Relationship Id="rId50" Type="http://schemas.openxmlformats.org/officeDocument/2006/relationships/image" Target="../media/image434.emf"/><Relationship Id="rId55" Type="http://schemas.openxmlformats.org/officeDocument/2006/relationships/customXml" Target="../ink/ink391.xml"/><Relationship Id="rId76" Type="http://schemas.openxmlformats.org/officeDocument/2006/relationships/image" Target="../media/image447.emf"/><Relationship Id="rId97" Type="http://schemas.openxmlformats.org/officeDocument/2006/relationships/customXml" Target="../ink/ink412.xml"/><Relationship Id="rId7" Type="http://schemas.openxmlformats.org/officeDocument/2006/relationships/customXml" Target="../ink/ink367.xml"/><Relationship Id="rId71" Type="http://schemas.openxmlformats.org/officeDocument/2006/relationships/customXml" Target="../ink/ink399.xml"/><Relationship Id="rId92" Type="http://schemas.openxmlformats.org/officeDocument/2006/relationships/image" Target="../media/image455.emf"/><Relationship Id="rId2" Type="http://schemas.openxmlformats.org/officeDocument/2006/relationships/notesSlide" Target="../notesSlides/notesSlide55.xml"/><Relationship Id="rId29" Type="http://schemas.openxmlformats.org/officeDocument/2006/relationships/customXml" Target="../ink/ink378.xml"/><Relationship Id="rId24" Type="http://schemas.openxmlformats.org/officeDocument/2006/relationships/image" Target="../media/image421.emf"/><Relationship Id="rId40" Type="http://schemas.openxmlformats.org/officeDocument/2006/relationships/image" Target="../media/image429.emf"/><Relationship Id="rId45" Type="http://schemas.openxmlformats.org/officeDocument/2006/relationships/customXml" Target="../ink/ink386.xml"/><Relationship Id="rId66" Type="http://schemas.openxmlformats.org/officeDocument/2006/relationships/image" Target="../media/image442.emf"/><Relationship Id="rId87" Type="http://schemas.openxmlformats.org/officeDocument/2006/relationships/customXml" Target="../ink/ink407.xml"/><Relationship Id="rId61" Type="http://schemas.openxmlformats.org/officeDocument/2006/relationships/customXml" Target="../ink/ink394.xml"/><Relationship Id="rId82" Type="http://schemas.openxmlformats.org/officeDocument/2006/relationships/image" Target="../media/image450.emf"/><Relationship Id="rId19" Type="http://schemas.openxmlformats.org/officeDocument/2006/relationships/customXml" Target="../ink/ink373.xml"/><Relationship Id="rId14" Type="http://schemas.openxmlformats.org/officeDocument/2006/relationships/image" Target="../media/image416.emf"/><Relationship Id="rId30" Type="http://schemas.openxmlformats.org/officeDocument/2006/relationships/image" Target="../media/image424.emf"/><Relationship Id="rId35" Type="http://schemas.openxmlformats.org/officeDocument/2006/relationships/customXml" Target="../ink/ink381.xml"/><Relationship Id="rId56" Type="http://schemas.openxmlformats.org/officeDocument/2006/relationships/image" Target="../media/image437.emf"/><Relationship Id="rId77" Type="http://schemas.openxmlformats.org/officeDocument/2006/relationships/customXml" Target="../ink/ink402.xml"/><Relationship Id="rId100" Type="http://schemas.openxmlformats.org/officeDocument/2006/relationships/image" Target="../media/image459.emf"/><Relationship Id="rId8" Type="http://schemas.openxmlformats.org/officeDocument/2006/relationships/image" Target="../media/image413.emf"/><Relationship Id="rId51" Type="http://schemas.openxmlformats.org/officeDocument/2006/relationships/customXml" Target="../ink/ink389.xml"/><Relationship Id="rId72" Type="http://schemas.openxmlformats.org/officeDocument/2006/relationships/image" Target="../media/image445.emf"/><Relationship Id="rId93" Type="http://schemas.openxmlformats.org/officeDocument/2006/relationships/customXml" Target="../ink/ink410.xml"/><Relationship Id="rId98" Type="http://schemas.openxmlformats.org/officeDocument/2006/relationships/image" Target="../media/image458.emf"/><Relationship Id="rId3" Type="http://schemas.openxmlformats.org/officeDocument/2006/relationships/customXml" Target="../ink/ink365.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78.wmf"/><Relationship Id="rId3" Type="http://schemas.openxmlformats.org/officeDocument/2006/relationships/notesSlide" Target="../notesSlides/notesSlide56.xml"/><Relationship Id="rId7" Type="http://schemas.openxmlformats.org/officeDocument/2006/relationships/image" Target="../media/image75.wmf"/><Relationship Id="rId12"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6.bin"/><Relationship Id="rId11" Type="http://schemas.openxmlformats.org/officeDocument/2006/relationships/image" Target="../media/image77.wmf"/><Relationship Id="rId5" Type="http://schemas.openxmlformats.org/officeDocument/2006/relationships/image" Target="../media/image74.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76.wmf"/></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8.bin"/></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youtube.com/watch?v=sLyzsM-g9yw" TargetMode="External"/><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4118" r="703" b="15793"/>
          <a:stretch/>
        </p:blipFill>
        <p:spPr bwMode="auto">
          <a:xfrm>
            <a:off x="2289549" y="1656876"/>
            <a:ext cx="466344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4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562" t="34593" r="6250" b="36783"/>
          <a:stretch/>
        </p:blipFill>
        <p:spPr bwMode="auto">
          <a:xfrm>
            <a:off x="2310045" y="2314736"/>
            <a:ext cx="4696459"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562" t="34593" r="6250" b="36783"/>
          <a:stretch/>
        </p:blipFill>
        <p:spPr bwMode="auto">
          <a:xfrm rot="10800000">
            <a:off x="2310045" y="2808448"/>
            <a:ext cx="4696459" cy="147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409104" y="2795276"/>
            <a:ext cx="4509407" cy="956464"/>
            <a:chOff x="2643226" y="3058640"/>
            <a:chExt cx="4509407" cy="956464"/>
          </a:xfrm>
        </p:grpSpPr>
        <p:sp>
          <p:nvSpPr>
            <p:cNvPr id="2" name="Freeform 1"/>
            <p:cNvSpPr/>
            <p:nvPr/>
          </p:nvSpPr>
          <p:spPr>
            <a:xfrm>
              <a:off x="4506130"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rot="10800000" flipH="1">
              <a:off x="4548073"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flipH="1">
              <a:off x="4835448"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rot="10800000">
              <a:off x="4806952"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5128430"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rot="10800000" flipH="1">
              <a:off x="5170373"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flipH="1">
              <a:off x="5457748"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rot="10800000">
              <a:off x="5429252"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3858430"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rot="10800000" flipH="1">
              <a:off x="3900373"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flipH="1">
              <a:off x="4187748"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rot="10800000">
              <a:off x="4159252"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64532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rot="10800000" flipH="1">
              <a:off x="64951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flipH="1">
              <a:off x="67825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rot="10800000">
              <a:off x="67540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70755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rot="10800000" flipH="1">
              <a:off x="71174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58055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rot="10800000" flipH="1">
              <a:off x="58474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flipH="1">
              <a:off x="61348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rot="10800000">
              <a:off x="61063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a:off x="26432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rot="10800000" flipH="1">
              <a:off x="26851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flipH="1">
              <a:off x="29725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rot="10800000">
              <a:off x="29440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p:cNvSpPr/>
            <p:nvPr/>
          </p:nvSpPr>
          <p:spPr>
            <a:xfrm>
              <a:off x="32655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rot="10800000" flipH="1">
              <a:off x="33074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p:cNvSpPr/>
            <p:nvPr/>
          </p:nvSpPr>
          <p:spPr>
            <a:xfrm flipH="1">
              <a:off x="35948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48"/>
            <p:cNvSpPr/>
            <p:nvPr/>
          </p:nvSpPr>
          <p:spPr>
            <a:xfrm rot="10800000">
              <a:off x="35663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31424" name="Straight Connector 231423"/>
          <p:cNvCxnSpPr/>
          <p:nvPr/>
        </p:nvCxnSpPr>
        <p:spPr>
          <a:xfrm>
            <a:off x="7006504" y="2795276"/>
            <a:ext cx="1090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006504" y="3736980"/>
            <a:ext cx="1090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18530" y="2808448"/>
            <a:ext cx="1090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18530" y="3750152"/>
            <a:ext cx="1090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1428" name="TextBox 231427"/>
          <p:cNvSpPr txBox="1"/>
          <p:nvPr/>
        </p:nvSpPr>
        <p:spPr>
          <a:xfrm>
            <a:off x="2306991" y="67305"/>
            <a:ext cx="4184159" cy="738664"/>
          </a:xfrm>
          <a:prstGeom prst="rect">
            <a:avLst/>
          </a:prstGeom>
          <a:solidFill>
            <a:schemeClr val="accent4">
              <a:lumMod val="50000"/>
            </a:schemeClr>
          </a:solidFill>
        </p:spPr>
        <p:txBody>
          <a:bodyPr wrap="none" rtlCol="0">
            <a:spAutoFit/>
          </a:bodyPr>
          <a:lstStyle/>
          <a:p>
            <a:pPr algn="ctr"/>
            <a:r>
              <a:rPr lang="en-US" sz="2800" dirty="0" smtClean="0"/>
              <a:t>Consolidation Settlement</a:t>
            </a:r>
          </a:p>
          <a:p>
            <a:pPr algn="ctr"/>
            <a:r>
              <a:rPr lang="en-US" sz="1400" dirty="0" smtClean="0"/>
              <a:t>Time Dependent Settlement</a:t>
            </a:r>
            <a:endParaRPr lang="en-US" sz="1400" dirty="0"/>
          </a:p>
        </p:txBody>
      </p:sp>
      <p:sp>
        <p:nvSpPr>
          <p:cNvPr id="231429" name="TextBox 231428"/>
          <p:cNvSpPr txBox="1"/>
          <p:nvPr/>
        </p:nvSpPr>
        <p:spPr>
          <a:xfrm>
            <a:off x="7288156" y="3024074"/>
            <a:ext cx="1277914" cy="523220"/>
          </a:xfrm>
          <a:prstGeom prst="rect">
            <a:avLst/>
          </a:prstGeom>
          <a:noFill/>
        </p:spPr>
        <p:txBody>
          <a:bodyPr wrap="none" rtlCol="0">
            <a:spAutoFit/>
          </a:bodyPr>
          <a:lstStyle/>
          <a:p>
            <a:r>
              <a:rPr lang="en-US" sz="1400" dirty="0" smtClean="0">
                <a:solidFill>
                  <a:schemeClr val="bg1"/>
                </a:solidFill>
              </a:rPr>
              <a:t>Two way</a:t>
            </a:r>
          </a:p>
          <a:p>
            <a:r>
              <a:rPr lang="en-US" sz="1400" dirty="0" smtClean="0">
                <a:solidFill>
                  <a:schemeClr val="bg1"/>
                </a:solidFill>
              </a:rPr>
              <a:t>drainage path</a:t>
            </a:r>
            <a:endParaRPr lang="en-US" sz="1400" dirty="0">
              <a:solidFill>
                <a:schemeClr val="bg1"/>
              </a:solidFill>
            </a:endParaRPr>
          </a:p>
        </p:txBody>
      </p:sp>
      <p:cxnSp>
        <p:nvCxnSpPr>
          <p:cNvPr id="231433" name="Straight Connector 231432"/>
          <p:cNvCxnSpPr/>
          <p:nvPr/>
        </p:nvCxnSpPr>
        <p:spPr>
          <a:xfrm>
            <a:off x="1765300" y="3268351"/>
            <a:ext cx="5582066" cy="0"/>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31436" name="Straight Arrow Connector 231435"/>
          <p:cNvCxnSpPr/>
          <p:nvPr/>
        </p:nvCxnSpPr>
        <p:spPr>
          <a:xfrm>
            <a:off x="1386556" y="2808448"/>
            <a:ext cx="0" cy="9417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1437" name="TextBox 231436"/>
          <p:cNvSpPr txBox="1"/>
          <p:nvPr/>
        </p:nvSpPr>
        <p:spPr>
          <a:xfrm>
            <a:off x="1181100" y="3038000"/>
            <a:ext cx="407484" cy="461665"/>
          </a:xfrm>
          <a:prstGeom prst="rect">
            <a:avLst/>
          </a:prstGeom>
          <a:solidFill>
            <a:schemeClr val="tx1"/>
          </a:solidFill>
        </p:spPr>
        <p:txBody>
          <a:bodyPr wrap="none" rtlCol="0">
            <a:spAutoFit/>
          </a:bodyPr>
          <a:lstStyle/>
          <a:p>
            <a:r>
              <a:rPr lang="en-US" sz="2400" dirty="0" smtClean="0">
                <a:solidFill>
                  <a:schemeClr val="bg1"/>
                </a:solidFill>
              </a:rPr>
              <a:t>H</a:t>
            </a:r>
            <a:endParaRPr lang="en-US" sz="2400" dirty="0">
              <a:solidFill>
                <a:schemeClr val="bg1"/>
              </a:solidFill>
            </a:endParaRPr>
          </a:p>
        </p:txBody>
      </p:sp>
      <p:cxnSp>
        <p:nvCxnSpPr>
          <p:cNvPr id="231439" name="Straight Arrow Connector 231438"/>
          <p:cNvCxnSpPr/>
          <p:nvPr/>
        </p:nvCxnSpPr>
        <p:spPr>
          <a:xfrm flipH="1" flipV="1">
            <a:off x="6952989" y="2994186"/>
            <a:ext cx="394377" cy="1202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1441" name="Straight Arrow Connector 231440"/>
          <p:cNvCxnSpPr>
            <a:endCxn id="32" idx="5"/>
          </p:cNvCxnSpPr>
          <p:nvPr/>
        </p:nvCxnSpPr>
        <p:spPr>
          <a:xfrm flipH="1">
            <a:off x="6910604" y="3268351"/>
            <a:ext cx="436762" cy="2309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1444" name="Straight Arrow Connector 231443"/>
          <p:cNvCxnSpPr/>
          <p:nvPr/>
        </p:nvCxnSpPr>
        <p:spPr>
          <a:xfrm>
            <a:off x="1968500" y="2808448"/>
            <a:ext cx="0" cy="45990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503112" y="2831657"/>
            <a:ext cx="543739" cy="369332"/>
          </a:xfrm>
          <a:prstGeom prst="rect">
            <a:avLst/>
          </a:prstGeom>
          <a:noFill/>
        </p:spPr>
        <p:txBody>
          <a:bodyPr wrap="none" rtlCol="0">
            <a:spAutoFit/>
          </a:bodyPr>
          <a:lstStyle/>
          <a:p>
            <a:r>
              <a:rPr lang="en-US" dirty="0" smtClean="0">
                <a:solidFill>
                  <a:schemeClr val="bg1"/>
                </a:solidFill>
              </a:rPr>
              <a:t>H/2</a:t>
            </a:r>
            <a:endParaRPr lang="en-US" dirty="0">
              <a:solidFill>
                <a:schemeClr val="bg1"/>
              </a:solidFill>
            </a:endParaRPr>
          </a:p>
        </p:txBody>
      </p:sp>
      <p:sp>
        <p:nvSpPr>
          <p:cNvPr id="50" name="TextBox 49"/>
          <p:cNvSpPr txBox="1"/>
          <p:nvPr/>
        </p:nvSpPr>
        <p:spPr>
          <a:xfrm>
            <a:off x="353876" y="930245"/>
            <a:ext cx="3945311" cy="400110"/>
          </a:xfrm>
          <a:prstGeom prst="rect">
            <a:avLst/>
          </a:prstGeom>
          <a:noFill/>
        </p:spPr>
        <p:txBody>
          <a:bodyPr wrap="none" rtlCol="0">
            <a:spAutoFit/>
          </a:bodyPr>
          <a:lstStyle/>
          <a:p>
            <a:r>
              <a:rPr lang="en-US" sz="2000" dirty="0" smtClean="0">
                <a:solidFill>
                  <a:schemeClr val="bg1"/>
                </a:solidFill>
              </a:rPr>
              <a:t>Assume a fully saturated Sponge</a:t>
            </a:r>
            <a:endParaRPr lang="en-US" sz="2000" dirty="0">
              <a:solidFill>
                <a:schemeClr val="bg1"/>
              </a:solidFill>
            </a:endParaRPr>
          </a:p>
        </p:txBody>
      </p:sp>
      <p:sp>
        <p:nvSpPr>
          <p:cNvPr id="51" name="TextBox 50"/>
          <p:cNvSpPr txBox="1"/>
          <p:nvPr/>
        </p:nvSpPr>
        <p:spPr>
          <a:xfrm>
            <a:off x="0" y="0"/>
            <a:ext cx="1513556" cy="261610"/>
          </a:xfrm>
          <a:prstGeom prst="rect">
            <a:avLst/>
          </a:prstGeom>
          <a:noFill/>
        </p:spPr>
        <p:txBody>
          <a:bodyPr wrap="none" rtlCol="0">
            <a:spAutoFit/>
          </a:bodyPr>
          <a:lstStyle/>
          <a:p>
            <a:r>
              <a:rPr lang="en-US" sz="1100" dirty="0" smtClean="0">
                <a:solidFill>
                  <a:srgbClr val="FF0000"/>
                </a:solidFill>
              </a:rPr>
              <a:t>Section 4   Lecture 9</a:t>
            </a:r>
            <a:endParaRPr lang="en-US" sz="1100" dirty="0">
              <a:solidFill>
                <a:srgbClr val="FF0000"/>
              </a:solidFill>
            </a:endParaRPr>
          </a:p>
        </p:txBody>
      </p:sp>
      <p:sp>
        <p:nvSpPr>
          <p:cNvPr id="52" name="Slide Number Placeholder 51"/>
          <p:cNvSpPr>
            <a:spLocks noGrp="1"/>
          </p:cNvSpPr>
          <p:nvPr>
            <p:ph type="sldNum" sz="quarter" idx="12"/>
          </p:nvPr>
        </p:nvSpPr>
        <p:spPr/>
        <p:txBody>
          <a:bodyPr/>
          <a:lstStyle/>
          <a:p>
            <a:pPr>
              <a:defRPr/>
            </a:pPr>
            <a:fld id="{51FC7486-94D2-4F48-AC6B-BE828253D4BA}" type="slidenum">
              <a:rPr lang="en-US" smtClean="0"/>
              <a:pPr>
                <a:defRPr/>
              </a:pPr>
              <a:t>1</a:t>
            </a:fld>
            <a:endParaRPr lang="en-US" dirty="0"/>
          </a:p>
        </p:txBody>
      </p:sp>
      <p:sp>
        <p:nvSpPr>
          <p:cNvPr id="53" name="Footer Placeholder 52"/>
          <p:cNvSpPr>
            <a:spLocks noGrp="1"/>
          </p:cNvSpPr>
          <p:nvPr>
            <p:ph type="ftr" sz="quarter" idx="11"/>
          </p:nvPr>
        </p:nvSpPr>
        <p:spPr/>
        <p:txBody>
          <a:bodyPr/>
          <a:lstStyle/>
          <a:p>
            <a:pPr>
              <a:defRPr/>
            </a:pPr>
            <a:r>
              <a:rPr lang="en-US" dirty="0" smtClean="0"/>
              <a:t>Dr. Kamal Tawfiq</a:t>
            </a:r>
            <a:endParaRPr lang="en-US" dirty="0"/>
          </a:p>
        </p:txBody>
      </p:sp>
    </p:spTree>
    <p:extLst>
      <p:ext uri="{BB962C8B-B14F-4D97-AF65-F5344CB8AC3E}">
        <p14:creationId xmlns:p14="http://schemas.microsoft.com/office/powerpoint/2010/main" val="2338068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416675" y="901523"/>
            <a:ext cx="6800046" cy="5509200"/>
          </a:xfrm>
          <a:prstGeom prst="rect">
            <a:avLst/>
          </a:prstGeom>
          <a:noFill/>
        </p:spPr>
        <p:txBody>
          <a:bodyPr wrap="square" rtlCol="0">
            <a:spAutoFit/>
          </a:bodyPr>
          <a:lstStyle/>
          <a:p>
            <a:pPr algn="ctr"/>
            <a:r>
              <a:rPr lang="en-US" sz="4400" b="1" dirty="0" smtClean="0">
                <a:solidFill>
                  <a:srgbClr val="00B0F0"/>
                </a:solidFill>
                <a:effectLst>
                  <a:outerShdw blurRad="38100" dist="38100" dir="2700000" algn="tl">
                    <a:srgbClr val="000000">
                      <a:alpha val="43137"/>
                    </a:srgbClr>
                  </a:outerShdw>
                </a:effectLst>
              </a:rPr>
              <a:t>How do you know if the clay layer at the site is</a:t>
            </a:r>
          </a:p>
          <a:p>
            <a:pPr algn="ctr"/>
            <a:endParaRPr lang="en-US" sz="4400" b="1" dirty="0" smtClean="0">
              <a:solidFill>
                <a:srgbClr val="00B0F0"/>
              </a:solidFill>
              <a:effectLst>
                <a:outerShdw blurRad="38100" dist="38100" dir="2700000" algn="tl">
                  <a:srgbClr val="000000">
                    <a:alpha val="43137"/>
                  </a:srgbClr>
                </a:outerShdw>
              </a:effectLst>
            </a:endParaRPr>
          </a:p>
          <a:p>
            <a:pPr algn="ctr"/>
            <a:endParaRPr lang="en-US" sz="4400" b="1" dirty="0" smtClean="0">
              <a:solidFill>
                <a:srgbClr val="00B0F0"/>
              </a:solidFill>
              <a:effectLst>
                <a:outerShdw blurRad="38100" dist="38100" dir="2700000" algn="tl">
                  <a:srgbClr val="000000">
                    <a:alpha val="43137"/>
                  </a:srgbClr>
                </a:outerShdw>
              </a:effectLst>
            </a:endParaRPr>
          </a:p>
          <a:p>
            <a:pPr algn="ctr"/>
            <a:r>
              <a:rPr lang="en-US" sz="4400" b="1" dirty="0" smtClean="0">
                <a:solidFill>
                  <a:srgbClr val="00B0F0"/>
                </a:solidFill>
                <a:effectLst>
                  <a:outerShdw blurRad="38100" dist="38100" dir="2700000" algn="tl">
                    <a:srgbClr val="000000">
                      <a:alpha val="43137"/>
                    </a:srgbClr>
                  </a:outerShdw>
                </a:effectLst>
              </a:rPr>
              <a:t> </a:t>
            </a:r>
          </a:p>
          <a:p>
            <a:pPr algn="ctr"/>
            <a:r>
              <a:rPr lang="en-US" sz="4400" b="1" dirty="0" smtClean="0">
                <a:solidFill>
                  <a:srgbClr val="00B0F0"/>
                </a:solidFill>
                <a:effectLst>
                  <a:outerShdw blurRad="38100" dist="38100" dir="2700000" algn="tl">
                    <a:srgbClr val="000000">
                      <a:alpha val="43137"/>
                    </a:srgbClr>
                  </a:outerShdw>
                </a:effectLst>
              </a:rPr>
              <a:t>normally consolidated or </a:t>
            </a:r>
          </a:p>
          <a:p>
            <a:pPr algn="ctr"/>
            <a:r>
              <a:rPr lang="en-US" sz="4400" b="1" dirty="0" smtClean="0">
                <a:solidFill>
                  <a:srgbClr val="00B0F0"/>
                </a:solidFill>
                <a:effectLst>
                  <a:outerShdw blurRad="38100" dist="38100" dir="2700000" algn="tl">
                    <a:srgbClr val="000000">
                      <a:alpha val="43137"/>
                    </a:srgbClr>
                  </a:outerShdw>
                </a:effectLst>
              </a:rPr>
              <a:t>overconsolidated ?????</a:t>
            </a:r>
            <a:endParaRPr lang="en-US" sz="4400" b="1" dirty="0">
              <a:solidFill>
                <a:srgbClr val="00B0F0"/>
              </a:solidFill>
              <a:effectLst>
                <a:outerShdw blurRad="38100" dist="38100" dir="2700000" algn="tl">
                  <a:srgbClr val="000000">
                    <a:alpha val="43137"/>
                  </a:srgbClr>
                </a:outerShdw>
              </a:effectLst>
            </a:endParaRPr>
          </a:p>
        </p:txBody>
      </p:sp>
      <p:sp>
        <p:nvSpPr>
          <p:cNvPr id="5" name="TextBox 4"/>
          <p:cNvSpPr txBox="1"/>
          <p:nvPr/>
        </p:nvSpPr>
        <p:spPr>
          <a:xfrm>
            <a:off x="257577" y="309093"/>
            <a:ext cx="1417376" cy="461665"/>
          </a:xfrm>
          <a:prstGeom prst="rect">
            <a:avLst/>
          </a:prstGeom>
          <a:noFill/>
        </p:spPr>
        <p:txBody>
          <a:bodyPr wrap="none" rtlCol="0">
            <a:spAutoFit/>
          </a:bodyPr>
          <a:lstStyle/>
          <a:p>
            <a:r>
              <a:rPr lang="en-US" sz="2400" i="1" u="sng" dirty="0" smtClean="0">
                <a:solidFill>
                  <a:schemeClr val="bg1"/>
                </a:solidFill>
              </a:rPr>
              <a:t>Question</a:t>
            </a:r>
            <a:endParaRPr lang="en-US" sz="2400" i="1" u="sng" dirty="0">
              <a:solidFill>
                <a:schemeClr val="bg1"/>
              </a:solidFill>
            </a:endParaRPr>
          </a:p>
        </p:txBody>
      </p:sp>
      <p:grpSp>
        <p:nvGrpSpPr>
          <p:cNvPr id="6" name="Group 5"/>
          <p:cNvGrpSpPr/>
          <p:nvPr/>
        </p:nvGrpSpPr>
        <p:grpSpPr>
          <a:xfrm>
            <a:off x="3606094" y="2391183"/>
            <a:ext cx="2034852" cy="1820208"/>
            <a:chOff x="3013667" y="729808"/>
            <a:chExt cx="6522941" cy="5992975"/>
          </a:xfrm>
        </p:grpSpPr>
        <p:pic>
          <p:nvPicPr>
            <p:cNvPr id="7" name="Picture 9"/>
            <p:cNvPicPr>
              <a:picLocks noChangeAspect="1" noChangeArrowheads="1"/>
            </p:cNvPicPr>
            <p:nvPr/>
          </p:nvPicPr>
          <p:blipFill>
            <a:blip r:embed="rId3" cstate="print"/>
            <a:srcRect/>
            <a:stretch>
              <a:fillRect/>
            </a:stretch>
          </p:blipFill>
          <p:spPr bwMode="auto">
            <a:xfrm>
              <a:off x="5032688" y="1231427"/>
              <a:ext cx="1574174" cy="2589215"/>
            </a:xfrm>
            <a:prstGeom prst="rect">
              <a:avLst/>
            </a:prstGeom>
            <a:noFill/>
            <a:ln w="3175">
              <a:solidFill>
                <a:schemeClr val="tx1"/>
              </a:solidFill>
              <a:miter lim="800000"/>
              <a:headEnd/>
              <a:tailEnd/>
            </a:ln>
          </p:spPr>
        </p:pic>
        <p:pic>
          <p:nvPicPr>
            <p:cNvPr id="8" name="Picture 5"/>
            <p:cNvPicPr>
              <a:picLocks noChangeAspect="1" noChangeArrowheads="1"/>
            </p:cNvPicPr>
            <p:nvPr/>
          </p:nvPicPr>
          <p:blipFill>
            <a:blip r:embed="rId4" cstate="print">
              <a:lum bright="20000"/>
            </a:blip>
            <a:srcRect/>
            <a:stretch>
              <a:fillRect/>
            </a:stretch>
          </p:blipFill>
          <p:spPr bwMode="auto">
            <a:xfrm>
              <a:off x="6914748" y="2060618"/>
              <a:ext cx="1362709" cy="1393401"/>
            </a:xfrm>
            <a:prstGeom prst="rect">
              <a:avLst/>
            </a:prstGeom>
            <a:noFill/>
            <a:ln w="3175">
              <a:solidFill>
                <a:schemeClr val="tx1"/>
              </a:solidFill>
              <a:miter lim="800000"/>
              <a:headEnd/>
              <a:tailEnd/>
            </a:ln>
          </p:spPr>
        </p:pic>
        <p:sp>
          <p:nvSpPr>
            <p:cNvPr id="9" name="Freeform 8"/>
            <p:cNvSpPr/>
            <p:nvPr/>
          </p:nvSpPr>
          <p:spPr>
            <a:xfrm>
              <a:off x="3335633" y="1339409"/>
              <a:ext cx="5460642" cy="1171977"/>
            </a:xfrm>
            <a:custGeom>
              <a:avLst/>
              <a:gdLst>
                <a:gd name="connsiteX0" fmla="*/ 0 w 5460642"/>
                <a:gd name="connsiteY0" fmla="*/ 1171977 h 1171977"/>
                <a:gd name="connsiteX1" fmla="*/ 25757 w 5460642"/>
                <a:gd name="connsiteY1" fmla="*/ 1133341 h 1171977"/>
                <a:gd name="connsiteX2" fmla="*/ 38636 w 5460642"/>
                <a:gd name="connsiteY2" fmla="*/ 1094704 h 1171977"/>
                <a:gd name="connsiteX3" fmla="*/ 77273 w 5460642"/>
                <a:gd name="connsiteY3" fmla="*/ 1056068 h 1171977"/>
                <a:gd name="connsiteX4" fmla="*/ 218941 w 5460642"/>
                <a:gd name="connsiteY4" fmla="*/ 1017431 h 1171977"/>
                <a:gd name="connsiteX5" fmla="*/ 270456 w 5460642"/>
                <a:gd name="connsiteY5" fmla="*/ 940158 h 1171977"/>
                <a:gd name="connsiteX6" fmla="*/ 334850 w 5460642"/>
                <a:gd name="connsiteY6" fmla="*/ 862884 h 1171977"/>
                <a:gd name="connsiteX7" fmla="*/ 476518 w 5460642"/>
                <a:gd name="connsiteY7" fmla="*/ 850006 h 1171977"/>
                <a:gd name="connsiteX8" fmla="*/ 592428 w 5460642"/>
                <a:gd name="connsiteY8" fmla="*/ 811369 h 1171977"/>
                <a:gd name="connsiteX9" fmla="*/ 631065 w 5460642"/>
                <a:gd name="connsiteY9" fmla="*/ 798490 h 1171977"/>
                <a:gd name="connsiteX10" fmla="*/ 708338 w 5460642"/>
                <a:gd name="connsiteY10" fmla="*/ 746975 h 1171977"/>
                <a:gd name="connsiteX11" fmla="*/ 746974 w 5460642"/>
                <a:gd name="connsiteY11" fmla="*/ 734096 h 1171977"/>
                <a:gd name="connsiteX12" fmla="*/ 1171977 w 5460642"/>
                <a:gd name="connsiteY12" fmla="*/ 721217 h 1171977"/>
                <a:gd name="connsiteX13" fmla="*/ 1287887 w 5460642"/>
                <a:gd name="connsiteY13" fmla="*/ 656822 h 1171977"/>
                <a:gd name="connsiteX14" fmla="*/ 1326524 w 5460642"/>
                <a:gd name="connsiteY14" fmla="*/ 643944 h 1171977"/>
                <a:gd name="connsiteX15" fmla="*/ 1416676 w 5460642"/>
                <a:gd name="connsiteY15" fmla="*/ 605307 h 1171977"/>
                <a:gd name="connsiteX16" fmla="*/ 1493949 w 5460642"/>
                <a:gd name="connsiteY16" fmla="*/ 553791 h 1171977"/>
                <a:gd name="connsiteX17" fmla="*/ 1571222 w 5460642"/>
                <a:gd name="connsiteY17" fmla="*/ 528034 h 1171977"/>
                <a:gd name="connsiteX18" fmla="*/ 1609859 w 5460642"/>
                <a:gd name="connsiteY18" fmla="*/ 515155 h 1171977"/>
                <a:gd name="connsiteX19" fmla="*/ 1700011 w 5460642"/>
                <a:gd name="connsiteY19" fmla="*/ 502276 h 1171977"/>
                <a:gd name="connsiteX20" fmla="*/ 1777284 w 5460642"/>
                <a:gd name="connsiteY20" fmla="*/ 437882 h 1171977"/>
                <a:gd name="connsiteX21" fmla="*/ 1828800 w 5460642"/>
                <a:gd name="connsiteY21" fmla="*/ 425003 h 1171977"/>
                <a:gd name="connsiteX22" fmla="*/ 2125014 w 5460642"/>
                <a:gd name="connsiteY22" fmla="*/ 412124 h 1171977"/>
                <a:gd name="connsiteX23" fmla="*/ 2292439 w 5460642"/>
                <a:gd name="connsiteY23" fmla="*/ 386366 h 1171977"/>
                <a:gd name="connsiteX24" fmla="*/ 2331076 w 5460642"/>
                <a:gd name="connsiteY24" fmla="*/ 373487 h 1171977"/>
                <a:gd name="connsiteX25" fmla="*/ 2408349 w 5460642"/>
                <a:gd name="connsiteY25" fmla="*/ 334851 h 1171977"/>
                <a:gd name="connsiteX26" fmla="*/ 2524259 w 5460642"/>
                <a:gd name="connsiteY26" fmla="*/ 270456 h 1171977"/>
                <a:gd name="connsiteX27" fmla="*/ 2859110 w 5460642"/>
                <a:gd name="connsiteY27" fmla="*/ 257577 h 1171977"/>
                <a:gd name="connsiteX28" fmla="*/ 2897746 w 5460642"/>
                <a:gd name="connsiteY28" fmla="*/ 231820 h 1171977"/>
                <a:gd name="connsiteX29" fmla="*/ 2975019 w 5460642"/>
                <a:gd name="connsiteY29" fmla="*/ 206062 h 1171977"/>
                <a:gd name="connsiteX30" fmla="*/ 3013656 w 5460642"/>
                <a:gd name="connsiteY30" fmla="*/ 180304 h 1171977"/>
                <a:gd name="connsiteX31" fmla="*/ 3052293 w 5460642"/>
                <a:gd name="connsiteY31" fmla="*/ 167425 h 1171977"/>
                <a:gd name="connsiteX32" fmla="*/ 3129566 w 5460642"/>
                <a:gd name="connsiteY32" fmla="*/ 115910 h 1171977"/>
                <a:gd name="connsiteX33" fmla="*/ 3902298 w 5460642"/>
                <a:gd name="connsiteY33" fmla="*/ 103031 h 1171977"/>
                <a:gd name="connsiteX34" fmla="*/ 3979572 w 5460642"/>
                <a:gd name="connsiteY34" fmla="*/ 64394 h 1171977"/>
                <a:gd name="connsiteX35" fmla="*/ 4056845 w 5460642"/>
                <a:gd name="connsiteY35" fmla="*/ 25758 h 1171977"/>
                <a:gd name="connsiteX36" fmla="*/ 4172755 w 5460642"/>
                <a:gd name="connsiteY36" fmla="*/ 12879 h 1171977"/>
                <a:gd name="connsiteX37" fmla="*/ 4211391 w 5460642"/>
                <a:gd name="connsiteY37" fmla="*/ 0 h 1171977"/>
                <a:gd name="connsiteX38" fmla="*/ 4378817 w 5460642"/>
                <a:gd name="connsiteY38" fmla="*/ 12879 h 1171977"/>
                <a:gd name="connsiteX39" fmla="*/ 4481848 w 5460642"/>
                <a:gd name="connsiteY39" fmla="*/ 64394 h 1171977"/>
                <a:gd name="connsiteX40" fmla="*/ 4559121 w 5460642"/>
                <a:gd name="connsiteY40" fmla="*/ 90152 h 1171977"/>
                <a:gd name="connsiteX41" fmla="*/ 4597757 w 5460642"/>
                <a:gd name="connsiteY41" fmla="*/ 103031 h 1171977"/>
                <a:gd name="connsiteX42" fmla="*/ 4675031 w 5460642"/>
                <a:gd name="connsiteY42" fmla="*/ 154546 h 1171977"/>
                <a:gd name="connsiteX43" fmla="*/ 4713667 w 5460642"/>
                <a:gd name="connsiteY43" fmla="*/ 206062 h 1171977"/>
                <a:gd name="connsiteX44" fmla="*/ 4790941 w 5460642"/>
                <a:gd name="connsiteY44" fmla="*/ 231820 h 1171977"/>
                <a:gd name="connsiteX45" fmla="*/ 4829577 w 5460642"/>
                <a:gd name="connsiteY45" fmla="*/ 257577 h 1171977"/>
                <a:gd name="connsiteX46" fmla="*/ 4906850 w 5460642"/>
                <a:gd name="connsiteY46" fmla="*/ 283335 h 1171977"/>
                <a:gd name="connsiteX47" fmla="*/ 4958366 w 5460642"/>
                <a:gd name="connsiteY47" fmla="*/ 309093 h 1171977"/>
                <a:gd name="connsiteX48" fmla="*/ 5022760 w 5460642"/>
                <a:gd name="connsiteY48" fmla="*/ 321972 h 1171977"/>
                <a:gd name="connsiteX49" fmla="*/ 5100034 w 5460642"/>
                <a:gd name="connsiteY49" fmla="*/ 347729 h 1171977"/>
                <a:gd name="connsiteX50" fmla="*/ 5125791 w 5460642"/>
                <a:gd name="connsiteY50" fmla="*/ 450760 h 1171977"/>
                <a:gd name="connsiteX51" fmla="*/ 5164428 w 5460642"/>
                <a:gd name="connsiteY51" fmla="*/ 489397 h 1171977"/>
                <a:gd name="connsiteX52" fmla="*/ 5177307 w 5460642"/>
                <a:gd name="connsiteY52" fmla="*/ 528034 h 1171977"/>
                <a:gd name="connsiteX53" fmla="*/ 5254580 w 5460642"/>
                <a:gd name="connsiteY53" fmla="*/ 553791 h 1171977"/>
                <a:gd name="connsiteX54" fmla="*/ 5293217 w 5460642"/>
                <a:gd name="connsiteY54" fmla="*/ 566670 h 1171977"/>
                <a:gd name="connsiteX55" fmla="*/ 5331853 w 5460642"/>
                <a:gd name="connsiteY55" fmla="*/ 579549 h 1171977"/>
                <a:gd name="connsiteX56" fmla="*/ 5409126 w 5460642"/>
                <a:gd name="connsiteY56" fmla="*/ 631065 h 1171977"/>
                <a:gd name="connsiteX57" fmla="*/ 5460642 w 5460642"/>
                <a:gd name="connsiteY57" fmla="*/ 695459 h 117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460642" h="1171977">
                  <a:moveTo>
                    <a:pt x="0" y="1171977"/>
                  </a:moveTo>
                  <a:cubicBezTo>
                    <a:pt x="8586" y="1159098"/>
                    <a:pt x="18835" y="1147185"/>
                    <a:pt x="25757" y="1133341"/>
                  </a:cubicBezTo>
                  <a:cubicBezTo>
                    <a:pt x="31828" y="1121199"/>
                    <a:pt x="31106" y="1106000"/>
                    <a:pt x="38636" y="1094704"/>
                  </a:cubicBezTo>
                  <a:cubicBezTo>
                    <a:pt x="48739" y="1079550"/>
                    <a:pt x="61352" y="1064913"/>
                    <a:pt x="77273" y="1056068"/>
                  </a:cubicBezTo>
                  <a:cubicBezTo>
                    <a:pt x="114039" y="1035642"/>
                    <a:pt x="177323" y="1025755"/>
                    <a:pt x="218941" y="1017431"/>
                  </a:cubicBezTo>
                  <a:lnTo>
                    <a:pt x="270456" y="940158"/>
                  </a:lnTo>
                  <a:cubicBezTo>
                    <a:pt x="281530" y="923547"/>
                    <a:pt x="314435" y="868717"/>
                    <a:pt x="334850" y="862884"/>
                  </a:cubicBezTo>
                  <a:cubicBezTo>
                    <a:pt x="380443" y="849858"/>
                    <a:pt x="429295" y="854299"/>
                    <a:pt x="476518" y="850006"/>
                  </a:cubicBezTo>
                  <a:lnTo>
                    <a:pt x="592428" y="811369"/>
                  </a:lnTo>
                  <a:lnTo>
                    <a:pt x="631065" y="798490"/>
                  </a:lnTo>
                  <a:lnTo>
                    <a:pt x="708338" y="746975"/>
                  </a:lnTo>
                  <a:cubicBezTo>
                    <a:pt x="719633" y="739445"/>
                    <a:pt x="733420" y="734849"/>
                    <a:pt x="746974" y="734096"/>
                  </a:cubicBezTo>
                  <a:cubicBezTo>
                    <a:pt x="888488" y="726234"/>
                    <a:pt x="1030309" y="725510"/>
                    <a:pt x="1171977" y="721217"/>
                  </a:cubicBezTo>
                  <a:cubicBezTo>
                    <a:pt x="1239982" y="698549"/>
                    <a:pt x="1199318" y="715868"/>
                    <a:pt x="1287887" y="656822"/>
                  </a:cubicBezTo>
                  <a:cubicBezTo>
                    <a:pt x="1299182" y="649292"/>
                    <a:pt x="1313645" y="648237"/>
                    <a:pt x="1326524" y="643944"/>
                  </a:cubicBezTo>
                  <a:cubicBezTo>
                    <a:pt x="1467151" y="550190"/>
                    <a:pt x="1250352" y="688470"/>
                    <a:pt x="1416676" y="605307"/>
                  </a:cubicBezTo>
                  <a:cubicBezTo>
                    <a:pt x="1444365" y="591463"/>
                    <a:pt x="1464581" y="563580"/>
                    <a:pt x="1493949" y="553791"/>
                  </a:cubicBezTo>
                  <a:lnTo>
                    <a:pt x="1571222" y="528034"/>
                  </a:lnTo>
                  <a:cubicBezTo>
                    <a:pt x="1584101" y="523741"/>
                    <a:pt x="1596420" y="517075"/>
                    <a:pt x="1609859" y="515155"/>
                  </a:cubicBezTo>
                  <a:lnTo>
                    <a:pt x="1700011" y="502276"/>
                  </a:lnTo>
                  <a:cubicBezTo>
                    <a:pt x="1723219" y="479068"/>
                    <a:pt x="1745906" y="451330"/>
                    <a:pt x="1777284" y="437882"/>
                  </a:cubicBezTo>
                  <a:cubicBezTo>
                    <a:pt x="1793553" y="430910"/>
                    <a:pt x="1811148" y="426311"/>
                    <a:pt x="1828800" y="425003"/>
                  </a:cubicBezTo>
                  <a:cubicBezTo>
                    <a:pt x="1927361" y="417702"/>
                    <a:pt x="2026276" y="416417"/>
                    <a:pt x="2125014" y="412124"/>
                  </a:cubicBezTo>
                  <a:cubicBezTo>
                    <a:pt x="2187576" y="404304"/>
                    <a:pt x="2233438" y="401116"/>
                    <a:pt x="2292439" y="386366"/>
                  </a:cubicBezTo>
                  <a:cubicBezTo>
                    <a:pt x="2305609" y="383073"/>
                    <a:pt x="2318197" y="377780"/>
                    <a:pt x="2331076" y="373487"/>
                  </a:cubicBezTo>
                  <a:cubicBezTo>
                    <a:pt x="2502586" y="259144"/>
                    <a:pt x="2248395" y="423714"/>
                    <a:pt x="2408349" y="334851"/>
                  </a:cubicBezTo>
                  <a:cubicBezTo>
                    <a:pt x="2432891" y="321217"/>
                    <a:pt x="2484332" y="273210"/>
                    <a:pt x="2524259" y="270456"/>
                  </a:cubicBezTo>
                  <a:cubicBezTo>
                    <a:pt x="2635694" y="262771"/>
                    <a:pt x="2747493" y="261870"/>
                    <a:pt x="2859110" y="257577"/>
                  </a:cubicBezTo>
                  <a:cubicBezTo>
                    <a:pt x="2871989" y="248991"/>
                    <a:pt x="2883602" y="238106"/>
                    <a:pt x="2897746" y="231820"/>
                  </a:cubicBezTo>
                  <a:cubicBezTo>
                    <a:pt x="2922557" y="220793"/>
                    <a:pt x="2952428" y="221123"/>
                    <a:pt x="2975019" y="206062"/>
                  </a:cubicBezTo>
                  <a:cubicBezTo>
                    <a:pt x="2987898" y="197476"/>
                    <a:pt x="2999811" y="187226"/>
                    <a:pt x="3013656" y="180304"/>
                  </a:cubicBezTo>
                  <a:cubicBezTo>
                    <a:pt x="3025798" y="174233"/>
                    <a:pt x="3040426" y="174018"/>
                    <a:pt x="3052293" y="167425"/>
                  </a:cubicBezTo>
                  <a:cubicBezTo>
                    <a:pt x="3079354" y="152391"/>
                    <a:pt x="3098613" y="116426"/>
                    <a:pt x="3129566" y="115910"/>
                  </a:cubicBezTo>
                  <a:lnTo>
                    <a:pt x="3902298" y="103031"/>
                  </a:lnTo>
                  <a:cubicBezTo>
                    <a:pt x="4013022" y="29215"/>
                    <a:pt x="3872934" y="117713"/>
                    <a:pt x="3979572" y="64394"/>
                  </a:cubicBezTo>
                  <a:cubicBezTo>
                    <a:pt x="4024073" y="42144"/>
                    <a:pt x="4008288" y="33851"/>
                    <a:pt x="4056845" y="25758"/>
                  </a:cubicBezTo>
                  <a:cubicBezTo>
                    <a:pt x="4095191" y="19367"/>
                    <a:pt x="4134118" y="17172"/>
                    <a:pt x="4172755" y="12879"/>
                  </a:cubicBezTo>
                  <a:cubicBezTo>
                    <a:pt x="4185634" y="8586"/>
                    <a:pt x="4197816" y="0"/>
                    <a:pt x="4211391" y="0"/>
                  </a:cubicBezTo>
                  <a:cubicBezTo>
                    <a:pt x="4267365" y="0"/>
                    <a:pt x="4323276" y="5936"/>
                    <a:pt x="4378817" y="12879"/>
                  </a:cubicBezTo>
                  <a:cubicBezTo>
                    <a:pt x="4419960" y="18022"/>
                    <a:pt x="4444978" y="47635"/>
                    <a:pt x="4481848" y="64394"/>
                  </a:cubicBezTo>
                  <a:cubicBezTo>
                    <a:pt x="4506565" y="75629"/>
                    <a:pt x="4533363" y="81566"/>
                    <a:pt x="4559121" y="90152"/>
                  </a:cubicBezTo>
                  <a:cubicBezTo>
                    <a:pt x="4572000" y="94445"/>
                    <a:pt x="4586462" y="95501"/>
                    <a:pt x="4597757" y="103031"/>
                  </a:cubicBezTo>
                  <a:lnTo>
                    <a:pt x="4675031" y="154546"/>
                  </a:lnTo>
                  <a:cubicBezTo>
                    <a:pt x="4687910" y="171718"/>
                    <a:pt x="4695807" y="194155"/>
                    <a:pt x="4713667" y="206062"/>
                  </a:cubicBezTo>
                  <a:cubicBezTo>
                    <a:pt x="4736258" y="221123"/>
                    <a:pt x="4765183" y="223234"/>
                    <a:pt x="4790941" y="231820"/>
                  </a:cubicBezTo>
                  <a:cubicBezTo>
                    <a:pt x="4805625" y="236715"/>
                    <a:pt x="4815433" y="251291"/>
                    <a:pt x="4829577" y="257577"/>
                  </a:cubicBezTo>
                  <a:cubicBezTo>
                    <a:pt x="4854388" y="268604"/>
                    <a:pt x="4881092" y="274749"/>
                    <a:pt x="4906850" y="283335"/>
                  </a:cubicBezTo>
                  <a:cubicBezTo>
                    <a:pt x="4925064" y="289406"/>
                    <a:pt x="4940152" y="303022"/>
                    <a:pt x="4958366" y="309093"/>
                  </a:cubicBezTo>
                  <a:cubicBezTo>
                    <a:pt x="4979132" y="316015"/>
                    <a:pt x="5001642" y="316213"/>
                    <a:pt x="5022760" y="321972"/>
                  </a:cubicBezTo>
                  <a:cubicBezTo>
                    <a:pt x="5048955" y="329116"/>
                    <a:pt x="5100034" y="347729"/>
                    <a:pt x="5100034" y="347729"/>
                  </a:cubicBezTo>
                  <a:cubicBezTo>
                    <a:pt x="5101892" y="357021"/>
                    <a:pt x="5114475" y="433786"/>
                    <a:pt x="5125791" y="450760"/>
                  </a:cubicBezTo>
                  <a:cubicBezTo>
                    <a:pt x="5135894" y="465915"/>
                    <a:pt x="5151549" y="476518"/>
                    <a:pt x="5164428" y="489397"/>
                  </a:cubicBezTo>
                  <a:cubicBezTo>
                    <a:pt x="5168721" y="502276"/>
                    <a:pt x="5166260" y="520143"/>
                    <a:pt x="5177307" y="528034"/>
                  </a:cubicBezTo>
                  <a:cubicBezTo>
                    <a:pt x="5199401" y="543815"/>
                    <a:pt x="5228822" y="545205"/>
                    <a:pt x="5254580" y="553791"/>
                  </a:cubicBezTo>
                  <a:lnTo>
                    <a:pt x="5293217" y="566670"/>
                  </a:lnTo>
                  <a:cubicBezTo>
                    <a:pt x="5306096" y="570963"/>
                    <a:pt x="5320558" y="572019"/>
                    <a:pt x="5331853" y="579549"/>
                  </a:cubicBezTo>
                  <a:lnTo>
                    <a:pt x="5409126" y="631065"/>
                  </a:lnTo>
                  <a:cubicBezTo>
                    <a:pt x="5441620" y="679804"/>
                    <a:pt x="5423939" y="658756"/>
                    <a:pt x="5460642" y="695459"/>
                  </a:cubicBezTo>
                </a:path>
              </a:pathLst>
            </a:custGeom>
            <a:ln w="3175">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pic>
          <p:nvPicPr>
            <p:cNvPr id="10" name="Picture 2"/>
            <p:cNvPicPr>
              <a:picLocks noChangeAspect="1" noChangeArrowheads="1"/>
            </p:cNvPicPr>
            <p:nvPr/>
          </p:nvPicPr>
          <p:blipFill>
            <a:blip r:embed="rId5" cstate="print"/>
            <a:srcRect/>
            <a:stretch>
              <a:fillRect/>
            </a:stretch>
          </p:blipFill>
          <p:spPr bwMode="auto">
            <a:xfrm>
              <a:off x="3886415" y="1944720"/>
              <a:ext cx="769432" cy="1653325"/>
            </a:xfrm>
            <a:prstGeom prst="rect">
              <a:avLst/>
            </a:prstGeom>
            <a:noFill/>
            <a:ln w="3175">
              <a:solidFill>
                <a:schemeClr val="tx1"/>
              </a:solidFill>
              <a:miter lim="800000"/>
              <a:headEnd/>
              <a:tailEnd/>
            </a:ln>
          </p:spPr>
        </p:pic>
        <p:sp>
          <p:nvSpPr>
            <p:cNvPr id="11" name="Freeform 10"/>
            <p:cNvSpPr/>
            <p:nvPr/>
          </p:nvSpPr>
          <p:spPr>
            <a:xfrm>
              <a:off x="3087857" y="6027589"/>
              <a:ext cx="6094258" cy="656557"/>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solidFill>
              <a:schemeClr val="accent1">
                <a:lumMod val="60000"/>
                <a:lumOff val="40000"/>
              </a:schemeClr>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800" dirty="0">
                <a:solidFill>
                  <a:schemeClr val="bg1"/>
                </a:solidFill>
              </a:endParaRPr>
            </a:p>
          </p:txBody>
        </p:sp>
        <p:sp>
          <p:nvSpPr>
            <p:cNvPr id="12" name="Freeform 11"/>
            <p:cNvSpPr/>
            <p:nvPr/>
          </p:nvSpPr>
          <p:spPr>
            <a:xfrm>
              <a:off x="3128640" y="3314008"/>
              <a:ext cx="6094258" cy="1422850"/>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solidFill>
              <a:schemeClr val="accent1">
                <a:lumMod val="60000"/>
                <a:lumOff val="40000"/>
              </a:schemeClr>
            </a:solidFill>
            <a:ln w="31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800" dirty="0">
                <a:solidFill>
                  <a:schemeClr val="bg1"/>
                </a:solidFill>
              </a:endParaRPr>
            </a:p>
          </p:txBody>
        </p:sp>
        <p:sp>
          <p:nvSpPr>
            <p:cNvPr id="13" name="Rectangle 12"/>
            <p:cNvSpPr/>
            <p:nvPr/>
          </p:nvSpPr>
          <p:spPr>
            <a:xfrm>
              <a:off x="3013667" y="3239299"/>
              <a:ext cx="309094" cy="3483484"/>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14" name="TextBox 30"/>
            <p:cNvSpPr txBox="1">
              <a:spLocks noChangeArrowheads="1"/>
            </p:cNvSpPr>
            <p:nvPr/>
          </p:nvSpPr>
          <p:spPr bwMode="auto">
            <a:xfrm>
              <a:off x="8270080" y="2882036"/>
              <a:ext cx="1266528" cy="787333"/>
            </a:xfrm>
            <a:prstGeom prst="rect">
              <a:avLst/>
            </a:prstGeom>
            <a:noFill/>
            <a:ln w="3175">
              <a:solidFill>
                <a:schemeClr val="tx1"/>
              </a:solidFill>
              <a:miter lim="800000"/>
              <a:headEnd/>
              <a:tailEnd/>
            </a:ln>
          </p:spPr>
          <p:txBody>
            <a:bodyPr wrap="none">
              <a:spAutoFit/>
            </a:bodyPr>
            <a:lstStyle/>
            <a:p>
              <a:r>
                <a:rPr lang="en-US" sz="800" dirty="0">
                  <a:solidFill>
                    <a:schemeClr val="bg1"/>
                  </a:solidFill>
                  <a:latin typeface="Calibri" pitchFamily="34" charset="0"/>
                </a:rPr>
                <a:t>G.S.</a:t>
              </a:r>
            </a:p>
          </p:txBody>
        </p:sp>
        <p:sp>
          <p:nvSpPr>
            <p:cNvPr id="15" name="Isosceles Triangle 14"/>
            <p:cNvSpPr/>
            <p:nvPr/>
          </p:nvSpPr>
          <p:spPr>
            <a:xfrm rot="10800000">
              <a:off x="8473720" y="3269159"/>
              <a:ext cx="124170" cy="173186"/>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16" name="TextBox 79"/>
            <p:cNvSpPr txBox="1">
              <a:spLocks noChangeArrowheads="1"/>
            </p:cNvSpPr>
            <p:nvPr/>
          </p:nvSpPr>
          <p:spPr bwMode="auto">
            <a:xfrm>
              <a:off x="8022289" y="3484554"/>
              <a:ext cx="1424693" cy="787333"/>
            </a:xfrm>
            <a:prstGeom prst="rect">
              <a:avLst/>
            </a:prstGeom>
            <a:noFill/>
            <a:ln w="3175">
              <a:noFill/>
              <a:miter lim="800000"/>
              <a:headEnd/>
              <a:tailEnd/>
            </a:ln>
          </p:spPr>
          <p:txBody>
            <a:bodyPr wrap="none">
              <a:spAutoFit/>
            </a:bodyPr>
            <a:lstStyle/>
            <a:p>
              <a:r>
                <a:rPr lang="en-US" sz="800" dirty="0">
                  <a:solidFill>
                    <a:schemeClr val="bg1"/>
                  </a:solidFill>
                  <a:latin typeface="Calibri" pitchFamily="34" charset="0"/>
                </a:rPr>
                <a:t>Sand</a:t>
              </a:r>
            </a:p>
          </p:txBody>
        </p:sp>
        <p:sp>
          <p:nvSpPr>
            <p:cNvPr id="17" name="Rectangle 16"/>
            <p:cNvSpPr/>
            <p:nvPr/>
          </p:nvSpPr>
          <p:spPr>
            <a:xfrm>
              <a:off x="8822040" y="3288668"/>
              <a:ext cx="322697" cy="3434115"/>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cxnSp>
          <p:nvCxnSpPr>
            <p:cNvPr id="18" name="Straight Arrow Connector 17"/>
            <p:cNvCxnSpPr/>
            <p:nvPr/>
          </p:nvCxnSpPr>
          <p:spPr bwMode="auto">
            <a:xfrm rot="5400000">
              <a:off x="3306753" y="5326991"/>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a:off x="3510400" y="5326991"/>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rot="5400000">
              <a:off x="3699146" y="5326991"/>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37909" y="1493957"/>
              <a:ext cx="1723460" cy="787333"/>
            </a:xfrm>
            <a:prstGeom prst="rect">
              <a:avLst/>
            </a:prstGeom>
            <a:noFill/>
            <a:ln w="3175">
              <a:solidFill>
                <a:schemeClr val="tx1"/>
              </a:solidFill>
            </a:ln>
          </p:spPr>
          <p:txBody>
            <a:bodyPr wrap="none" rtlCol="0">
              <a:spAutoFit/>
            </a:bodyPr>
            <a:lstStyle/>
            <a:p>
              <a:r>
                <a:rPr lang="en-US" sz="800" dirty="0" smtClean="0">
                  <a:solidFill>
                    <a:srgbClr val="007635"/>
                  </a:solidFill>
                </a:rPr>
                <a:t>Today</a:t>
              </a:r>
              <a:endParaRPr lang="en-US" sz="800" dirty="0">
                <a:solidFill>
                  <a:srgbClr val="007635"/>
                </a:solidFill>
              </a:endParaRPr>
            </a:p>
          </p:txBody>
        </p:sp>
        <p:cxnSp>
          <p:nvCxnSpPr>
            <p:cNvPr id="22" name="Straight Arrow Connector 21"/>
            <p:cNvCxnSpPr>
              <a:endCxn id="12" idx="5"/>
            </p:cNvCxnSpPr>
            <p:nvPr/>
          </p:nvCxnSpPr>
          <p:spPr>
            <a:xfrm rot="16200000" flipH="1">
              <a:off x="5881650" y="2450992"/>
              <a:ext cx="1997775" cy="6428"/>
            </a:xfrm>
            <a:prstGeom prst="straightConnector1">
              <a:avLst/>
            </a:prstGeom>
            <a:ln w="3175">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91216" y="731953"/>
              <a:ext cx="1869916" cy="1237234"/>
            </a:xfrm>
            <a:prstGeom prst="rect">
              <a:avLst/>
            </a:prstGeom>
            <a:noFill/>
            <a:ln w="3175">
              <a:solidFill>
                <a:schemeClr val="tx1"/>
              </a:solidFill>
            </a:ln>
          </p:spPr>
          <p:txBody>
            <a:bodyPr wrap="none" rtlCol="0">
              <a:spAutoFit/>
            </a:bodyPr>
            <a:lstStyle/>
            <a:p>
              <a:pPr algn="ctr"/>
              <a:r>
                <a:rPr lang="en-US" sz="800" dirty="0" smtClean="0">
                  <a:solidFill>
                    <a:schemeClr val="tx1">
                      <a:lumMod val="85000"/>
                    </a:schemeClr>
                  </a:solidFill>
                </a:rPr>
                <a:t>Case 1</a:t>
              </a:r>
            </a:p>
            <a:p>
              <a:pPr algn="ctr"/>
              <a:r>
                <a:rPr lang="en-US" sz="800" dirty="0" smtClean="0">
                  <a:solidFill>
                    <a:schemeClr val="tx1">
                      <a:lumMod val="85000"/>
                    </a:schemeClr>
                  </a:solidFill>
                </a:rPr>
                <a:t>Past</a:t>
              </a:r>
              <a:endParaRPr lang="en-US" sz="800" dirty="0">
                <a:solidFill>
                  <a:schemeClr val="tx1">
                    <a:lumMod val="85000"/>
                  </a:schemeClr>
                </a:solidFill>
              </a:endParaRPr>
            </a:p>
          </p:txBody>
        </p:sp>
        <p:sp>
          <p:nvSpPr>
            <p:cNvPr id="24" name="TextBox 23"/>
            <p:cNvSpPr txBox="1"/>
            <p:nvPr/>
          </p:nvSpPr>
          <p:spPr>
            <a:xfrm>
              <a:off x="5004970" y="729808"/>
              <a:ext cx="1869916" cy="1237234"/>
            </a:xfrm>
            <a:prstGeom prst="rect">
              <a:avLst/>
            </a:prstGeom>
            <a:noFill/>
            <a:ln w="3175">
              <a:solidFill>
                <a:schemeClr val="tx1"/>
              </a:solidFill>
            </a:ln>
          </p:spPr>
          <p:txBody>
            <a:bodyPr wrap="none" rtlCol="0">
              <a:spAutoFit/>
            </a:bodyPr>
            <a:lstStyle/>
            <a:p>
              <a:pPr algn="ctr"/>
              <a:r>
                <a:rPr lang="en-US" sz="800" dirty="0" smtClean="0">
                  <a:solidFill>
                    <a:schemeClr val="tx1">
                      <a:lumMod val="85000"/>
                    </a:schemeClr>
                  </a:solidFill>
                </a:rPr>
                <a:t>Case 2</a:t>
              </a:r>
            </a:p>
            <a:p>
              <a:pPr algn="ctr"/>
              <a:r>
                <a:rPr lang="en-US" sz="800" dirty="0" smtClean="0">
                  <a:solidFill>
                    <a:schemeClr val="tx1">
                      <a:lumMod val="85000"/>
                    </a:schemeClr>
                  </a:solidFill>
                </a:rPr>
                <a:t>Past</a:t>
              </a:r>
              <a:endParaRPr lang="en-US" sz="800" dirty="0">
                <a:solidFill>
                  <a:schemeClr val="tx1">
                    <a:lumMod val="85000"/>
                  </a:schemeClr>
                </a:solidFill>
              </a:endParaRPr>
            </a:p>
          </p:txBody>
        </p:sp>
        <p:sp>
          <p:nvSpPr>
            <p:cNvPr id="25" name="Rectangle 24"/>
            <p:cNvSpPr/>
            <p:nvPr/>
          </p:nvSpPr>
          <p:spPr>
            <a:xfrm flipH="1">
              <a:off x="3322749" y="4533653"/>
              <a:ext cx="5499278" cy="1711494"/>
            </a:xfrm>
            <a:prstGeom prst="rect">
              <a:avLst/>
            </a:prstGeom>
            <a:blipFill>
              <a:blip r:embed="rId6" cstate="print"/>
              <a:tile tx="0" ty="0" sx="100000" sy="100000" flip="none" algn="tl"/>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aseline="-25000" dirty="0">
                <a:solidFill>
                  <a:schemeClr val="bg1"/>
                </a:solidFill>
              </a:endParaRPr>
            </a:p>
          </p:txBody>
        </p:sp>
        <p:cxnSp>
          <p:nvCxnSpPr>
            <p:cNvPr id="26" name="Straight Connector 25"/>
            <p:cNvCxnSpPr/>
            <p:nvPr/>
          </p:nvCxnSpPr>
          <p:spPr>
            <a:xfrm>
              <a:off x="3385989" y="5422687"/>
              <a:ext cx="5364139" cy="0"/>
            </a:xfrm>
            <a:prstGeom prst="line">
              <a:avLst/>
            </a:prstGeom>
            <a:ln w="31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7" name="TextBox 78"/>
            <p:cNvSpPr txBox="1">
              <a:spLocks noChangeArrowheads="1"/>
            </p:cNvSpPr>
            <p:nvPr/>
          </p:nvSpPr>
          <p:spPr bwMode="auto">
            <a:xfrm>
              <a:off x="5937249" y="4727825"/>
              <a:ext cx="1026342" cy="787333"/>
            </a:xfrm>
            <a:prstGeom prst="rect">
              <a:avLst/>
            </a:prstGeom>
            <a:noFill/>
            <a:ln w="3175">
              <a:noFill/>
              <a:miter lim="800000"/>
              <a:headEnd/>
              <a:tailEnd/>
            </a:ln>
          </p:spPr>
          <p:txBody>
            <a:bodyPr wrap="none">
              <a:spAutoFit/>
            </a:bodyPr>
            <a:lstStyle/>
            <a:p>
              <a:r>
                <a:rPr lang="en-US" sz="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a:t>
              </a:r>
              <a:r>
                <a:rPr lang="en-US" sz="800" i="1" baseline="-250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a:t>
              </a:r>
            </a:p>
          </p:txBody>
        </p:sp>
        <p:grpSp>
          <p:nvGrpSpPr>
            <p:cNvPr id="28" name="Group 36"/>
            <p:cNvGrpSpPr/>
            <p:nvPr/>
          </p:nvGrpSpPr>
          <p:grpSpPr>
            <a:xfrm>
              <a:off x="3941796" y="5237158"/>
              <a:ext cx="4564362" cy="188924"/>
              <a:chOff x="3362232" y="3633038"/>
              <a:chExt cx="4564362" cy="329398"/>
            </a:xfrm>
          </p:grpSpPr>
          <p:grpSp>
            <p:nvGrpSpPr>
              <p:cNvPr id="34" name="Group 68"/>
              <p:cNvGrpSpPr>
                <a:grpSpLocks/>
              </p:cNvGrpSpPr>
              <p:nvPr/>
            </p:nvGrpSpPr>
            <p:grpSpPr bwMode="auto">
              <a:xfrm>
                <a:off x="6535836" y="3633038"/>
                <a:ext cx="1390758" cy="329396"/>
                <a:chOff x="5240338" y="1524006"/>
                <a:chExt cx="888999" cy="153190"/>
              </a:xfrm>
            </p:grpSpPr>
            <p:cxnSp>
              <p:nvCxnSpPr>
                <p:cNvPr id="53" name="Straight Arrow Connector 52"/>
                <p:cNvCxnSpPr/>
                <p:nvPr/>
              </p:nvCxnSpPr>
              <p:spPr>
                <a:xfrm rot="5400000">
                  <a:off x="5165331"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5295506"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5416156"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5546331"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5670155"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5800330"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5920980"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a:off x="6051155" y="1599013"/>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69"/>
              <p:cNvGrpSpPr>
                <a:grpSpLocks/>
              </p:cNvGrpSpPr>
              <p:nvPr/>
            </p:nvGrpSpPr>
            <p:grpSpPr bwMode="auto">
              <a:xfrm>
                <a:off x="4961359" y="3633042"/>
                <a:ext cx="1390760" cy="329394"/>
                <a:chOff x="5240337" y="1524007"/>
                <a:chExt cx="889000" cy="153190"/>
              </a:xfrm>
            </p:grpSpPr>
            <p:cxnSp>
              <p:nvCxnSpPr>
                <p:cNvPr id="45" name="Straight Arrow Connector 44"/>
                <p:cNvCxnSpPr/>
                <p:nvPr/>
              </p:nvCxnSpPr>
              <p:spPr>
                <a:xfrm rot="5400000">
                  <a:off x="516533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29550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41615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554633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567015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580033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a:off x="592098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605115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Group 69"/>
              <p:cNvGrpSpPr>
                <a:grpSpLocks/>
              </p:cNvGrpSpPr>
              <p:nvPr/>
            </p:nvGrpSpPr>
            <p:grpSpPr bwMode="auto">
              <a:xfrm>
                <a:off x="3362232" y="3633042"/>
                <a:ext cx="1390760" cy="329394"/>
                <a:chOff x="5240337" y="1524007"/>
                <a:chExt cx="889000" cy="153190"/>
              </a:xfrm>
            </p:grpSpPr>
            <p:cxnSp>
              <p:nvCxnSpPr>
                <p:cNvPr id="37" name="Straight Arrow Connector 36"/>
                <p:cNvCxnSpPr/>
                <p:nvPr/>
              </p:nvCxnSpPr>
              <p:spPr>
                <a:xfrm rot="5400000">
                  <a:off x="516533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29550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41615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4633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67015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80033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920980"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6051155" y="1599014"/>
                  <a:ext cx="153190" cy="3175"/>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sp>
          <p:nvSpPr>
            <p:cNvPr id="29" name="TextBox 80"/>
            <p:cNvSpPr txBox="1">
              <a:spLocks noChangeArrowheads="1"/>
            </p:cNvSpPr>
            <p:nvPr/>
          </p:nvSpPr>
          <p:spPr bwMode="auto">
            <a:xfrm>
              <a:off x="8094768" y="4518114"/>
              <a:ext cx="1424693" cy="787333"/>
            </a:xfrm>
            <a:prstGeom prst="rect">
              <a:avLst/>
            </a:prstGeom>
            <a:noFill/>
            <a:ln w="3175">
              <a:noFill/>
              <a:miter lim="800000"/>
              <a:headEnd/>
              <a:tailEnd/>
            </a:ln>
          </p:spPr>
          <p:txBody>
            <a:bodyPr wrap="none">
              <a:spAutoFit/>
            </a:bodyPr>
            <a:lstStyle/>
            <a:p>
              <a:r>
                <a:rPr lang="en-US" sz="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Clay</a:t>
              </a:r>
            </a:p>
          </p:txBody>
        </p:sp>
        <p:cxnSp>
          <p:nvCxnSpPr>
            <p:cNvPr id="30" name="Straight Arrow Connector 29"/>
            <p:cNvCxnSpPr/>
            <p:nvPr/>
          </p:nvCxnSpPr>
          <p:spPr bwMode="auto">
            <a:xfrm rot="5400000">
              <a:off x="8615004" y="5329139"/>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5400000">
              <a:off x="3268116" y="5326991"/>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a:off x="3471763" y="5326991"/>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3660509" y="5326991"/>
              <a:ext cx="188922" cy="4967"/>
            </a:xfrm>
            <a:prstGeom prst="straightConnector1">
              <a:avLst/>
            </a:prstGeom>
            <a:ln w="31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2047740" y="103030"/>
            <a:ext cx="5468164" cy="369332"/>
          </a:xfrm>
          <a:prstGeom prst="rect">
            <a:avLst/>
          </a:prstGeom>
          <a:solidFill>
            <a:srgbClr val="FFFF00"/>
          </a:solidFill>
        </p:spPr>
        <p:txBody>
          <a:bodyPr wrap="none" rtlCol="0">
            <a:spAutoFit/>
          </a:bodyPr>
          <a:lstStyle/>
          <a:p>
            <a:r>
              <a:rPr lang="en-US" dirty="0" smtClean="0">
                <a:solidFill>
                  <a:schemeClr val="bg1"/>
                </a:solidFill>
              </a:rPr>
              <a:t>Normally Consolidated and Overconsolidated  Clay</a:t>
            </a:r>
            <a:endParaRPr lang="en-US" dirty="0">
              <a:solidFill>
                <a:schemeClr val="bg1"/>
              </a:solidFill>
            </a:endParaRPr>
          </a:p>
        </p:txBody>
      </p:sp>
      <p:sp>
        <p:nvSpPr>
          <p:cNvPr id="62" name="Slide Number Placeholder 61"/>
          <p:cNvSpPr>
            <a:spLocks noGrp="1"/>
          </p:cNvSpPr>
          <p:nvPr>
            <p:ph type="sldNum" sz="quarter" idx="12"/>
          </p:nvPr>
        </p:nvSpPr>
        <p:spPr/>
        <p:txBody>
          <a:bodyPr/>
          <a:lstStyle/>
          <a:p>
            <a:pPr>
              <a:defRPr/>
            </a:pPr>
            <a:fld id="{51FC7486-94D2-4F48-AC6B-BE828253D4BA}" type="slidenum">
              <a:rPr lang="en-US" smtClean="0"/>
              <a:pPr>
                <a:defRPr/>
              </a:pPr>
              <a:t>10</a:t>
            </a:fld>
            <a:endParaRPr lang="en-US" dirty="0"/>
          </a:p>
        </p:txBody>
      </p:sp>
      <p:sp>
        <p:nvSpPr>
          <p:cNvPr id="63" name="Footer Placeholder 62"/>
          <p:cNvSpPr>
            <a:spLocks noGrp="1"/>
          </p:cNvSpPr>
          <p:nvPr>
            <p:ph type="ftr" sz="quarter" idx="11"/>
          </p:nvPr>
        </p:nvSpPr>
        <p:spPr/>
        <p:txBody>
          <a:bodyPr/>
          <a:lstStyle/>
          <a:p>
            <a:pPr>
              <a:defRPr/>
            </a:pPr>
            <a:r>
              <a:rPr lang="en-US" dirty="0" smtClean="0"/>
              <a:t>Dr. Kamal Tawfiq</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1" name="Group 50"/>
          <p:cNvGrpSpPr/>
          <p:nvPr/>
        </p:nvGrpSpPr>
        <p:grpSpPr>
          <a:xfrm>
            <a:off x="5958854" y="841838"/>
            <a:ext cx="2887314" cy="1340532"/>
            <a:chOff x="4467225" y="512763"/>
            <a:chExt cx="4310063" cy="1773237"/>
          </a:xfrm>
        </p:grpSpPr>
        <p:sp>
          <p:nvSpPr>
            <p:cNvPr id="52" name="Freeform 51"/>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800" dirty="0">
                <a:solidFill>
                  <a:schemeClr val="bg1"/>
                </a:solidFill>
              </a:endParaRPr>
            </a:p>
          </p:txBody>
        </p:sp>
        <p:sp>
          <p:nvSpPr>
            <p:cNvPr id="53" name="Rectangle 52"/>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aseline="-25000" dirty="0">
                <a:solidFill>
                  <a:schemeClr val="bg1"/>
                </a:solidFill>
              </a:endParaRPr>
            </a:p>
          </p:txBody>
        </p:sp>
        <p:sp>
          <p:nvSpPr>
            <p:cNvPr id="54" name="Rectangle 53"/>
            <p:cNvSpPr/>
            <p:nvPr/>
          </p:nvSpPr>
          <p:spPr>
            <a:xfrm>
              <a:off x="8277225" y="76200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cxnSp>
          <p:nvCxnSpPr>
            <p:cNvPr id="55" name="Straight Connector 54"/>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467225" y="68580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grpSp>
          <p:nvGrpSpPr>
            <p:cNvPr id="57" name="Group 28"/>
            <p:cNvGrpSpPr>
              <a:grpSpLocks/>
            </p:cNvGrpSpPr>
            <p:nvPr/>
          </p:nvGrpSpPr>
          <p:grpSpPr bwMode="auto">
            <a:xfrm>
              <a:off x="7210425" y="1012825"/>
              <a:ext cx="304800" cy="76200"/>
              <a:chOff x="762000" y="609600"/>
              <a:chExt cx="533400" cy="228600"/>
            </a:xfrm>
          </p:grpSpPr>
          <p:cxnSp>
            <p:nvCxnSpPr>
              <p:cNvPr id="143" name="Straight Connector 142"/>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0" name="TextBox 29"/>
            <p:cNvSpPr txBox="1">
              <a:spLocks noChangeArrowheads="1"/>
            </p:cNvSpPr>
            <p:nvPr/>
          </p:nvSpPr>
          <p:spPr bwMode="auto">
            <a:xfrm>
              <a:off x="7167563" y="806450"/>
              <a:ext cx="562809"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W.T.</a:t>
              </a:r>
            </a:p>
          </p:txBody>
        </p:sp>
        <p:sp>
          <p:nvSpPr>
            <p:cNvPr id="61" name="TextBox 30"/>
            <p:cNvSpPr txBox="1">
              <a:spLocks noChangeArrowheads="1"/>
            </p:cNvSpPr>
            <p:nvPr/>
          </p:nvSpPr>
          <p:spPr bwMode="auto">
            <a:xfrm>
              <a:off x="7319963" y="512763"/>
              <a:ext cx="517345"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G.S.</a:t>
              </a:r>
            </a:p>
          </p:txBody>
        </p:sp>
        <p:sp>
          <p:nvSpPr>
            <p:cNvPr id="62" name="Isosceles Triangle 61"/>
            <p:cNvSpPr/>
            <p:nvPr/>
          </p:nvSpPr>
          <p:spPr>
            <a:xfrm rot="10800000">
              <a:off x="7450138" y="693738"/>
              <a:ext cx="79375" cy="8096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63" name="TextBox 32"/>
            <p:cNvSpPr txBox="1">
              <a:spLocks noChangeArrowheads="1"/>
            </p:cNvSpPr>
            <p:nvPr/>
          </p:nvSpPr>
          <p:spPr bwMode="auto">
            <a:xfrm>
              <a:off x="4800600" y="747713"/>
              <a:ext cx="1608138" cy="321606"/>
            </a:xfrm>
            <a:prstGeom prst="rect">
              <a:avLst/>
            </a:prstGeom>
            <a:noFill/>
            <a:ln w="9525">
              <a:noFill/>
              <a:miter lim="800000"/>
              <a:headEnd/>
              <a:tailEnd/>
            </a:ln>
          </p:spPr>
          <p:txBody>
            <a:bodyPr>
              <a:spAutoFit/>
            </a:bodyPr>
            <a:lstStyle/>
            <a:p>
              <a:r>
                <a:rPr lang="en-US" sz="800" dirty="0">
                  <a:solidFill>
                    <a:schemeClr val="bg1"/>
                  </a:solidFill>
                  <a:latin typeface="Symbol" pitchFamily="18" charset="2"/>
                </a:rPr>
                <a:t>g</a:t>
              </a:r>
              <a:r>
                <a:rPr lang="en-US" sz="800" baseline="-25000" dirty="0">
                  <a:solidFill>
                    <a:schemeClr val="bg1"/>
                  </a:solidFill>
                  <a:latin typeface="Calibri" pitchFamily="34" charset="0"/>
                </a:rPr>
                <a:t>sand</a:t>
              </a:r>
              <a:r>
                <a:rPr lang="en-US" sz="800" dirty="0">
                  <a:solidFill>
                    <a:schemeClr val="bg1"/>
                  </a:solidFill>
                  <a:latin typeface="Calibri" pitchFamily="34" charset="0"/>
                </a:rPr>
                <a:t> </a:t>
              </a:r>
              <a:r>
                <a:rPr lang="en-US" sz="800" dirty="0">
                  <a:solidFill>
                    <a:schemeClr val="bg1"/>
                  </a:solidFill>
                  <a:latin typeface="Times New Roman" pitchFamily="18" charset="0"/>
                  <a:cs typeface="Times New Roman" pitchFamily="18" charset="0"/>
                </a:rPr>
                <a:t>= 96 pcf</a:t>
              </a:r>
            </a:p>
          </p:txBody>
        </p:sp>
        <p:sp>
          <p:nvSpPr>
            <p:cNvPr id="64" name="TextBox 33"/>
            <p:cNvSpPr txBox="1">
              <a:spLocks noChangeArrowheads="1"/>
            </p:cNvSpPr>
            <p:nvPr/>
          </p:nvSpPr>
          <p:spPr bwMode="auto">
            <a:xfrm>
              <a:off x="4816475" y="1219200"/>
              <a:ext cx="1609725" cy="872928"/>
            </a:xfrm>
            <a:prstGeom prst="rect">
              <a:avLst/>
            </a:prstGeom>
            <a:noFill/>
            <a:ln w="9525">
              <a:noFill/>
              <a:miter lim="800000"/>
              <a:headEnd/>
              <a:tailEnd/>
            </a:ln>
          </p:spPr>
          <p:txBody>
            <a:bodyPr>
              <a:spAutoFit/>
            </a:bodyPr>
            <a:lstStyle/>
            <a:p>
              <a:r>
                <a:rPr lang="en-US" sz="800" dirty="0">
                  <a:solidFill>
                    <a:schemeClr val="bg1"/>
                  </a:solidFill>
                  <a:latin typeface="Symbol" pitchFamily="18" charset="2"/>
                </a:rPr>
                <a:t>g</a:t>
              </a:r>
              <a:r>
                <a:rPr lang="en-US" sz="800" baseline="-25000" dirty="0">
                  <a:solidFill>
                    <a:schemeClr val="bg1"/>
                  </a:solidFill>
                  <a:latin typeface="Calibri" pitchFamily="34" charset="0"/>
                </a:rPr>
                <a:t>clay</a:t>
              </a:r>
              <a:r>
                <a:rPr lang="en-US" sz="800" dirty="0">
                  <a:solidFill>
                    <a:schemeClr val="bg1"/>
                  </a:solidFill>
                  <a:latin typeface="Calibri" pitchFamily="34" charset="0"/>
                </a:rPr>
                <a:t> </a:t>
              </a:r>
              <a:r>
                <a:rPr lang="en-US" sz="800" dirty="0">
                  <a:solidFill>
                    <a:schemeClr val="bg1"/>
                  </a:solidFill>
                  <a:latin typeface="Times New Roman" pitchFamily="18" charset="0"/>
                  <a:cs typeface="Times New Roman" pitchFamily="18" charset="0"/>
                </a:rPr>
                <a:t>= 110 pcf</a:t>
              </a:r>
            </a:p>
            <a:p>
              <a:endParaRPr lang="en-US" sz="800" dirty="0">
                <a:solidFill>
                  <a:schemeClr val="bg1"/>
                </a:solidFill>
                <a:latin typeface="Times New Roman" pitchFamily="18" charset="0"/>
                <a:cs typeface="Times New Roman" pitchFamily="18" charset="0"/>
              </a:endParaRPr>
            </a:p>
            <a:p>
              <a:endParaRPr lang="en-US" sz="800" dirty="0">
                <a:solidFill>
                  <a:schemeClr val="bg1"/>
                </a:solidFill>
                <a:latin typeface="Times New Roman" pitchFamily="18" charset="0"/>
                <a:cs typeface="Times New Roman" pitchFamily="18" charset="0"/>
              </a:endParaRPr>
            </a:p>
            <a:p>
              <a:r>
                <a:rPr lang="en-US" sz="800" dirty="0">
                  <a:solidFill>
                    <a:schemeClr val="bg1"/>
                  </a:solidFill>
                  <a:latin typeface="Times New Roman" pitchFamily="18" charset="0"/>
                  <a:cs typeface="Times New Roman" pitchFamily="18" charset="0"/>
                </a:rPr>
                <a:t>w</a:t>
              </a:r>
              <a:r>
                <a:rPr lang="en-US" sz="800" baseline="-25000" dirty="0">
                  <a:solidFill>
                    <a:schemeClr val="bg1"/>
                  </a:solidFill>
                  <a:latin typeface="Times New Roman" pitchFamily="18" charset="0"/>
                  <a:cs typeface="Times New Roman" pitchFamily="18" charset="0"/>
                </a:rPr>
                <a:t>c   </a:t>
              </a:r>
              <a:r>
                <a:rPr lang="en-US" sz="800" dirty="0">
                  <a:solidFill>
                    <a:schemeClr val="bg1"/>
                  </a:solidFill>
                  <a:latin typeface="Times New Roman" pitchFamily="18" charset="0"/>
                  <a:cs typeface="Times New Roman" pitchFamily="18" charset="0"/>
                </a:rPr>
                <a:t> = 0.3</a:t>
              </a:r>
            </a:p>
          </p:txBody>
        </p:sp>
        <p:cxnSp>
          <p:nvCxnSpPr>
            <p:cNvPr id="65" name="Straight Connector 64"/>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8329613" y="763588"/>
              <a:ext cx="47625" cy="47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0" name="Oval 69"/>
            <p:cNvSpPr/>
            <p:nvPr/>
          </p:nvSpPr>
          <p:spPr>
            <a:xfrm>
              <a:off x="8332788" y="957263"/>
              <a:ext cx="46037" cy="46037"/>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1" name="Oval 70"/>
            <p:cNvSpPr/>
            <p:nvPr/>
          </p:nvSpPr>
          <p:spPr>
            <a:xfrm>
              <a:off x="8332788" y="1257300"/>
              <a:ext cx="46037" cy="46038"/>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2" name="Oval 71"/>
            <p:cNvSpPr/>
            <p:nvPr/>
          </p:nvSpPr>
          <p:spPr>
            <a:xfrm>
              <a:off x="8329613" y="2063750"/>
              <a:ext cx="47625" cy="47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3" name="TextBox 48"/>
            <p:cNvSpPr txBox="1">
              <a:spLocks noChangeArrowheads="1"/>
            </p:cNvSpPr>
            <p:nvPr/>
          </p:nvSpPr>
          <p:spPr bwMode="auto">
            <a:xfrm>
              <a:off x="8291513" y="742949"/>
              <a:ext cx="461963" cy="505379"/>
            </a:xfrm>
            <a:prstGeom prst="rect">
              <a:avLst/>
            </a:prstGeom>
            <a:noFill/>
            <a:ln w="9525">
              <a:noFill/>
              <a:miter lim="800000"/>
              <a:headEnd/>
              <a:tailEnd/>
            </a:ln>
          </p:spPr>
          <p:txBody>
            <a:bodyPr>
              <a:spAutoFit/>
            </a:bodyPr>
            <a:lstStyle/>
            <a:p>
              <a:r>
                <a:rPr lang="en-US" sz="800" dirty="0">
                  <a:solidFill>
                    <a:schemeClr val="bg1"/>
                  </a:solidFill>
                  <a:latin typeface="Times New Roman" pitchFamily="18" charset="0"/>
                  <a:cs typeface="Times New Roman" pitchFamily="18" charset="0"/>
                </a:rPr>
                <a:t>3 ft</a:t>
              </a:r>
            </a:p>
          </p:txBody>
        </p:sp>
        <p:sp>
          <p:nvSpPr>
            <p:cNvPr id="74" name="TextBox 49"/>
            <p:cNvSpPr txBox="1">
              <a:spLocks noChangeArrowheads="1"/>
            </p:cNvSpPr>
            <p:nvPr/>
          </p:nvSpPr>
          <p:spPr bwMode="auto">
            <a:xfrm>
              <a:off x="8305800" y="990599"/>
              <a:ext cx="461963" cy="505379"/>
            </a:xfrm>
            <a:prstGeom prst="rect">
              <a:avLst/>
            </a:prstGeom>
            <a:noFill/>
            <a:ln w="9525">
              <a:noFill/>
              <a:miter lim="800000"/>
              <a:headEnd/>
              <a:tailEnd/>
            </a:ln>
          </p:spPr>
          <p:txBody>
            <a:bodyPr>
              <a:spAutoFit/>
            </a:bodyPr>
            <a:lstStyle/>
            <a:p>
              <a:r>
                <a:rPr lang="en-US" sz="800" dirty="0">
                  <a:solidFill>
                    <a:schemeClr val="bg1"/>
                  </a:solidFill>
                  <a:latin typeface="Times New Roman" pitchFamily="18" charset="0"/>
                  <a:cs typeface="Times New Roman" pitchFamily="18" charset="0"/>
                </a:rPr>
                <a:t>4 ft</a:t>
              </a:r>
            </a:p>
          </p:txBody>
        </p:sp>
        <p:sp>
          <p:nvSpPr>
            <p:cNvPr id="75" name="TextBox 50"/>
            <p:cNvSpPr txBox="1">
              <a:spLocks noChangeArrowheads="1"/>
            </p:cNvSpPr>
            <p:nvPr/>
          </p:nvSpPr>
          <p:spPr bwMode="auto">
            <a:xfrm>
              <a:off x="8305800" y="1524001"/>
              <a:ext cx="461963" cy="505379"/>
            </a:xfrm>
            <a:prstGeom prst="rect">
              <a:avLst/>
            </a:prstGeom>
            <a:noFill/>
            <a:ln w="9525">
              <a:noFill/>
              <a:miter lim="800000"/>
              <a:headEnd/>
              <a:tailEnd/>
            </a:ln>
          </p:spPr>
          <p:txBody>
            <a:bodyPr>
              <a:spAutoFit/>
            </a:bodyPr>
            <a:lstStyle/>
            <a:p>
              <a:r>
                <a:rPr lang="en-US" sz="800" dirty="0">
                  <a:solidFill>
                    <a:schemeClr val="bg1"/>
                  </a:solidFill>
                  <a:latin typeface="Times New Roman" pitchFamily="18" charset="0"/>
                  <a:cs typeface="Times New Roman" pitchFamily="18" charset="0"/>
                </a:rPr>
                <a:t>16 ft</a:t>
              </a:r>
            </a:p>
          </p:txBody>
        </p:sp>
        <p:sp>
          <p:nvSpPr>
            <p:cNvPr id="76" name="Rectangle 75"/>
            <p:cNvSpPr/>
            <p:nvPr/>
          </p:nvSpPr>
          <p:spPr>
            <a:xfrm>
              <a:off x="6940550" y="160972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cxnSp>
          <p:nvCxnSpPr>
            <p:cNvPr id="77" name="Straight Connector 76"/>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78" name="Group 68"/>
            <p:cNvGrpSpPr>
              <a:grpSpLocks/>
            </p:cNvGrpSpPr>
            <p:nvPr/>
          </p:nvGrpSpPr>
          <p:grpSpPr bwMode="auto">
            <a:xfrm>
              <a:off x="7116763" y="1524000"/>
              <a:ext cx="889000" cy="153988"/>
              <a:chOff x="5240338" y="1524006"/>
              <a:chExt cx="888999" cy="153190"/>
            </a:xfrm>
          </p:grpSpPr>
          <p:cxnSp>
            <p:nvCxnSpPr>
              <p:cNvPr id="133" name="Straight Arrow Connector 132"/>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79" name="Group 69"/>
            <p:cNvGrpSpPr>
              <a:grpSpLocks/>
            </p:cNvGrpSpPr>
            <p:nvPr/>
          </p:nvGrpSpPr>
          <p:grpSpPr bwMode="auto">
            <a:xfrm>
              <a:off x="6110288" y="1519238"/>
              <a:ext cx="889000" cy="153987"/>
              <a:chOff x="5240338" y="1524006"/>
              <a:chExt cx="888999" cy="153190"/>
            </a:xfrm>
          </p:grpSpPr>
          <p:cxnSp>
            <p:nvCxnSpPr>
              <p:cNvPr id="111" name="Straight Arrow Connector 11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80" name="TextBox 78"/>
            <p:cNvSpPr txBox="1">
              <a:spLocks noChangeArrowheads="1"/>
            </p:cNvSpPr>
            <p:nvPr/>
          </p:nvSpPr>
          <p:spPr bwMode="auto">
            <a:xfrm>
              <a:off x="6553200" y="1333499"/>
              <a:ext cx="409664"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P</a:t>
              </a:r>
              <a:r>
                <a:rPr lang="en-US" sz="800" baseline="-25000" dirty="0">
                  <a:solidFill>
                    <a:schemeClr val="bg1"/>
                  </a:solidFill>
                  <a:latin typeface="Calibri" pitchFamily="34" charset="0"/>
                </a:rPr>
                <a:t>o</a:t>
              </a:r>
            </a:p>
          </p:txBody>
        </p:sp>
        <p:sp>
          <p:nvSpPr>
            <p:cNvPr id="81" name="TextBox 79"/>
            <p:cNvSpPr txBox="1">
              <a:spLocks noChangeArrowheads="1"/>
            </p:cNvSpPr>
            <p:nvPr/>
          </p:nvSpPr>
          <p:spPr bwMode="auto">
            <a:xfrm>
              <a:off x="6000749" y="981076"/>
              <a:ext cx="581952"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Sand</a:t>
              </a:r>
            </a:p>
          </p:txBody>
        </p:sp>
        <p:sp>
          <p:nvSpPr>
            <p:cNvPr id="84" name="TextBox 80"/>
            <p:cNvSpPr txBox="1">
              <a:spLocks noChangeArrowheads="1"/>
            </p:cNvSpPr>
            <p:nvPr/>
          </p:nvSpPr>
          <p:spPr bwMode="auto">
            <a:xfrm>
              <a:off x="7829550" y="1252538"/>
              <a:ext cx="536489"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Clay</a:t>
              </a:r>
            </a:p>
          </p:txBody>
        </p:sp>
        <p:grpSp>
          <p:nvGrpSpPr>
            <p:cNvPr id="89" name="Group 69"/>
            <p:cNvGrpSpPr>
              <a:grpSpLocks/>
            </p:cNvGrpSpPr>
            <p:nvPr/>
          </p:nvGrpSpPr>
          <p:grpSpPr bwMode="auto">
            <a:xfrm>
              <a:off x="5111750" y="1519238"/>
              <a:ext cx="889000" cy="153987"/>
              <a:chOff x="5240338" y="1524006"/>
              <a:chExt cx="888999" cy="153190"/>
            </a:xfrm>
          </p:grpSpPr>
          <p:cxnSp>
            <p:nvCxnSpPr>
              <p:cNvPr id="102" name="Straight Arrow Connector 101"/>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14" name="Chart 13"/>
          <p:cNvGraphicFramePr>
            <a:graphicFrameLocks noGrp="1"/>
          </p:cNvGraphicFramePr>
          <p:nvPr>
            <p:extLst>
              <p:ext uri="{D42A27DB-BD31-4B8C-83A1-F6EECF244321}">
                <p14:modId xmlns:p14="http://schemas.microsoft.com/office/powerpoint/2010/main" val="3010254985"/>
              </p:ext>
            </p:extLst>
          </p:nvPr>
        </p:nvGraphicFramePr>
        <p:xfrm>
          <a:off x="1701800" y="2088707"/>
          <a:ext cx="6166077" cy="3984852"/>
        </p:xfrm>
        <a:graphic>
          <a:graphicData uri="http://schemas.openxmlformats.org/drawingml/2006/chart">
            <c:chart xmlns:c="http://schemas.openxmlformats.org/drawingml/2006/chart" xmlns:r="http://schemas.openxmlformats.org/officeDocument/2006/relationships" r:id="rId3"/>
          </a:graphicData>
        </a:graphic>
      </p:graphicFrame>
      <p:sp>
        <p:nvSpPr>
          <p:cNvPr id="4099" name="TextBox 14"/>
          <p:cNvSpPr txBox="1">
            <a:spLocks noChangeArrowheads="1"/>
          </p:cNvSpPr>
          <p:nvPr/>
        </p:nvSpPr>
        <p:spPr bwMode="auto">
          <a:xfrm>
            <a:off x="4521200" y="5974907"/>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4100" name="TextBox 16"/>
          <p:cNvSpPr txBox="1">
            <a:spLocks noChangeArrowheads="1"/>
          </p:cNvSpPr>
          <p:nvPr/>
        </p:nvSpPr>
        <p:spPr bwMode="auto">
          <a:xfrm rot="-5400000">
            <a:off x="818356" y="3696051"/>
            <a:ext cx="14509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sp>
        <p:nvSpPr>
          <p:cNvPr id="87" name="Freeform 86"/>
          <p:cNvSpPr/>
          <p:nvPr/>
        </p:nvSpPr>
        <p:spPr>
          <a:xfrm>
            <a:off x="3516313" y="2917382"/>
            <a:ext cx="2338387"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91" name="Oval 90"/>
          <p:cNvSpPr/>
          <p:nvPr/>
        </p:nvSpPr>
        <p:spPr>
          <a:xfrm>
            <a:off x="3525838" y="2884045"/>
            <a:ext cx="66675" cy="66675"/>
          </a:xfrm>
          <a:prstGeom prst="ellipse">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3871913" y="2906270"/>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4106863" y="2945957"/>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4643438" y="3317432"/>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4929188" y="3720657"/>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5326063" y="4327082"/>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5616575" y="4769995"/>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stCxn id="98" idx="6"/>
          </p:cNvCxnSpPr>
          <p:nvPr/>
        </p:nvCxnSpPr>
        <p:spPr>
          <a:xfrm flipH="1" flipV="1">
            <a:off x="3892550" y="4546157"/>
            <a:ext cx="1985963" cy="58896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3863975" y="4527107"/>
            <a:ext cx="46038"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4716463" y="4789045"/>
            <a:ext cx="188912"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5834063" y="5112895"/>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28" name="Rectangle 127"/>
          <p:cNvSpPr/>
          <p:nvPr/>
        </p:nvSpPr>
        <p:spPr>
          <a:xfrm>
            <a:off x="4494213" y="5712970"/>
            <a:ext cx="241300" cy="25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135"/>
          <p:cNvGrpSpPr>
            <a:grpSpLocks/>
          </p:cNvGrpSpPr>
          <p:nvPr/>
        </p:nvGrpSpPr>
        <p:grpSpPr bwMode="auto">
          <a:xfrm>
            <a:off x="363538" y="5839075"/>
            <a:ext cx="4487862" cy="914400"/>
            <a:chOff x="362952" y="5440267"/>
            <a:chExt cx="4488447" cy="915210"/>
          </a:xfrm>
        </p:grpSpPr>
        <p:sp>
          <p:nvSpPr>
            <p:cNvPr id="4141" name="TextBox 130"/>
            <p:cNvSpPr txBox="1">
              <a:spLocks noChangeArrowheads="1"/>
            </p:cNvSpPr>
            <p:nvPr/>
          </p:nvSpPr>
          <p:spPr bwMode="auto">
            <a:xfrm>
              <a:off x="362952" y="5616813"/>
              <a:ext cx="4488447" cy="738664"/>
            </a:xfrm>
            <a:prstGeom prst="rect">
              <a:avLst/>
            </a:prstGeom>
            <a:noFill/>
            <a:ln w="9525">
              <a:noFill/>
              <a:miter lim="800000"/>
              <a:headEnd/>
              <a:tailEnd/>
            </a:ln>
          </p:spPr>
          <p:txBody>
            <a:bodyPr>
              <a:spAutoFit/>
            </a:bodyPr>
            <a:lstStyle/>
            <a:p>
              <a:r>
                <a:rPr lang="en-US" sz="1400" dirty="0">
                  <a:solidFill>
                    <a:schemeClr val="bg1"/>
                  </a:solidFill>
                  <a:latin typeface="Calibri" pitchFamily="34" charset="0"/>
                </a:rPr>
                <a:t>Overconsolidation Ratio   OCR  =             = 1</a:t>
              </a:r>
            </a:p>
            <a:p>
              <a:endParaRPr lang="en-US" sz="1400" dirty="0">
                <a:solidFill>
                  <a:schemeClr val="bg1"/>
                </a:solidFill>
                <a:latin typeface="Calibri" pitchFamily="34" charset="0"/>
              </a:endParaRPr>
            </a:p>
            <a:p>
              <a:r>
                <a:rPr lang="en-US" sz="1400" dirty="0">
                  <a:solidFill>
                    <a:schemeClr val="bg1"/>
                  </a:solidFill>
                  <a:latin typeface="Calibri" pitchFamily="34" charset="0"/>
                </a:rPr>
                <a:t>The soil is  </a:t>
              </a:r>
              <a:r>
                <a:rPr lang="en-US" sz="1400" b="1" u="sng" dirty="0">
                  <a:solidFill>
                    <a:schemeClr val="bg1"/>
                  </a:solidFill>
                  <a:latin typeface="Calibri" pitchFamily="34" charset="0"/>
                </a:rPr>
                <a:t>Normally Consolidated  </a:t>
              </a:r>
              <a:r>
                <a:rPr lang="en-US" sz="1400" dirty="0">
                  <a:solidFill>
                    <a:schemeClr val="bg1"/>
                  </a:solidFill>
                  <a:latin typeface="Calibri" pitchFamily="34" charset="0"/>
                </a:rPr>
                <a:t>(N.C.) soil </a:t>
              </a:r>
            </a:p>
          </p:txBody>
        </p:sp>
        <p:grpSp>
          <p:nvGrpSpPr>
            <p:cNvPr id="3" name="Group 134"/>
            <p:cNvGrpSpPr>
              <a:grpSpLocks/>
            </p:cNvGrpSpPr>
            <p:nvPr/>
          </p:nvGrpSpPr>
          <p:grpSpPr bwMode="auto">
            <a:xfrm>
              <a:off x="2806884" y="5440267"/>
              <a:ext cx="425835" cy="674132"/>
              <a:chOff x="914584" y="2443067"/>
              <a:chExt cx="425835" cy="674132"/>
            </a:xfrm>
          </p:grpSpPr>
          <p:sp>
            <p:nvSpPr>
              <p:cNvPr id="4143" name="TextBox 131"/>
              <p:cNvSpPr txBox="1">
                <a:spLocks noChangeArrowheads="1"/>
              </p:cNvSpPr>
              <p:nvPr/>
            </p:nvSpPr>
            <p:spPr bwMode="auto">
              <a:xfrm>
                <a:off x="914584" y="2443067"/>
                <a:ext cx="420821"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 P</a:t>
                </a:r>
                <a:r>
                  <a:rPr lang="en-US" b="1" baseline="-25000" dirty="0">
                    <a:solidFill>
                      <a:schemeClr val="bg1"/>
                    </a:solidFill>
                    <a:latin typeface="Calibri" pitchFamily="34" charset="0"/>
                  </a:rPr>
                  <a:t>c</a:t>
                </a:r>
              </a:p>
            </p:txBody>
          </p:sp>
          <p:sp>
            <p:nvSpPr>
              <p:cNvPr id="4144" name="TextBox 132"/>
              <p:cNvSpPr txBox="1">
                <a:spLocks noChangeArrowheads="1"/>
              </p:cNvSpPr>
              <p:nvPr/>
            </p:nvSpPr>
            <p:spPr bwMode="auto">
              <a:xfrm>
                <a:off x="952684" y="2747867"/>
                <a:ext cx="387735"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p>
            </p:txBody>
          </p:sp>
          <p:cxnSp>
            <p:nvCxnSpPr>
              <p:cNvPr id="134" name="Straight Connector 133"/>
              <p:cNvCxnSpPr/>
              <p:nvPr/>
            </p:nvCxnSpPr>
            <p:spPr>
              <a:xfrm>
                <a:off x="977641" y="2781504"/>
                <a:ext cx="3048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36" name="TextBox 136"/>
          <p:cNvSpPr txBox="1">
            <a:spLocks noChangeArrowheads="1"/>
          </p:cNvSpPr>
          <p:nvPr/>
        </p:nvSpPr>
        <p:spPr bwMode="auto">
          <a:xfrm>
            <a:off x="114300" y="920307"/>
            <a:ext cx="301625"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1</a:t>
            </a:r>
          </a:p>
        </p:txBody>
      </p:sp>
      <p:sp>
        <p:nvSpPr>
          <p:cNvPr id="138" name="Oval 137"/>
          <p:cNvSpPr/>
          <p:nvPr/>
        </p:nvSpPr>
        <p:spPr>
          <a:xfrm>
            <a:off x="63500" y="920307"/>
            <a:ext cx="403225" cy="4032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138" name="Rectangle 138"/>
          <p:cNvSpPr>
            <a:spLocks noChangeArrowheads="1"/>
          </p:cNvSpPr>
          <p:nvPr/>
        </p:nvSpPr>
        <p:spPr bwMode="auto">
          <a:xfrm>
            <a:off x="495300" y="939357"/>
            <a:ext cx="2868613" cy="368300"/>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 </a:t>
            </a:r>
            <a:r>
              <a:rPr lang="en-US" b="1" u="sng" dirty="0">
                <a:solidFill>
                  <a:schemeClr val="bg1"/>
                </a:solidFill>
                <a:latin typeface="Calibri" pitchFamily="34" charset="0"/>
              </a:rPr>
              <a:t>Normally Consolidated Soil </a:t>
            </a:r>
            <a:endParaRPr lang="en-US" dirty="0">
              <a:solidFill>
                <a:schemeClr val="bg1"/>
              </a:solidFill>
              <a:latin typeface="Calibri" pitchFamily="34" charset="0"/>
            </a:endParaRPr>
          </a:p>
        </p:txBody>
      </p:sp>
      <p:sp>
        <p:nvSpPr>
          <p:cNvPr id="4139" name="Rectangle 47"/>
          <p:cNvSpPr>
            <a:spLocks noChangeArrowheads="1"/>
          </p:cNvSpPr>
          <p:nvPr/>
        </p:nvSpPr>
        <p:spPr bwMode="auto">
          <a:xfrm>
            <a:off x="520700" y="539307"/>
            <a:ext cx="6510338" cy="369888"/>
          </a:xfrm>
          <a:prstGeom prst="rect">
            <a:avLst/>
          </a:prstGeom>
          <a:noFill/>
          <a:ln w="9525">
            <a:noFill/>
            <a:miter lim="800000"/>
            <a:headEnd/>
            <a:tailEnd/>
          </a:ln>
        </p:spPr>
        <p:txBody>
          <a:bodyPr wrap="none">
            <a:spAutoFit/>
          </a:bodyPr>
          <a:lstStyle/>
          <a:p>
            <a:r>
              <a:rPr lang="en-US" b="1" u="sng" dirty="0">
                <a:solidFill>
                  <a:schemeClr val="bg1"/>
                </a:solidFill>
                <a:latin typeface="Calibri" pitchFamily="34" charset="0"/>
              </a:rPr>
              <a:t>Casagrande’s Method to Determine Preconsolidation Pressure (Pc)</a:t>
            </a:r>
          </a:p>
        </p:txBody>
      </p:sp>
      <p:sp>
        <p:nvSpPr>
          <p:cNvPr id="50" name="TextBox 49"/>
          <p:cNvSpPr txBox="1"/>
          <p:nvPr/>
        </p:nvSpPr>
        <p:spPr>
          <a:xfrm>
            <a:off x="1895340" y="64930"/>
            <a:ext cx="5468164" cy="369332"/>
          </a:xfrm>
          <a:prstGeom prst="rect">
            <a:avLst/>
          </a:prstGeom>
          <a:solidFill>
            <a:srgbClr val="FFFF00"/>
          </a:solidFill>
          <a:ln>
            <a:noFill/>
          </a:ln>
        </p:spPr>
        <p:txBody>
          <a:bodyPr wrap="none" rtlCol="0">
            <a:spAutoFit/>
          </a:bodyPr>
          <a:lstStyle/>
          <a:p>
            <a:r>
              <a:rPr lang="en-US" dirty="0" smtClean="0">
                <a:solidFill>
                  <a:schemeClr val="bg1"/>
                </a:solidFill>
              </a:rPr>
              <a:t>Normally Consolidated and Overconsolidated  Clay</a:t>
            </a:r>
            <a:endParaRPr lang="en-US" dirty="0">
              <a:solidFill>
                <a:schemeClr val="bg1"/>
              </a:solidFill>
            </a:endParaRPr>
          </a:p>
        </p:txBody>
      </p:sp>
      <p:sp>
        <p:nvSpPr>
          <p:cNvPr id="147" name="Slide Number Placeholder 146"/>
          <p:cNvSpPr>
            <a:spLocks noGrp="1"/>
          </p:cNvSpPr>
          <p:nvPr>
            <p:ph type="sldNum" sz="quarter" idx="12"/>
          </p:nvPr>
        </p:nvSpPr>
        <p:spPr/>
        <p:txBody>
          <a:bodyPr/>
          <a:lstStyle/>
          <a:p>
            <a:pPr>
              <a:defRPr/>
            </a:pPr>
            <a:fld id="{32E309BD-7918-46B7-9B4C-18692777D094}" type="slidenum">
              <a:rPr lang="en-US" smtClean="0"/>
              <a:pPr>
                <a:defRPr/>
              </a:pPr>
              <a:t>11</a:t>
            </a:fld>
            <a:endParaRPr lang="en-US" dirty="0"/>
          </a:p>
        </p:txBody>
      </p:sp>
      <p:sp>
        <p:nvSpPr>
          <p:cNvPr id="148" name="Footer Placeholder 147"/>
          <p:cNvSpPr>
            <a:spLocks noGrp="1"/>
          </p:cNvSpPr>
          <p:nvPr>
            <p:ph type="ftr" sz="quarter" idx="11"/>
          </p:nvPr>
        </p:nvSpPr>
        <p:spPr/>
        <p:txBody>
          <a:bodyPr/>
          <a:lstStyle/>
          <a:p>
            <a:pPr>
              <a:defRPr/>
            </a:pPr>
            <a:r>
              <a:rPr lang="en-US" dirty="0" smtClean="0"/>
              <a:t>Dr. Kamal Tawfiq</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 name="Group 52"/>
          <p:cNvGrpSpPr/>
          <p:nvPr/>
        </p:nvGrpSpPr>
        <p:grpSpPr>
          <a:xfrm>
            <a:off x="5374088" y="281862"/>
            <a:ext cx="3831825" cy="1789826"/>
            <a:chOff x="4467225" y="512763"/>
            <a:chExt cx="4432551" cy="1773237"/>
          </a:xfrm>
        </p:grpSpPr>
        <p:sp>
          <p:nvSpPr>
            <p:cNvPr id="54" name="Freeform 53"/>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800" dirty="0">
                <a:solidFill>
                  <a:schemeClr val="bg1"/>
                </a:solidFill>
              </a:endParaRPr>
            </a:p>
          </p:txBody>
        </p:sp>
        <p:sp>
          <p:nvSpPr>
            <p:cNvPr id="55" name="Rectangle 54"/>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aseline="-25000" dirty="0">
                <a:solidFill>
                  <a:schemeClr val="bg1"/>
                </a:solidFill>
              </a:endParaRPr>
            </a:p>
          </p:txBody>
        </p:sp>
        <p:sp>
          <p:nvSpPr>
            <p:cNvPr id="56" name="Rectangle 55"/>
            <p:cNvSpPr/>
            <p:nvPr/>
          </p:nvSpPr>
          <p:spPr>
            <a:xfrm>
              <a:off x="8277225" y="76200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cxnSp>
          <p:nvCxnSpPr>
            <p:cNvPr id="57" name="Straight Connector 56"/>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467225" y="68580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grpSp>
          <p:nvGrpSpPr>
            <p:cNvPr id="61" name="Group 28"/>
            <p:cNvGrpSpPr>
              <a:grpSpLocks/>
            </p:cNvGrpSpPr>
            <p:nvPr/>
          </p:nvGrpSpPr>
          <p:grpSpPr bwMode="auto">
            <a:xfrm>
              <a:off x="7210425" y="1012825"/>
              <a:ext cx="304800" cy="76200"/>
              <a:chOff x="762000" y="609600"/>
              <a:chExt cx="533400" cy="228600"/>
            </a:xfrm>
          </p:grpSpPr>
          <p:cxnSp>
            <p:nvCxnSpPr>
              <p:cNvPr id="135" name="Straight Connector 134"/>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2" name="TextBox 29"/>
            <p:cNvSpPr txBox="1">
              <a:spLocks noChangeArrowheads="1"/>
            </p:cNvSpPr>
            <p:nvPr/>
          </p:nvSpPr>
          <p:spPr bwMode="auto">
            <a:xfrm>
              <a:off x="7167563" y="806450"/>
              <a:ext cx="562809"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W.T.</a:t>
              </a:r>
            </a:p>
          </p:txBody>
        </p:sp>
        <p:sp>
          <p:nvSpPr>
            <p:cNvPr id="63" name="TextBox 30"/>
            <p:cNvSpPr txBox="1">
              <a:spLocks noChangeArrowheads="1"/>
            </p:cNvSpPr>
            <p:nvPr/>
          </p:nvSpPr>
          <p:spPr bwMode="auto">
            <a:xfrm>
              <a:off x="7319963" y="512763"/>
              <a:ext cx="517345"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G.S.</a:t>
              </a:r>
            </a:p>
          </p:txBody>
        </p:sp>
        <p:sp>
          <p:nvSpPr>
            <p:cNvPr id="64" name="Isosceles Triangle 63"/>
            <p:cNvSpPr/>
            <p:nvPr/>
          </p:nvSpPr>
          <p:spPr>
            <a:xfrm rot="10800000">
              <a:off x="7450138" y="693738"/>
              <a:ext cx="79375" cy="8096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65" name="TextBox 32"/>
            <p:cNvSpPr txBox="1">
              <a:spLocks noChangeArrowheads="1"/>
            </p:cNvSpPr>
            <p:nvPr/>
          </p:nvSpPr>
          <p:spPr bwMode="auto">
            <a:xfrm>
              <a:off x="4800600" y="747713"/>
              <a:ext cx="1608138" cy="321606"/>
            </a:xfrm>
            <a:prstGeom prst="rect">
              <a:avLst/>
            </a:prstGeom>
            <a:noFill/>
            <a:ln w="9525">
              <a:noFill/>
              <a:miter lim="800000"/>
              <a:headEnd/>
              <a:tailEnd/>
            </a:ln>
          </p:spPr>
          <p:txBody>
            <a:bodyPr>
              <a:spAutoFit/>
            </a:bodyPr>
            <a:lstStyle/>
            <a:p>
              <a:r>
                <a:rPr lang="en-US" sz="800" dirty="0">
                  <a:solidFill>
                    <a:schemeClr val="bg1"/>
                  </a:solidFill>
                  <a:latin typeface="Symbol" pitchFamily="18" charset="2"/>
                </a:rPr>
                <a:t>g</a:t>
              </a:r>
              <a:r>
                <a:rPr lang="en-US" sz="800" baseline="-25000" dirty="0">
                  <a:solidFill>
                    <a:schemeClr val="bg1"/>
                  </a:solidFill>
                  <a:latin typeface="Calibri" pitchFamily="34" charset="0"/>
                </a:rPr>
                <a:t>sand</a:t>
              </a:r>
              <a:r>
                <a:rPr lang="en-US" sz="800" dirty="0">
                  <a:solidFill>
                    <a:schemeClr val="bg1"/>
                  </a:solidFill>
                  <a:latin typeface="Calibri" pitchFamily="34" charset="0"/>
                </a:rPr>
                <a:t> </a:t>
              </a:r>
              <a:r>
                <a:rPr lang="en-US" sz="800" dirty="0">
                  <a:solidFill>
                    <a:schemeClr val="bg1"/>
                  </a:solidFill>
                  <a:latin typeface="Times New Roman" pitchFamily="18" charset="0"/>
                  <a:cs typeface="Times New Roman" pitchFamily="18" charset="0"/>
                </a:rPr>
                <a:t>= 96 pcf</a:t>
              </a:r>
            </a:p>
          </p:txBody>
        </p:sp>
        <p:sp>
          <p:nvSpPr>
            <p:cNvPr id="66" name="TextBox 33"/>
            <p:cNvSpPr txBox="1">
              <a:spLocks noChangeArrowheads="1"/>
            </p:cNvSpPr>
            <p:nvPr/>
          </p:nvSpPr>
          <p:spPr bwMode="auto">
            <a:xfrm>
              <a:off x="4816475" y="1219200"/>
              <a:ext cx="1609725" cy="872928"/>
            </a:xfrm>
            <a:prstGeom prst="rect">
              <a:avLst/>
            </a:prstGeom>
            <a:noFill/>
            <a:ln w="9525">
              <a:noFill/>
              <a:miter lim="800000"/>
              <a:headEnd/>
              <a:tailEnd/>
            </a:ln>
          </p:spPr>
          <p:txBody>
            <a:bodyPr>
              <a:spAutoFit/>
            </a:bodyPr>
            <a:lstStyle/>
            <a:p>
              <a:r>
                <a:rPr lang="en-US" sz="800" dirty="0">
                  <a:solidFill>
                    <a:schemeClr val="bg1"/>
                  </a:solidFill>
                  <a:latin typeface="Symbol" pitchFamily="18" charset="2"/>
                </a:rPr>
                <a:t>g</a:t>
              </a:r>
              <a:r>
                <a:rPr lang="en-US" sz="800" baseline="-25000" dirty="0">
                  <a:solidFill>
                    <a:schemeClr val="bg1"/>
                  </a:solidFill>
                  <a:latin typeface="Calibri" pitchFamily="34" charset="0"/>
                </a:rPr>
                <a:t>clay</a:t>
              </a:r>
              <a:r>
                <a:rPr lang="en-US" sz="800" dirty="0">
                  <a:solidFill>
                    <a:schemeClr val="bg1"/>
                  </a:solidFill>
                  <a:latin typeface="Calibri" pitchFamily="34" charset="0"/>
                </a:rPr>
                <a:t> </a:t>
              </a:r>
              <a:r>
                <a:rPr lang="en-US" sz="800" dirty="0">
                  <a:solidFill>
                    <a:schemeClr val="bg1"/>
                  </a:solidFill>
                  <a:latin typeface="Times New Roman" pitchFamily="18" charset="0"/>
                  <a:cs typeface="Times New Roman" pitchFamily="18" charset="0"/>
                </a:rPr>
                <a:t>= 110 pcf</a:t>
              </a:r>
            </a:p>
            <a:p>
              <a:endParaRPr lang="en-US" sz="800" dirty="0">
                <a:solidFill>
                  <a:schemeClr val="bg1"/>
                </a:solidFill>
                <a:latin typeface="Times New Roman" pitchFamily="18" charset="0"/>
                <a:cs typeface="Times New Roman" pitchFamily="18" charset="0"/>
              </a:endParaRPr>
            </a:p>
            <a:p>
              <a:endParaRPr lang="en-US" sz="800" dirty="0">
                <a:solidFill>
                  <a:schemeClr val="bg1"/>
                </a:solidFill>
                <a:latin typeface="Times New Roman" pitchFamily="18" charset="0"/>
                <a:cs typeface="Times New Roman" pitchFamily="18" charset="0"/>
              </a:endParaRPr>
            </a:p>
            <a:p>
              <a:r>
                <a:rPr lang="en-US" sz="800" dirty="0">
                  <a:solidFill>
                    <a:schemeClr val="bg1"/>
                  </a:solidFill>
                  <a:latin typeface="Times New Roman" pitchFamily="18" charset="0"/>
                  <a:cs typeface="Times New Roman" pitchFamily="18" charset="0"/>
                </a:rPr>
                <a:t>w</a:t>
              </a:r>
              <a:r>
                <a:rPr lang="en-US" sz="800" baseline="-25000" dirty="0">
                  <a:solidFill>
                    <a:schemeClr val="bg1"/>
                  </a:solidFill>
                  <a:latin typeface="Times New Roman" pitchFamily="18" charset="0"/>
                  <a:cs typeface="Times New Roman" pitchFamily="18" charset="0"/>
                </a:rPr>
                <a:t>c   </a:t>
              </a:r>
              <a:r>
                <a:rPr lang="en-US" sz="800" dirty="0">
                  <a:solidFill>
                    <a:schemeClr val="bg1"/>
                  </a:solidFill>
                  <a:latin typeface="Times New Roman" pitchFamily="18" charset="0"/>
                  <a:cs typeface="Times New Roman" pitchFamily="18" charset="0"/>
                </a:rPr>
                <a:t> = 0.3</a:t>
              </a:r>
            </a:p>
          </p:txBody>
        </p:sp>
        <p:cxnSp>
          <p:nvCxnSpPr>
            <p:cNvPr id="67" name="Straight Connector 66"/>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8329613" y="763588"/>
              <a:ext cx="47625" cy="47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2" name="Oval 71"/>
            <p:cNvSpPr/>
            <p:nvPr/>
          </p:nvSpPr>
          <p:spPr>
            <a:xfrm>
              <a:off x="8332788" y="957263"/>
              <a:ext cx="46037" cy="46037"/>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3" name="Oval 72"/>
            <p:cNvSpPr/>
            <p:nvPr/>
          </p:nvSpPr>
          <p:spPr>
            <a:xfrm>
              <a:off x="8332788" y="1257300"/>
              <a:ext cx="46037" cy="46038"/>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4" name="Oval 73"/>
            <p:cNvSpPr/>
            <p:nvPr/>
          </p:nvSpPr>
          <p:spPr>
            <a:xfrm>
              <a:off x="8329613" y="2063750"/>
              <a:ext cx="47625" cy="47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sp>
          <p:nvSpPr>
            <p:cNvPr id="75" name="TextBox 48"/>
            <p:cNvSpPr txBox="1">
              <a:spLocks noChangeArrowheads="1"/>
            </p:cNvSpPr>
            <p:nvPr/>
          </p:nvSpPr>
          <p:spPr bwMode="auto">
            <a:xfrm>
              <a:off x="8291513" y="742949"/>
              <a:ext cx="461963" cy="505379"/>
            </a:xfrm>
            <a:prstGeom prst="rect">
              <a:avLst/>
            </a:prstGeom>
            <a:noFill/>
            <a:ln w="9525">
              <a:noFill/>
              <a:miter lim="800000"/>
              <a:headEnd/>
              <a:tailEnd/>
            </a:ln>
          </p:spPr>
          <p:txBody>
            <a:bodyPr>
              <a:spAutoFit/>
            </a:bodyPr>
            <a:lstStyle/>
            <a:p>
              <a:r>
                <a:rPr lang="en-US" sz="800" dirty="0">
                  <a:solidFill>
                    <a:schemeClr val="bg1"/>
                  </a:solidFill>
                  <a:latin typeface="Times New Roman" pitchFamily="18" charset="0"/>
                  <a:cs typeface="Times New Roman" pitchFamily="18" charset="0"/>
                </a:rPr>
                <a:t>3 ft</a:t>
              </a:r>
            </a:p>
          </p:txBody>
        </p:sp>
        <p:sp>
          <p:nvSpPr>
            <p:cNvPr id="76" name="TextBox 49"/>
            <p:cNvSpPr txBox="1">
              <a:spLocks noChangeArrowheads="1"/>
            </p:cNvSpPr>
            <p:nvPr/>
          </p:nvSpPr>
          <p:spPr bwMode="auto">
            <a:xfrm>
              <a:off x="8305800" y="990599"/>
              <a:ext cx="461963" cy="505379"/>
            </a:xfrm>
            <a:prstGeom prst="rect">
              <a:avLst/>
            </a:prstGeom>
            <a:noFill/>
            <a:ln w="9525">
              <a:noFill/>
              <a:miter lim="800000"/>
              <a:headEnd/>
              <a:tailEnd/>
            </a:ln>
          </p:spPr>
          <p:txBody>
            <a:bodyPr>
              <a:spAutoFit/>
            </a:bodyPr>
            <a:lstStyle/>
            <a:p>
              <a:r>
                <a:rPr lang="en-US" sz="800" dirty="0">
                  <a:solidFill>
                    <a:schemeClr val="bg1"/>
                  </a:solidFill>
                  <a:latin typeface="Times New Roman" pitchFamily="18" charset="0"/>
                  <a:cs typeface="Times New Roman" pitchFamily="18" charset="0"/>
                </a:rPr>
                <a:t>4 ft</a:t>
              </a:r>
            </a:p>
          </p:txBody>
        </p:sp>
        <p:sp>
          <p:nvSpPr>
            <p:cNvPr id="77" name="TextBox 50"/>
            <p:cNvSpPr txBox="1">
              <a:spLocks noChangeArrowheads="1"/>
            </p:cNvSpPr>
            <p:nvPr/>
          </p:nvSpPr>
          <p:spPr bwMode="auto">
            <a:xfrm>
              <a:off x="8305801" y="1524001"/>
              <a:ext cx="593975" cy="242908"/>
            </a:xfrm>
            <a:prstGeom prst="rect">
              <a:avLst/>
            </a:prstGeom>
            <a:noFill/>
            <a:ln w="9525">
              <a:noFill/>
              <a:miter lim="800000"/>
              <a:headEnd/>
              <a:tailEnd/>
            </a:ln>
          </p:spPr>
          <p:txBody>
            <a:bodyPr wrap="square">
              <a:spAutoFit/>
            </a:bodyPr>
            <a:lstStyle/>
            <a:p>
              <a:r>
                <a:rPr lang="en-US" sz="800" dirty="0">
                  <a:solidFill>
                    <a:schemeClr val="bg1"/>
                  </a:solidFill>
                  <a:latin typeface="Times New Roman" pitchFamily="18" charset="0"/>
                  <a:cs typeface="Times New Roman" pitchFamily="18" charset="0"/>
                </a:rPr>
                <a:t>16 ft</a:t>
              </a:r>
            </a:p>
          </p:txBody>
        </p:sp>
        <p:sp>
          <p:nvSpPr>
            <p:cNvPr id="78" name="Rectangle 77"/>
            <p:cNvSpPr/>
            <p:nvPr/>
          </p:nvSpPr>
          <p:spPr>
            <a:xfrm>
              <a:off x="6940550" y="160972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schemeClr val="bg1"/>
                </a:solidFill>
              </a:endParaRPr>
            </a:p>
          </p:txBody>
        </p:sp>
        <p:cxnSp>
          <p:nvCxnSpPr>
            <p:cNvPr id="79" name="Straight Connector 78"/>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80" name="Group 68"/>
            <p:cNvGrpSpPr>
              <a:grpSpLocks/>
            </p:cNvGrpSpPr>
            <p:nvPr/>
          </p:nvGrpSpPr>
          <p:grpSpPr bwMode="auto">
            <a:xfrm>
              <a:off x="7116763" y="1524000"/>
              <a:ext cx="889000" cy="153988"/>
              <a:chOff x="5240338" y="1524006"/>
              <a:chExt cx="888999" cy="153190"/>
            </a:xfrm>
          </p:grpSpPr>
          <p:cxnSp>
            <p:nvCxnSpPr>
              <p:cNvPr id="120" name="Straight Arrow Connector 11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1" name="Group 69"/>
            <p:cNvGrpSpPr>
              <a:grpSpLocks/>
            </p:cNvGrpSpPr>
            <p:nvPr/>
          </p:nvGrpSpPr>
          <p:grpSpPr bwMode="auto">
            <a:xfrm>
              <a:off x="6110288" y="1519238"/>
              <a:ext cx="889000" cy="153987"/>
              <a:chOff x="5240338" y="1524006"/>
              <a:chExt cx="888999" cy="153190"/>
            </a:xfrm>
          </p:grpSpPr>
          <p:cxnSp>
            <p:nvCxnSpPr>
              <p:cNvPr id="110" name="Straight Arrow Connector 109"/>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84" name="TextBox 78"/>
            <p:cNvSpPr txBox="1">
              <a:spLocks noChangeArrowheads="1"/>
            </p:cNvSpPr>
            <p:nvPr/>
          </p:nvSpPr>
          <p:spPr bwMode="auto">
            <a:xfrm>
              <a:off x="6553200" y="1333499"/>
              <a:ext cx="409664"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P</a:t>
              </a:r>
              <a:r>
                <a:rPr lang="en-US" sz="800" baseline="-25000" dirty="0">
                  <a:solidFill>
                    <a:schemeClr val="bg1"/>
                  </a:solidFill>
                  <a:latin typeface="Calibri" pitchFamily="34" charset="0"/>
                </a:rPr>
                <a:t>o</a:t>
              </a:r>
            </a:p>
          </p:txBody>
        </p:sp>
        <p:sp>
          <p:nvSpPr>
            <p:cNvPr id="85" name="TextBox 79"/>
            <p:cNvSpPr txBox="1">
              <a:spLocks noChangeArrowheads="1"/>
            </p:cNvSpPr>
            <p:nvPr/>
          </p:nvSpPr>
          <p:spPr bwMode="auto">
            <a:xfrm>
              <a:off x="6000749" y="981076"/>
              <a:ext cx="581952"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Sand</a:t>
              </a:r>
            </a:p>
          </p:txBody>
        </p:sp>
        <p:sp>
          <p:nvSpPr>
            <p:cNvPr id="86" name="TextBox 80"/>
            <p:cNvSpPr txBox="1">
              <a:spLocks noChangeArrowheads="1"/>
            </p:cNvSpPr>
            <p:nvPr/>
          </p:nvSpPr>
          <p:spPr bwMode="auto">
            <a:xfrm>
              <a:off x="7829550" y="1252538"/>
              <a:ext cx="536489" cy="321606"/>
            </a:xfrm>
            <a:prstGeom prst="rect">
              <a:avLst/>
            </a:prstGeom>
            <a:noFill/>
            <a:ln w="9525">
              <a:noFill/>
              <a:miter lim="800000"/>
              <a:headEnd/>
              <a:tailEnd/>
            </a:ln>
          </p:spPr>
          <p:txBody>
            <a:bodyPr wrap="none">
              <a:spAutoFit/>
            </a:bodyPr>
            <a:lstStyle/>
            <a:p>
              <a:r>
                <a:rPr lang="en-US" sz="800" dirty="0">
                  <a:solidFill>
                    <a:schemeClr val="bg1"/>
                  </a:solidFill>
                  <a:latin typeface="Calibri" pitchFamily="34" charset="0"/>
                </a:rPr>
                <a:t>Clay</a:t>
              </a:r>
            </a:p>
          </p:txBody>
        </p:sp>
        <p:grpSp>
          <p:nvGrpSpPr>
            <p:cNvPr id="88" name="Group 69"/>
            <p:cNvGrpSpPr>
              <a:grpSpLocks/>
            </p:cNvGrpSpPr>
            <p:nvPr/>
          </p:nvGrpSpPr>
          <p:grpSpPr bwMode="auto">
            <a:xfrm>
              <a:off x="5111750" y="1519238"/>
              <a:ext cx="889000" cy="153987"/>
              <a:chOff x="5240338" y="1524006"/>
              <a:chExt cx="888999" cy="153190"/>
            </a:xfrm>
          </p:grpSpPr>
          <p:cxnSp>
            <p:nvCxnSpPr>
              <p:cNvPr id="90" name="Straight Arrow Connector 89"/>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cxnSp>
          <p:nvCxnSpPr>
            <p:cNvPr id="89" name="Straight Connector 88"/>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14" name="Chart 13"/>
          <p:cNvGraphicFramePr>
            <a:graphicFrameLocks noGrp="1"/>
          </p:cNvGraphicFramePr>
          <p:nvPr>
            <p:extLst>
              <p:ext uri="{D42A27DB-BD31-4B8C-83A1-F6EECF244321}">
                <p14:modId xmlns:p14="http://schemas.microsoft.com/office/powerpoint/2010/main" val="2810715730"/>
              </p:ext>
            </p:extLst>
          </p:nvPr>
        </p:nvGraphicFramePr>
        <p:xfrm>
          <a:off x="1701800" y="2057400"/>
          <a:ext cx="6166077" cy="3984852"/>
        </p:xfrm>
        <a:graphic>
          <a:graphicData uri="http://schemas.openxmlformats.org/drawingml/2006/chart">
            <c:chart xmlns:c="http://schemas.openxmlformats.org/drawingml/2006/chart" xmlns:r="http://schemas.openxmlformats.org/officeDocument/2006/relationships" r:id="rId3"/>
          </a:graphicData>
        </a:graphic>
      </p:graphicFrame>
      <p:sp>
        <p:nvSpPr>
          <p:cNvPr id="5123" name="TextBox 14"/>
          <p:cNvSpPr txBox="1">
            <a:spLocks noChangeArrowheads="1"/>
          </p:cNvSpPr>
          <p:nvPr/>
        </p:nvSpPr>
        <p:spPr bwMode="auto">
          <a:xfrm>
            <a:off x="4521200" y="5943600"/>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5124" name="TextBox 16"/>
          <p:cNvSpPr txBox="1">
            <a:spLocks noChangeArrowheads="1"/>
          </p:cNvSpPr>
          <p:nvPr/>
        </p:nvSpPr>
        <p:spPr bwMode="auto">
          <a:xfrm rot="-5400000">
            <a:off x="818356" y="3664744"/>
            <a:ext cx="14509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sp>
        <p:nvSpPr>
          <p:cNvPr id="87" name="Freeform 86"/>
          <p:cNvSpPr/>
          <p:nvPr/>
        </p:nvSpPr>
        <p:spPr>
          <a:xfrm>
            <a:off x="3516313" y="2886075"/>
            <a:ext cx="2338387"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58" name="Straight Connector 57"/>
          <p:cNvCxnSpPr/>
          <p:nvPr/>
        </p:nvCxnSpPr>
        <p:spPr>
          <a:xfrm rot="16200000" flipV="1">
            <a:off x="4013994" y="3259931"/>
            <a:ext cx="2247900" cy="1443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4500563" y="2998788"/>
            <a:ext cx="95250" cy="952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1" name="Oval 90"/>
          <p:cNvSpPr/>
          <p:nvPr/>
        </p:nvSpPr>
        <p:spPr>
          <a:xfrm>
            <a:off x="3525838" y="2852738"/>
            <a:ext cx="66675" cy="66675"/>
          </a:xfrm>
          <a:prstGeom prst="ellipse">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3871913" y="2874963"/>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4106863" y="2914650"/>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4643438" y="3286125"/>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4929188" y="3689350"/>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5326063" y="4295775"/>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5616575" y="4738688"/>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stCxn id="98" idx="6"/>
          </p:cNvCxnSpPr>
          <p:nvPr/>
        </p:nvCxnSpPr>
        <p:spPr>
          <a:xfrm flipH="1" flipV="1">
            <a:off x="3892550" y="4514850"/>
            <a:ext cx="1985963" cy="58896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3863975" y="4495800"/>
            <a:ext cx="46038"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4716463" y="4757738"/>
            <a:ext cx="188912"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5834063" y="5081588"/>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28" name="Rectangle 127"/>
          <p:cNvSpPr/>
          <p:nvPr/>
        </p:nvSpPr>
        <p:spPr>
          <a:xfrm>
            <a:off x="4494213" y="5681663"/>
            <a:ext cx="241300" cy="25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135"/>
          <p:cNvGrpSpPr>
            <a:grpSpLocks/>
          </p:cNvGrpSpPr>
          <p:nvPr/>
        </p:nvGrpSpPr>
        <p:grpSpPr bwMode="auto">
          <a:xfrm>
            <a:off x="363538" y="5745163"/>
            <a:ext cx="4487862" cy="914400"/>
            <a:chOff x="362952" y="5440267"/>
            <a:chExt cx="4488447" cy="915210"/>
          </a:xfrm>
        </p:grpSpPr>
        <p:sp>
          <p:nvSpPr>
            <p:cNvPr id="5167" name="TextBox 130"/>
            <p:cNvSpPr txBox="1">
              <a:spLocks noChangeArrowheads="1"/>
            </p:cNvSpPr>
            <p:nvPr/>
          </p:nvSpPr>
          <p:spPr bwMode="auto">
            <a:xfrm>
              <a:off x="362952" y="5616813"/>
              <a:ext cx="4488447" cy="738664"/>
            </a:xfrm>
            <a:prstGeom prst="rect">
              <a:avLst/>
            </a:prstGeom>
            <a:noFill/>
            <a:ln w="9525">
              <a:noFill/>
              <a:miter lim="800000"/>
              <a:headEnd/>
              <a:tailEnd/>
            </a:ln>
          </p:spPr>
          <p:txBody>
            <a:bodyPr>
              <a:spAutoFit/>
            </a:bodyPr>
            <a:lstStyle/>
            <a:p>
              <a:r>
                <a:rPr lang="en-US" sz="1400" dirty="0">
                  <a:solidFill>
                    <a:schemeClr val="bg1"/>
                  </a:solidFill>
                  <a:latin typeface="Calibri" pitchFamily="34" charset="0"/>
                </a:rPr>
                <a:t>Overconsolidation Ratio   OCR  =            &gt; 1</a:t>
              </a:r>
            </a:p>
            <a:p>
              <a:endParaRPr lang="en-US" sz="1400" dirty="0">
                <a:solidFill>
                  <a:schemeClr val="bg1"/>
                </a:solidFill>
                <a:latin typeface="Calibri" pitchFamily="34" charset="0"/>
              </a:endParaRPr>
            </a:p>
            <a:p>
              <a:r>
                <a:rPr lang="en-US" sz="1400" dirty="0">
                  <a:solidFill>
                    <a:schemeClr val="bg1"/>
                  </a:solidFill>
                  <a:latin typeface="Calibri" pitchFamily="34" charset="0"/>
                </a:rPr>
                <a:t>The soil is </a:t>
              </a:r>
              <a:r>
                <a:rPr lang="en-US" sz="1400" b="1" u="sng" dirty="0">
                  <a:solidFill>
                    <a:schemeClr val="bg1"/>
                  </a:solidFill>
                  <a:latin typeface="Calibri" pitchFamily="34" charset="0"/>
                </a:rPr>
                <a:t>oversonsolidated </a:t>
              </a:r>
              <a:r>
                <a:rPr lang="en-US" sz="1400" dirty="0">
                  <a:solidFill>
                    <a:schemeClr val="bg1"/>
                  </a:solidFill>
                  <a:latin typeface="Calibri" pitchFamily="34" charset="0"/>
                </a:rPr>
                <a:t>(O.C.) soil </a:t>
              </a:r>
            </a:p>
          </p:txBody>
        </p:sp>
        <p:grpSp>
          <p:nvGrpSpPr>
            <p:cNvPr id="3" name="Group 134"/>
            <p:cNvGrpSpPr>
              <a:grpSpLocks/>
            </p:cNvGrpSpPr>
            <p:nvPr/>
          </p:nvGrpSpPr>
          <p:grpSpPr bwMode="auto">
            <a:xfrm>
              <a:off x="2806884" y="5440267"/>
              <a:ext cx="425835" cy="674132"/>
              <a:chOff x="914584" y="2443067"/>
              <a:chExt cx="425835" cy="674132"/>
            </a:xfrm>
          </p:grpSpPr>
          <p:sp>
            <p:nvSpPr>
              <p:cNvPr id="5169" name="TextBox 131"/>
              <p:cNvSpPr txBox="1">
                <a:spLocks noChangeArrowheads="1"/>
              </p:cNvSpPr>
              <p:nvPr/>
            </p:nvSpPr>
            <p:spPr bwMode="auto">
              <a:xfrm>
                <a:off x="914584" y="2443067"/>
                <a:ext cx="420821"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 P</a:t>
                </a:r>
                <a:r>
                  <a:rPr lang="en-US" b="1" baseline="-25000" dirty="0">
                    <a:solidFill>
                      <a:schemeClr val="bg1"/>
                    </a:solidFill>
                    <a:latin typeface="Calibri" pitchFamily="34" charset="0"/>
                  </a:rPr>
                  <a:t>c</a:t>
                </a:r>
              </a:p>
            </p:txBody>
          </p:sp>
          <p:sp>
            <p:nvSpPr>
              <p:cNvPr id="5170" name="TextBox 132"/>
              <p:cNvSpPr txBox="1">
                <a:spLocks noChangeArrowheads="1"/>
              </p:cNvSpPr>
              <p:nvPr/>
            </p:nvSpPr>
            <p:spPr bwMode="auto">
              <a:xfrm>
                <a:off x="952684" y="2747867"/>
                <a:ext cx="387735" cy="369332"/>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p>
            </p:txBody>
          </p:sp>
          <p:cxnSp>
            <p:nvCxnSpPr>
              <p:cNvPr id="134" name="Straight Connector 133"/>
              <p:cNvCxnSpPr/>
              <p:nvPr/>
            </p:nvCxnSpPr>
            <p:spPr>
              <a:xfrm>
                <a:off x="977641" y="2781504"/>
                <a:ext cx="30484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162" name="TextBox 47"/>
          <p:cNvSpPr txBox="1">
            <a:spLocks noChangeArrowheads="1"/>
          </p:cNvSpPr>
          <p:nvPr/>
        </p:nvSpPr>
        <p:spPr bwMode="auto">
          <a:xfrm>
            <a:off x="215900" y="838200"/>
            <a:ext cx="301625"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2</a:t>
            </a:r>
          </a:p>
        </p:txBody>
      </p:sp>
      <p:sp>
        <p:nvSpPr>
          <p:cNvPr id="49" name="Oval 48"/>
          <p:cNvSpPr/>
          <p:nvPr/>
        </p:nvSpPr>
        <p:spPr>
          <a:xfrm>
            <a:off x="177800" y="850900"/>
            <a:ext cx="388456" cy="388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5164" name="Rectangle 49"/>
          <p:cNvSpPr>
            <a:spLocks noChangeArrowheads="1"/>
          </p:cNvSpPr>
          <p:nvPr/>
        </p:nvSpPr>
        <p:spPr bwMode="auto">
          <a:xfrm>
            <a:off x="660400" y="844550"/>
            <a:ext cx="2363788" cy="368300"/>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 </a:t>
            </a:r>
            <a:r>
              <a:rPr lang="en-US" b="1" u="sng" dirty="0">
                <a:solidFill>
                  <a:schemeClr val="bg1"/>
                </a:solidFill>
                <a:latin typeface="Calibri" pitchFamily="34" charset="0"/>
              </a:rPr>
              <a:t>Overconsolidated Soil </a:t>
            </a:r>
            <a:endParaRPr lang="en-US" dirty="0">
              <a:solidFill>
                <a:schemeClr val="bg1"/>
              </a:solidFill>
              <a:latin typeface="Calibri" pitchFamily="34" charset="0"/>
            </a:endParaRPr>
          </a:p>
        </p:txBody>
      </p:sp>
      <p:sp>
        <p:nvSpPr>
          <p:cNvPr id="5165" name="Rectangle 50"/>
          <p:cNvSpPr>
            <a:spLocks noChangeArrowheads="1"/>
          </p:cNvSpPr>
          <p:nvPr/>
        </p:nvSpPr>
        <p:spPr bwMode="auto">
          <a:xfrm>
            <a:off x="723900" y="533400"/>
            <a:ext cx="3813175" cy="369888"/>
          </a:xfrm>
          <a:prstGeom prst="rect">
            <a:avLst/>
          </a:prstGeom>
          <a:noFill/>
          <a:ln w="9525">
            <a:noFill/>
            <a:miter lim="800000"/>
            <a:headEnd/>
            <a:tailEnd/>
          </a:ln>
        </p:spPr>
        <p:txBody>
          <a:bodyPr wrap="none">
            <a:spAutoFit/>
          </a:bodyPr>
          <a:lstStyle/>
          <a:p>
            <a:r>
              <a:rPr lang="en-US" b="1" u="sng" dirty="0">
                <a:solidFill>
                  <a:schemeClr val="bg1"/>
                </a:solidFill>
                <a:latin typeface="Calibri" pitchFamily="34" charset="0"/>
              </a:rPr>
              <a:t>Casagrande’s Method to Determine Pc</a:t>
            </a:r>
          </a:p>
        </p:txBody>
      </p:sp>
      <p:sp>
        <p:nvSpPr>
          <p:cNvPr id="52" name="TextBox 51"/>
          <p:cNvSpPr txBox="1"/>
          <p:nvPr/>
        </p:nvSpPr>
        <p:spPr>
          <a:xfrm>
            <a:off x="1895340" y="64930"/>
            <a:ext cx="5468164" cy="369332"/>
          </a:xfrm>
          <a:prstGeom prst="rect">
            <a:avLst/>
          </a:prstGeom>
          <a:solidFill>
            <a:srgbClr val="FFFF00"/>
          </a:solidFill>
          <a:ln>
            <a:noFill/>
          </a:ln>
        </p:spPr>
        <p:txBody>
          <a:bodyPr wrap="none" rtlCol="0">
            <a:spAutoFit/>
          </a:bodyPr>
          <a:lstStyle/>
          <a:p>
            <a:r>
              <a:rPr lang="en-US" dirty="0" smtClean="0">
                <a:solidFill>
                  <a:schemeClr val="bg1"/>
                </a:solidFill>
              </a:rPr>
              <a:t>Normally Consolidated and Overconsolidated  Clay</a:t>
            </a:r>
            <a:endParaRPr lang="en-US" dirty="0">
              <a:solidFill>
                <a:schemeClr val="bg1"/>
              </a:solidFill>
            </a:endParaRPr>
          </a:p>
        </p:txBody>
      </p:sp>
      <p:sp>
        <p:nvSpPr>
          <p:cNvPr id="139" name="Slide Number Placeholder 138"/>
          <p:cNvSpPr>
            <a:spLocks noGrp="1"/>
          </p:cNvSpPr>
          <p:nvPr>
            <p:ph type="sldNum" sz="quarter" idx="12"/>
          </p:nvPr>
        </p:nvSpPr>
        <p:spPr/>
        <p:txBody>
          <a:bodyPr/>
          <a:lstStyle/>
          <a:p>
            <a:pPr>
              <a:defRPr/>
            </a:pPr>
            <a:fld id="{32E309BD-7918-46B7-9B4C-18692777D094}" type="slidenum">
              <a:rPr lang="en-US" smtClean="0"/>
              <a:pPr>
                <a:defRPr/>
              </a:pPr>
              <a:t>12</a:t>
            </a:fld>
            <a:endParaRPr lang="en-US" dirty="0"/>
          </a:p>
        </p:txBody>
      </p:sp>
      <p:sp>
        <p:nvSpPr>
          <p:cNvPr id="140" name="Footer Placeholder 139"/>
          <p:cNvSpPr>
            <a:spLocks noGrp="1"/>
          </p:cNvSpPr>
          <p:nvPr>
            <p:ph type="ftr" sz="quarter" idx="11"/>
          </p:nvPr>
        </p:nvSpPr>
        <p:spPr/>
        <p:txBody>
          <a:bodyPr/>
          <a:lstStyle/>
          <a:p>
            <a:pPr>
              <a:defRPr/>
            </a:pPr>
            <a:r>
              <a:rPr lang="en-US" dirty="0" smtClean="0"/>
              <a:t>Dr. Kamal Tawfiq</a:t>
            </a:r>
            <a:endParaRPr lang="en-US" dirty="0"/>
          </a:p>
        </p:txBody>
      </p:sp>
      <p:sp>
        <p:nvSpPr>
          <p:cNvPr id="141" name="TextBox 140"/>
          <p:cNvSpPr txBox="1"/>
          <p:nvPr/>
        </p:nvSpPr>
        <p:spPr>
          <a:xfrm>
            <a:off x="0" y="0"/>
            <a:ext cx="1553630" cy="261610"/>
          </a:xfrm>
          <a:prstGeom prst="rect">
            <a:avLst/>
          </a:prstGeom>
          <a:noFill/>
        </p:spPr>
        <p:txBody>
          <a:bodyPr wrap="none" rtlCol="0">
            <a:spAutoFit/>
          </a:bodyPr>
          <a:lstStyle/>
          <a:p>
            <a:r>
              <a:rPr lang="en-US" sz="1100" dirty="0" smtClean="0">
                <a:solidFill>
                  <a:srgbClr val="FF0000"/>
                </a:solidFill>
              </a:rPr>
              <a:t>Section 2   Lecture 10</a:t>
            </a:r>
            <a:endParaRPr lang="en-US" sz="1100" dirty="0">
              <a:solidFill>
                <a:srgbClr val="FF0000"/>
              </a:solidFill>
            </a:endParaRPr>
          </a:p>
        </p:txBody>
      </p:sp>
      <mc:AlternateContent xmlns:mc="http://schemas.openxmlformats.org/markup-compatibility/2006" xmlns:p14="http://schemas.microsoft.com/office/powerpoint/2010/main">
        <mc:Choice Requires="p14">
          <p:contentPart p14:bwMode="auto" r:id="rId4">
            <p14:nvContentPartPr>
              <p14:cNvPr id="246785" name="Ink 1"/>
              <p14:cNvContentPartPr>
                <a14:cpLocks xmlns:a14="http://schemas.microsoft.com/office/drawing/2010/main" noRot="1" noChangeAspect="1" noEditPoints="1" noChangeArrowheads="1" noChangeShapeType="1"/>
              </p14:cNvContentPartPr>
              <p14:nvPr/>
            </p14:nvContentPartPr>
            <p14:xfrm>
              <a:off x="4770438" y="3089275"/>
              <a:ext cx="284162" cy="173038"/>
            </p14:xfrm>
          </p:contentPart>
        </mc:Choice>
        <mc:Fallback xmlns="">
          <p:pic>
            <p:nvPicPr>
              <p:cNvPr id="246785" name="Ink 1"/>
              <p:cNvPicPr>
                <a:picLocks noRot="1" noChangeAspect="1" noEditPoints="1" noChangeArrowheads="1" noChangeShapeType="1"/>
              </p:cNvPicPr>
              <p:nvPr/>
            </p:nvPicPr>
            <p:blipFill>
              <a:blip r:embed="rId5" cstate="print"/>
              <a:stretch>
                <a:fillRect/>
              </a:stretch>
            </p:blipFill>
            <p:spPr>
              <a:xfrm>
                <a:off x="4767917" y="3086757"/>
                <a:ext cx="292446" cy="18491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6786" name="Ink 2"/>
              <p14:cNvContentPartPr>
                <a14:cpLocks xmlns:a14="http://schemas.microsoft.com/office/drawing/2010/main" noRot="1" noChangeAspect="1" noEditPoints="1" noChangeArrowheads="1" noChangeShapeType="1"/>
              </p14:cNvContentPartPr>
              <p14:nvPr/>
            </p14:nvContentPartPr>
            <p14:xfrm>
              <a:off x="4375150" y="2428875"/>
              <a:ext cx="696913" cy="3287713"/>
            </p14:xfrm>
          </p:contentPart>
        </mc:Choice>
        <mc:Fallback xmlns="">
          <p:pic>
            <p:nvPicPr>
              <p:cNvPr id="246786" name="Ink 2"/>
              <p:cNvPicPr>
                <a:picLocks noRot="1" noChangeAspect="1" noEditPoints="1" noChangeArrowheads="1" noChangeShapeType="1"/>
              </p:cNvPicPr>
              <p:nvPr/>
            </p:nvPicPr>
            <p:blipFill>
              <a:blip r:embed="rId7" cstate="print"/>
              <a:stretch>
                <a:fillRect/>
              </a:stretch>
            </p:blipFill>
            <p:spPr>
              <a:xfrm>
                <a:off x="4363271" y="2420595"/>
                <a:ext cx="717072" cy="330607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6787" name="Ink 3"/>
              <p14:cNvContentPartPr>
                <a14:cpLocks xmlns:a14="http://schemas.microsoft.com/office/drawing/2010/main" noRot="1" noChangeAspect="1" noEditPoints="1" noChangeArrowheads="1" noChangeShapeType="1"/>
              </p14:cNvContentPartPr>
              <p14:nvPr/>
            </p14:nvContentPartPr>
            <p14:xfrm>
              <a:off x="4341813" y="2995613"/>
              <a:ext cx="77787" cy="77787"/>
            </p14:xfrm>
          </p:contentPart>
        </mc:Choice>
        <mc:Fallback xmlns="">
          <p:pic>
            <p:nvPicPr>
              <p:cNvPr id="246787" name="Ink 3"/>
              <p:cNvPicPr>
                <a:picLocks noRot="1" noChangeAspect="1" noEditPoints="1" noChangeArrowheads="1" noChangeShapeType="1"/>
              </p:cNvPicPr>
              <p:nvPr/>
            </p:nvPicPr>
            <p:blipFill>
              <a:blip r:embed="rId9" cstate="print"/>
              <a:stretch>
                <a:fillRect/>
              </a:stretch>
            </p:blipFill>
            <p:spPr>
              <a:xfrm>
                <a:off x="4329098" y="2985631"/>
                <a:ext cx="102095" cy="9912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6788" name="Ink 4"/>
              <p14:cNvContentPartPr>
                <a14:cpLocks xmlns:a14="http://schemas.microsoft.com/office/drawing/2010/main" noRot="1" noChangeAspect="1" noEditPoints="1" noChangeArrowheads="1" noChangeShapeType="1"/>
              </p14:cNvContentPartPr>
              <p14:nvPr/>
            </p14:nvContentPartPr>
            <p14:xfrm>
              <a:off x="5834063" y="3467100"/>
              <a:ext cx="9525" cy="9525"/>
            </p14:xfrm>
          </p:contentPart>
        </mc:Choice>
        <mc:Fallback xmlns="">
          <p:pic>
            <p:nvPicPr>
              <p:cNvPr id="246788" name="Ink 4"/>
              <p:cNvPicPr>
                <a:picLocks noRot="1" noChangeAspect="1" noEditPoints="1" noChangeArrowheads="1" noChangeShapeType="1"/>
              </p:cNvPicPr>
              <p:nvPr/>
            </p:nvPicPr>
            <p:blipFill>
              <a:blip r:embed="rId11" cstate="print"/>
              <a:stretch>
                <a:fillRect/>
              </a:stretch>
            </p:blipFill>
            <p:spPr>
              <a:xfrm>
                <a:off x="5831499" y="3464536"/>
                <a:ext cx="14654" cy="1465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6789" name="Ink 5"/>
              <p14:cNvContentPartPr>
                <a14:cpLocks xmlns:a14="http://schemas.microsoft.com/office/drawing/2010/main" noRot="1" noChangeAspect="1" noEditPoints="1" noChangeArrowheads="1" noChangeShapeType="1"/>
              </p14:cNvContentPartPr>
              <p14:nvPr/>
            </p14:nvContentPartPr>
            <p14:xfrm>
              <a:off x="5045075" y="3013075"/>
              <a:ext cx="1698625" cy="806450"/>
            </p14:xfrm>
          </p:contentPart>
        </mc:Choice>
        <mc:Fallback xmlns="">
          <p:pic>
            <p:nvPicPr>
              <p:cNvPr id="246789" name="Ink 5"/>
              <p:cNvPicPr>
                <a:picLocks noRot="1" noChangeAspect="1" noEditPoints="1" noChangeArrowheads="1" noChangeShapeType="1"/>
              </p:cNvPicPr>
              <p:nvPr/>
            </p:nvPicPr>
            <p:blipFill>
              <a:blip r:embed="rId13" cstate="print"/>
              <a:stretch>
                <a:fillRect/>
              </a:stretch>
            </p:blipFill>
            <p:spPr>
              <a:xfrm>
                <a:off x="5034634" y="3002634"/>
                <a:ext cx="1719507" cy="8276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6790" name="Ink 6"/>
              <p14:cNvContentPartPr>
                <a14:cpLocks xmlns:a14="http://schemas.microsoft.com/office/drawing/2010/main" noRot="1" noChangeAspect="1" noEditPoints="1" noChangeArrowheads="1" noChangeShapeType="1"/>
              </p14:cNvContentPartPr>
              <p14:nvPr/>
            </p14:nvContentPartPr>
            <p14:xfrm>
              <a:off x="7877175" y="2574925"/>
              <a:ext cx="1071563" cy="584200"/>
            </p14:xfrm>
          </p:contentPart>
        </mc:Choice>
        <mc:Fallback xmlns="">
          <p:pic>
            <p:nvPicPr>
              <p:cNvPr id="246790" name="Ink 6"/>
              <p:cNvPicPr>
                <a:picLocks noRot="1" noChangeAspect="1" noEditPoints="1" noChangeArrowheads="1" noChangeShapeType="1"/>
              </p:cNvPicPr>
              <p:nvPr/>
            </p:nvPicPr>
            <p:blipFill>
              <a:blip r:embed="rId15" cstate="print"/>
              <a:stretch>
                <a:fillRect/>
              </a:stretch>
            </p:blipFill>
            <p:spPr>
              <a:xfrm>
                <a:off x="7873576" y="2566286"/>
                <a:ext cx="1084881" cy="60471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6791" name="Ink 7"/>
              <p14:cNvContentPartPr>
                <a14:cpLocks xmlns:a14="http://schemas.microsoft.com/office/drawing/2010/main" noRot="1" noChangeAspect="1" noEditPoints="1" noChangeArrowheads="1" noChangeShapeType="1"/>
              </p14:cNvContentPartPr>
              <p14:nvPr/>
            </p14:nvContentPartPr>
            <p14:xfrm>
              <a:off x="5233988" y="498475"/>
              <a:ext cx="746125" cy="1012825"/>
            </p14:xfrm>
          </p:contentPart>
        </mc:Choice>
        <mc:Fallback xmlns="">
          <p:pic>
            <p:nvPicPr>
              <p:cNvPr id="246791" name="Ink 7"/>
              <p:cNvPicPr>
                <a:picLocks noRot="1" noChangeAspect="1" noEditPoints="1" noChangeArrowheads="1" noChangeShapeType="1"/>
              </p:cNvPicPr>
              <p:nvPr/>
            </p:nvPicPr>
            <p:blipFill>
              <a:blip r:embed="rId17" cstate="print"/>
              <a:stretch>
                <a:fillRect/>
              </a:stretch>
            </p:blipFill>
            <p:spPr>
              <a:xfrm>
                <a:off x="5224270" y="491274"/>
                <a:ext cx="763761" cy="102326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6792" name="Ink 8"/>
              <p14:cNvContentPartPr>
                <a14:cpLocks xmlns:a14="http://schemas.microsoft.com/office/drawing/2010/main" noRot="1" noChangeAspect="1" noEditPoints="1" noChangeArrowheads="1" noChangeShapeType="1"/>
              </p14:cNvContentPartPr>
              <p14:nvPr/>
            </p14:nvContentPartPr>
            <p14:xfrm>
              <a:off x="3878263" y="5424488"/>
              <a:ext cx="455612" cy="712787"/>
            </p14:xfrm>
          </p:contentPart>
        </mc:Choice>
        <mc:Fallback xmlns="">
          <p:pic>
            <p:nvPicPr>
              <p:cNvPr id="246792" name="Ink 8"/>
              <p:cNvPicPr>
                <a:picLocks noRot="1" noChangeAspect="1" noEditPoints="1" noChangeArrowheads="1" noChangeShapeType="1"/>
              </p:cNvPicPr>
              <p:nvPr/>
            </p:nvPicPr>
            <p:blipFill>
              <a:blip r:embed="rId19" cstate="print"/>
              <a:stretch>
                <a:fillRect/>
              </a:stretch>
            </p:blipFill>
            <p:spPr>
              <a:xfrm>
                <a:off x="3866747" y="5412968"/>
                <a:ext cx="479364" cy="73654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6793" name="Ink 9"/>
              <p14:cNvContentPartPr>
                <a14:cpLocks xmlns:a14="http://schemas.microsoft.com/office/drawing/2010/main" noRot="1" noChangeAspect="1" noEditPoints="1" noChangeArrowheads="1" noChangeShapeType="1"/>
              </p14:cNvContentPartPr>
              <p14:nvPr/>
            </p14:nvContentPartPr>
            <p14:xfrm>
              <a:off x="4676775" y="5656263"/>
              <a:ext cx="249238" cy="377825"/>
            </p14:xfrm>
          </p:contentPart>
        </mc:Choice>
        <mc:Fallback xmlns="">
          <p:pic>
            <p:nvPicPr>
              <p:cNvPr id="246793" name="Ink 9"/>
              <p:cNvPicPr>
                <a:picLocks noRot="1" noChangeAspect="1" noEditPoints="1" noChangeArrowheads="1" noChangeShapeType="1"/>
              </p:cNvPicPr>
              <p:nvPr/>
            </p:nvPicPr>
            <p:blipFill>
              <a:blip r:embed="rId21" cstate="print"/>
              <a:stretch>
                <a:fillRect/>
              </a:stretch>
            </p:blipFill>
            <p:spPr>
              <a:xfrm>
                <a:off x="4667050" y="5645828"/>
                <a:ext cx="267607" cy="40049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6794" name="Ink 10"/>
              <p14:cNvContentPartPr>
                <a14:cpLocks xmlns:a14="http://schemas.microsoft.com/office/drawing/2010/main" noRot="1" noChangeAspect="1" noEditPoints="1" noChangeArrowheads="1" noChangeShapeType="1"/>
              </p14:cNvContentPartPr>
              <p14:nvPr/>
            </p14:nvContentPartPr>
            <p14:xfrm>
              <a:off x="5670550" y="5792788"/>
              <a:ext cx="1425575" cy="369887"/>
            </p14:xfrm>
          </p:contentPart>
        </mc:Choice>
        <mc:Fallback xmlns="">
          <p:pic>
            <p:nvPicPr>
              <p:cNvPr id="246794" name="Ink 10"/>
              <p:cNvPicPr>
                <a:picLocks noRot="1" noChangeAspect="1" noEditPoints="1" noChangeArrowheads="1" noChangeShapeType="1"/>
              </p:cNvPicPr>
              <p:nvPr/>
            </p:nvPicPr>
            <p:blipFill>
              <a:blip r:embed="rId23" cstate="print"/>
              <a:stretch>
                <a:fillRect/>
              </a:stretch>
            </p:blipFill>
            <p:spPr>
              <a:xfrm>
                <a:off x="5660470" y="5782343"/>
                <a:ext cx="1443935" cy="39077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6795" name="Ink 11"/>
              <p14:cNvContentPartPr>
                <a14:cpLocks xmlns:a14="http://schemas.microsoft.com/office/drawing/2010/main" noRot="1" noChangeAspect="1" noEditPoints="1" noChangeArrowheads="1" noChangeShapeType="1"/>
              </p14:cNvContentPartPr>
              <p14:nvPr/>
            </p14:nvContentPartPr>
            <p14:xfrm>
              <a:off x="7318375" y="5313363"/>
              <a:ext cx="1073150" cy="806450"/>
            </p14:xfrm>
          </p:contentPart>
        </mc:Choice>
        <mc:Fallback xmlns="">
          <p:pic>
            <p:nvPicPr>
              <p:cNvPr id="246795" name="Ink 11"/>
              <p:cNvPicPr>
                <a:picLocks noRot="1" noChangeAspect="1" noEditPoints="1" noChangeArrowheads="1" noChangeShapeType="1"/>
              </p:cNvPicPr>
              <p:nvPr/>
            </p:nvPicPr>
            <p:blipFill>
              <a:blip r:embed="rId25" cstate="print"/>
              <a:stretch>
                <a:fillRect/>
              </a:stretch>
            </p:blipFill>
            <p:spPr>
              <a:xfrm>
                <a:off x="7308292" y="5304002"/>
                <a:ext cx="1093677" cy="82121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6796" name="Ink 12"/>
              <p14:cNvContentPartPr>
                <a14:cpLocks xmlns:a14="http://schemas.microsoft.com/office/drawing/2010/main" noRot="1" noChangeAspect="1" noEditPoints="1" noChangeArrowheads="1" noChangeShapeType="1"/>
              </p14:cNvContentPartPr>
              <p14:nvPr/>
            </p14:nvContentPartPr>
            <p14:xfrm>
              <a:off x="8605838" y="5295900"/>
              <a:ext cx="60325" cy="385763"/>
            </p14:xfrm>
          </p:contentPart>
        </mc:Choice>
        <mc:Fallback xmlns="">
          <p:pic>
            <p:nvPicPr>
              <p:cNvPr id="246796" name="Ink 12"/>
              <p:cNvPicPr>
                <a:picLocks noRot="1" noChangeAspect="1" noEditPoints="1" noChangeArrowheads="1" noChangeShapeType="1"/>
              </p:cNvPicPr>
              <p:nvPr/>
            </p:nvPicPr>
            <p:blipFill>
              <a:blip r:embed="rId27" cstate="print"/>
              <a:stretch>
                <a:fillRect/>
              </a:stretch>
            </p:blipFill>
            <p:spPr>
              <a:xfrm>
                <a:off x="8602606" y="5286535"/>
                <a:ext cx="73611" cy="404493"/>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6797" name="Ink 13"/>
              <p14:cNvContentPartPr>
                <a14:cpLocks xmlns:a14="http://schemas.microsoft.com/office/drawing/2010/main" noRot="1" noChangeAspect="1" noEditPoints="1" noChangeArrowheads="1" noChangeShapeType="1"/>
              </p14:cNvContentPartPr>
              <p14:nvPr/>
            </p14:nvContentPartPr>
            <p14:xfrm>
              <a:off x="3406775" y="2420938"/>
              <a:ext cx="2857500" cy="1776412"/>
            </p14:xfrm>
          </p:contentPart>
        </mc:Choice>
        <mc:Fallback xmlns="">
          <p:pic>
            <p:nvPicPr>
              <p:cNvPr id="246797" name="Ink 13"/>
              <p:cNvPicPr>
                <a:picLocks noRot="1" noChangeAspect="1" noEditPoints="1" noChangeArrowheads="1" noChangeShapeType="1"/>
              </p:cNvPicPr>
              <p:nvPr/>
            </p:nvPicPr>
            <p:blipFill>
              <a:blip r:embed="rId29" cstate="print"/>
              <a:stretch>
                <a:fillRect/>
              </a:stretch>
            </p:blipFill>
            <p:spPr>
              <a:xfrm>
                <a:off x="3396696" y="2410857"/>
                <a:ext cx="2878739" cy="179765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6798" name="Ink 14"/>
              <p14:cNvContentPartPr>
                <a14:cpLocks xmlns:a14="http://schemas.microsoft.com/office/drawing/2010/main" noRot="1" noChangeAspect="1" noEditPoints="1" noChangeArrowheads="1" noChangeShapeType="1"/>
              </p14:cNvContentPartPr>
              <p14:nvPr/>
            </p14:nvContentPartPr>
            <p14:xfrm>
              <a:off x="4402138" y="3003550"/>
              <a:ext cx="1784350" cy="44450"/>
            </p14:xfrm>
          </p:contentPart>
        </mc:Choice>
        <mc:Fallback xmlns="">
          <p:pic>
            <p:nvPicPr>
              <p:cNvPr id="246798" name="Ink 14"/>
              <p:cNvPicPr>
                <a:picLocks noRot="1" noChangeAspect="1" noEditPoints="1" noChangeArrowheads="1" noChangeShapeType="1"/>
              </p:cNvPicPr>
              <p:nvPr/>
            </p:nvPicPr>
            <p:blipFill>
              <a:blip r:embed="rId31" cstate="print"/>
              <a:stretch>
                <a:fillRect/>
              </a:stretch>
            </p:blipFill>
            <p:spPr>
              <a:xfrm>
                <a:off x="4392059" y="2993793"/>
                <a:ext cx="1804508" cy="6071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6799" name="Ink 15"/>
              <p14:cNvContentPartPr>
                <a14:cpLocks xmlns:a14="http://schemas.microsoft.com/office/drawing/2010/main" noRot="1" noChangeAspect="1" noEditPoints="1" noChangeArrowheads="1" noChangeShapeType="1"/>
              </p14:cNvContentPartPr>
              <p14:nvPr/>
            </p14:nvContentPartPr>
            <p14:xfrm>
              <a:off x="4256088" y="2574925"/>
              <a:ext cx="1733550" cy="2728913"/>
            </p14:xfrm>
          </p:contentPart>
        </mc:Choice>
        <mc:Fallback xmlns="">
          <p:pic>
            <p:nvPicPr>
              <p:cNvPr id="246799" name="Ink 15"/>
              <p:cNvPicPr>
                <a:picLocks noRot="1" noChangeAspect="1" noEditPoints="1" noChangeArrowheads="1" noChangeShapeType="1"/>
              </p:cNvPicPr>
              <p:nvPr/>
            </p:nvPicPr>
            <p:blipFill>
              <a:blip r:embed="rId33" cstate="print"/>
              <a:stretch>
                <a:fillRect/>
              </a:stretch>
            </p:blipFill>
            <p:spPr>
              <a:xfrm>
                <a:off x="4243127" y="2561964"/>
                <a:ext cx="1759112" cy="275447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6800" name="Ink 16"/>
              <p14:cNvContentPartPr>
                <a14:cpLocks xmlns:a14="http://schemas.microsoft.com/office/drawing/2010/main" noRot="1" noChangeAspect="1" noEditPoints="1" noChangeArrowheads="1" noChangeShapeType="1"/>
              </p14:cNvContentPartPr>
              <p14:nvPr/>
            </p14:nvContentPartPr>
            <p14:xfrm>
              <a:off x="4513263" y="1184275"/>
              <a:ext cx="85725" cy="395288"/>
            </p14:xfrm>
          </p:contentPart>
        </mc:Choice>
        <mc:Fallback xmlns="">
          <p:pic>
            <p:nvPicPr>
              <p:cNvPr id="246800" name="Ink 16"/>
              <p:cNvPicPr>
                <a:picLocks noRot="1" noChangeAspect="1" noEditPoints="1" noChangeArrowheads="1" noChangeShapeType="1"/>
              </p:cNvPicPr>
              <p:nvPr/>
            </p:nvPicPr>
            <p:blipFill>
              <a:blip r:embed="rId35" cstate="print"/>
              <a:stretch>
                <a:fillRect/>
              </a:stretch>
            </p:blipFill>
            <p:spPr>
              <a:xfrm>
                <a:off x="4503898" y="1175275"/>
                <a:ext cx="105535" cy="41472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6801" name="Ink 17"/>
              <p14:cNvContentPartPr>
                <a14:cpLocks xmlns:a14="http://schemas.microsoft.com/office/drawing/2010/main" noRot="1" noChangeAspect="1" noEditPoints="1" noChangeArrowheads="1" noChangeShapeType="1"/>
              </p14:cNvContentPartPr>
              <p14:nvPr/>
            </p14:nvContentPartPr>
            <p14:xfrm>
              <a:off x="4462463" y="1073150"/>
              <a:ext cx="214312" cy="188913"/>
            </p14:xfrm>
          </p:contentPart>
        </mc:Choice>
        <mc:Fallback xmlns="">
          <p:pic>
            <p:nvPicPr>
              <p:cNvPr id="246801" name="Ink 17"/>
              <p:cNvPicPr>
                <a:picLocks noRot="1" noChangeAspect="1" noEditPoints="1" noChangeArrowheads="1" noChangeShapeType="1"/>
              </p:cNvPicPr>
              <p:nvPr/>
            </p:nvPicPr>
            <p:blipFill>
              <a:blip r:embed="rId37" cstate="print"/>
              <a:stretch>
                <a:fillRect/>
              </a:stretch>
            </p:blipFill>
            <p:spPr>
              <a:xfrm>
                <a:off x="4453458" y="1064154"/>
                <a:ext cx="232682" cy="20330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6802" name="Ink 18"/>
              <p14:cNvContentPartPr>
                <a14:cpLocks xmlns:a14="http://schemas.microsoft.com/office/drawing/2010/main" noRot="1" noChangeAspect="1" noEditPoints="1" noChangeArrowheads="1" noChangeShapeType="1"/>
              </p14:cNvContentPartPr>
              <p14:nvPr/>
            </p14:nvContentPartPr>
            <p14:xfrm>
              <a:off x="4692650" y="1381125"/>
              <a:ext cx="120650" cy="120650"/>
            </p14:xfrm>
          </p:contentPart>
        </mc:Choice>
        <mc:Fallback xmlns="">
          <p:pic>
            <p:nvPicPr>
              <p:cNvPr id="246802" name="Ink 18"/>
              <p:cNvPicPr>
                <a:picLocks noRot="1" noChangeAspect="1" noEditPoints="1" noChangeArrowheads="1" noChangeShapeType="1"/>
              </p:cNvPicPr>
              <p:nvPr/>
            </p:nvPicPr>
            <p:blipFill>
              <a:blip r:embed="rId39" cstate="print"/>
              <a:stretch>
                <a:fillRect/>
              </a:stretch>
            </p:blipFill>
            <p:spPr>
              <a:xfrm>
                <a:off x="4681846" y="1370681"/>
                <a:ext cx="142259" cy="14189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6803" name="Ink 19"/>
              <p14:cNvContentPartPr>
                <a14:cpLocks xmlns:a14="http://schemas.microsoft.com/office/drawing/2010/main" noRot="1" noChangeAspect="1" noEditPoints="1" noChangeArrowheads="1" noChangeShapeType="1"/>
              </p14:cNvContentPartPr>
              <p14:nvPr/>
            </p14:nvContentPartPr>
            <p14:xfrm>
              <a:off x="4848225" y="1176338"/>
              <a:ext cx="120650" cy="25400"/>
            </p14:xfrm>
          </p:contentPart>
        </mc:Choice>
        <mc:Fallback xmlns="">
          <p:pic>
            <p:nvPicPr>
              <p:cNvPr id="246803" name="Ink 19"/>
              <p:cNvPicPr>
                <a:picLocks noRot="1" noChangeAspect="1" noEditPoints="1" noChangeArrowheads="1" noChangeShapeType="1"/>
              </p:cNvPicPr>
              <p:nvPr/>
            </p:nvPicPr>
            <p:blipFill>
              <a:blip r:embed="rId41" cstate="print"/>
              <a:stretch>
                <a:fillRect/>
              </a:stretch>
            </p:blipFill>
            <p:spPr>
              <a:xfrm>
                <a:off x="4837781" y="1171330"/>
                <a:ext cx="136136" cy="4114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6804" name="Ink 20"/>
              <p14:cNvContentPartPr>
                <a14:cpLocks xmlns:a14="http://schemas.microsoft.com/office/drawing/2010/main" noRot="1" noChangeAspect="1" noEditPoints="1" noChangeArrowheads="1" noChangeShapeType="1"/>
              </p14:cNvContentPartPr>
              <p14:nvPr/>
            </p14:nvContentPartPr>
            <p14:xfrm>
              <a:off x="4891088" y="1055688"/>
              <a:ext cx="42862" cy="17462"/>
            </p14:xfrm>
          </p:contentPart>
        </mc:Choice>
        <mc:Fallback xmlns="">
          <p:pic>
            <p:nvPicPr>
              <p:cNvPr id="246804" name="Ink 20"/>
              <p:cNvPicPr>
                <a:picLocks noRot="1" noChangeAspect="1" noEditPoints="1" noChangeArrowheads="1" noChangeShapeType="1"/>
              </p:cNvPicPr>
              <p:nvPr/>
            </p:nvPicPr>
            <p:blipFill>
              <a:blip r:embed="rId43" cstate="print"/>
              <a:stretch>
                <a:fillRect/>
              </a:stretch>
            </p:blipFill>
            <p:spPr>
              <a:xfrm>
                <a:off x="4884244" y="1049273"/>
                <a:ext cx="55108" cy="3064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6805" name="Ink 21"/>
              <p14:cNvContentPartPr>
                <a14:cpLocks xmlns:a14="http://schemas.microsoft.com/office/drawing/2010/main" noRot="1" noChangeAspect="1" noEditPoints="1" noChangeArrowheads="1" noChangeShapeType="1"/>
              </p14:cNvContentPartPr>
              <p14:nvPr/>
            </p14:nvContentPartPr>
            <p14:xfrm>
              <a:off x="5070475" y="927100"/>
              <a:ext cx="284163" cy="146050"/>
            </p14:xfrm>
          </p:contentPart>
        </mc:Choice>
        <mc:Fallback xmlns="">
          <p:pic>
            <p:nvPicPr>
              <p:cNvPr id="246805" name="Ink 21"/>
              <p:cNvPicPr>
                <a:picLocks noRot="1" noChangeAspect="1" noEditPoints="1" noChangeArrowheads="1" noChangeShapeType="1"/>
              </p:cNvPicPr>
              <p:nvPr/>
            </p:nvPicPr>
            <p:blipFill>
              <a:blip r:embed="rId45" cstate="print"/>
              <a:stretch>
                <a:fillRect/>
              </a:stretch>
            </p:blipFill>
            <p:spPr>
              <a:xfrm>
                <a:off x="5059310" y="917747"/>
                <a:ext cx="304692" cy="16691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6806" name="Ink 22"/>
              <p14:cNvContentPartPr>
                <a14:cpLocks xmlns:a14="http://schemas.microsoft.com/office/drawing/2010/main" noRot="1" noChangeAspect="1" noEditPoints="1" noChangeArrowheads="1" noChangeShapeType="1"/>
              </p14:cNvContentPartPr>
              <p14:nvPr/>
            </p14:nvContentPartPr>
            <p14:xfrm>
              <a:off x="4203700" y="2386013"/>
              <a:ext cx="34925" cy="3338512"/>
            </p14:xfrm>
          </p:contentPart>
        </mc:Choice>
        <mc:Fallback xmlns="">
          <p:pic>
            <p:nvPicPr>
              <p:cNvPr id="246806" name="Ink 22"/>
              <p:cNvPicPr>
                <a:picLocks noRot="1" noChangeAspect="1" noEditPoints="1" noChangeArrowheads="1" noChangeShapeType="1"/>
              </p:cNvPicPr>
              <p:nvPr/>
            </p:nvPicPr>
            <p:blipFill>
              <a:blip r:embed="rId47" cstate="print"/>
              <a:stretch>
                <a:fillRect/>
              </a:stretch>
            </p:blipFill>
            <p:spPr>
              <a:xfrm>
                <a:off x="4194105" y="2374133"/>
                <a:ext cx="57952" cy="3358311"/>
              </a:xfrm>
              <a:prstGeom prst="rect">
                <a:avLst/>
              </a:prstGeom>
            </p:spPr>
          </p:pic>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p:cNvGrpSpPr/>
          <p:nvPr/>
        </p:nvGrpSpPr>
        <p:grpSpPr>
          <a:xfrm>
            <a:off x="4340180" y="239868"/>
            <a:ext cx="4893615" cy="2168479"/>
            <a:chOff x="4467225" y="533579"/>
            <a:chExt cx="4309430" cy="1752421"/>
          </a:xfrm>
        </p:grpSpPr>
        <p:sp>
          <p:nvSpPr>
            <p:cNvPr id="7" name="Freeform 6"/>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4" name="Rectangle 3"/>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solidFill>
                  <a:schemeClr val="bg1"/>
                </a:solidFill>
              </a:endParaRPr>
            </a:p>
          </p:txBody>
        </p:sp>
        <p:sp>
          <p:nvSpPr>
            <p:cNvPr id="5" name="Rectangle 4"/>
            <p:cNvSpPr/>
            <p:nvPr/>
          </p:nvSpPr>
          <p:spPr>
            <a:xfrm>
              <a:off x="8277225" y="762000"/>
              <a:ext cx="417485"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9" name="Straight Connector 18"/>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7225" y="68580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28"/>
            <p:cNvGrpSpPr>
              <a:grpSpLocks/>
            </p:cNvGrpSpPr>
            <p:nvPr/>
          </p:nvGrpSpPr>
          <p:grpSpPr bwMode="auto">
            <a:xfrm>
              <a:off x="7210425" y="1012825"/>
              <a:ext cx="304800" cy="76200"/>
              <a:chOff x="762000" y="609600"/>
              <a:chExt cx="533400" cy="228600"/>
            </a:xfrm>
          </p:grpSpPr>
          <p:cxnSp>
            <p:nvCxnSpPr>
              <p:cNvPr id="22" name="Straight Connector 21"/>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83" name="TextBox 29"/>
            <p:cNvSpPr txBox="1">
              <a:spLocks noChangeArrowheads="1"/>
            </p:cNvSpPr>
            <p:nvPr/>
          </p:nvSpPr>
          <p:spPr bwMode="auto">
            <a:xfrm>
              <a:off x="7167563" y="806450"/>
              <a:ext cx="423862" cy="247650"/>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W.T.</a:t>
              </a:r>
            </a:p>
          </p:txBody>
        </p:sp>
        <p:sp>
          <p:nvSpPr>
            <p:cNvPr id="3084" name="TextBox 30"/>
            <p:cNvSpPr txBox="1">
              <a:spLocks noChangeArrowheads="1"/>
            </p:cNvSpPr>
            <p:nvPr/>
          </p:nvSpPr>
          <p:spPr bwMode="auto">
            <a:xfrm>
              <a:off x="7365329" y="533579"/>
              <a:ext cx="390525" cy="246062"/>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G.S.</a:t>
              </a:r>
            </a:p>
          </p:txBody>
        </p:sp>
        <p:sp>
          <p:nvSpPr>
            <p:cNvPr id="32" name="Isosceles Triangle 31"/>
            <p:cNvSpPr/>
            <p:nvPr/>
          </p:nvSpPr>
          <p:spPr>
            <a:xfrm rot="10800000">
              <a:off x="7450137" y="662377"/>
              <a:ext cx="158664" cy="112323"/>
            </a:xfrm>
            <a:prstGeom prst="triangl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086" name="TextBox 32"/>
            <p:cNvSpPr txBox="1">
              <a:spLocks noChangeArrowheads="1"/>
            </p:cNvSpPr>
            <p:nvPr/>
          </p:nvSpPr>
          <p:spPr bwMode="auto">
            <a:xfrm>
              <a:off x="4800600" y="786832"/>
              <a:ext cx="1608138" cy="276225"/>
            </a:xfrm>
            <a:prstGeom prst="rect">
              <a:avLst/>
            </a:prstGeom>
            <a:noFill/>
            <a:ln w="9525">
              <a:noFill/>
              <a:miter lim="800000"/>
              <a:headEnd/>
              <a:tailEnd/>
            </a:ln>
          </p:spPr>
          <p:txBody>
            <a:bodyPr>
              <a:spAutoFit/>
            </a:bodyPr>
            <a:lstStyle/>
            <a:p>
              <a:r>
                <a:rPr lang="en-US" sz="1200" dirty="0">
                  <a:solidFill>
                    <a:schemeClr val="bg1"/>
                  </a:solidFill>
                  <a:latin typeface="Symbol" pitchFamily="18" charset="2"/>
                </a:rPr>
                <a:t>g</a:t>
              </a:r>
              <a:r>
                <a:rPr lang="en-US" sz="1200" baseline="-25000" dirty="0">
                  <a:solidFill>
                    <a:schemeClr val="bg1"/>
                  </a:solidFill>
                  <a:latin typeface="Calibri" pitchFamily="34" charset="0"/>
                </a:rPr>
                <a:t>sand</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96 pcf</a:t>
              </a:r>
            </a:p>
          </p:txBody>
        </p:sp>
        <p:sp>
          <p:nvSpPr>
            <p:cNvPr id="3087" name="TextBox 33"/>
            <p:cNvSpPr txBox="1">
              <a:spLocks noChangeArrowheads="1"/>
            </p:cNvSpPr>
            <p:nvPr/>
          </p:nvSpPr>
          <p:spPr bwMode="auto">
            <a:xfrm>
              <a:off x="4816475" y="1271358"/>
              <a:ext cx="1609725" cy="784225"/>
            </a:xfrm>
            <a:prstGeom prst="rect">
              <a:avLst/>
            </a:prstGeom>
            <a:noFill/>
            <a:ln w="9525">
              <a:noFill/>
              <a:miter lim="800000"/>
              <a:headEnd/>
              <a:tailEnd/>
            </a:ln>
          </p:spPr>
          <p:txBody>
            <a:bodyPr>
              <a:spAutoFit/>
            </a:bodyPr>
            <a:lstStyle/>
            <a:p>
              <a:r>
                <a:rPr lang="en-US" sz="1200" dirty="0">
                  <a:solidFill>
                    <a:schemeClr val="bg1"/>
                  </a:solidFill>
                  <a:latin typeface="Symbol" pitchFamily="18" charset="2"/>
                </a:rPr>
                <a:t>g</a:t>
              </a:r>
              <a:r>
                <a:rPr lang="en-US" sz="1200" baseline="-25000" dirty="0">
                  <a:solidFill>
                    <a:schemeClr val="bg1"/>
                  </a:solidFill>
                  <a:latin typeface="Calibri" pitchFamily="34" charset="0"/>
                </a:rPr>
                <a:t>clay</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110 pcf</a:t>
              </a:r>
            </a:p>
            <a:p>
              <a:endParaRPr lang="en-US" sz="1100" dirty="0">
                <a:solidFill>
                  <a:schemeClr val="bg1"/>
                </a:solidFill>
                <a:latin typeface="Times New Roman" pitchFamily="18" charset="0"/>
                <a:cs typeface="Times New Roman" pitchFamily="18" charset="0"/>
              </a:endParaRPr>
            </a:p>
            <a:p>
              <a:endParaRPr lang="en-US" sz="1100" dirty="0">
                <a:solidFill>
                  <a:schemeClr val="bg1"/>
                </a:solidFill>
                <a:latin typeface="Times New Roman" pitchFamily="18" charset="0"/>
                <a:cs typeface="Times New Roman" pitchFamily="18" charset="0"/>
              </a:endParaRPr>
            </a:p>
            <a:p>
              <a:r>
                <a:rPr lang="en-US" sz="1100" dirty="0">
                  <a:solidFill>
                    <a:schemeClr val="bg1"/>
                  </a:solidFill>
                  <a:latin typeface="Times New Roman" pitchFamily="18" charset="0"/>
                  <a:cs typeface="Times New Roman" pitchFamily="18" charset="0"/>
                </a:rPr>
                <a:t>w</a:t>
              </a:r>
              <a:r>
                <a:rPr lang="en-US" sz="1100" baseline="-25000" dirty="0">
                  <a:solidFill>
                    <a:schemeClr val="bg1"/>
                  </a:solidFill>
                  <a:latin typeface="Times New Roman" pitchFamily="18" charset="0"/>
                  <a:cs typeface="Times New Roman" pitchFamily="18" charset="0"/>
                </a:rPr>
                <a:t>c   </a:t>
              </a:r>
              <a:r>
                <a:rPr lang="en-US" sz="1100" dirty="0">
                  <a:solidFill>
                    <a:schemeClr val="bg1"/>
                  </a:solidFill>
                  <a:latin typeface="Times New Roman" pitchFamily="18" charset="0"/>
                  <a:cs typeface="Times New Roman" pitchFamily="18" charset="0"/>
                </a:rPr>
                <a:t> = 0.3</a:t>
              </a:r>
            </a:p>
          </p:txBody>
        </p:sp>
        <p:cxnSp>
          <p:nvCxnSpPr>
            <p:cNvPr id="41" name="Straight Connector 40"/>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329613" y="763588"/>
              <a:ext cx="47625" cy="47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6" name="Oval 45"/>
            <p:cNvSpPr/>
            <p:nvPr/>
          </p:nvSpPr>
          <p:spPr>
            <a:xfrm>
              <a:off x="8332788" y="957263"/>
              <a:ext cx="46037" cy="46037"/>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7" name="Oval 46"/>
            <p:cNvSpPr/>
            <p:nvPr/>
          </p:nvSpPr>
          <p:spPr>
            <a:xfrm>
              <a:off x="8332788" y="1257300"/>
              <a:ext cx="46037" cy="46038"/>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8" name="Oval 47"/>
            <p:cNvSpPr/>
            <p:nvPr/>
          </p:nvSpPr>
          <p:spPr>
            <a:xfrm>
              <a:off x="8329613" y="2063750"/>
              <a:ext cx="47625" cy="4762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097" name="TextBox 48"/>
            <p:cNvSpPr txBox="1">
              <a:spLocks noChangeArrowheads="1"/>
            </p:cNvSpPr>
            <p:nvPr/>
          </p:nvSpPr>
          <p:spPr bwMode="auto">
            <a:xfrm>
              <a:off x="8314693" y="789309"/>
              <a:ext cx="461962"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3 ft</a:t>
              </a:r>
            </a:p>
          </p:txBody>
        </p:sp>
        <p:sp>
          <p:nvSpPr>
            <p:cNvPr id="3098" name="TextBox 49"/>
            <p:cNvSpPr txBox="1">
              <a:spLocks noChangeArrowheads="1"/>
            </p:cNvSpPr>
            <p:nvPr/>
          </p:nvSpPr>
          <p:spPr bwMode="auto">
            <a:xfrm>
              <a:off x="8305800" y="9906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4 ft</a:t>
              </a:r>
            </a:p>
          </p:txBody>
        </p:sp>
        <p:sp>
          <p:nvSpPr>
            <p:cNvPr id="3099" name="TextBox 50"/>
            <p:cNvSpPr txBox="1">
              <a:spLocks noChangeArrowheads="1"/>
            </p:cNvSpPr>
            <p:nvPr/>
          </p:nvSpPr>
          <p:spPr bwMode="auto">
            <a:xfrm>
              <a:off x="8305800" y="15240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16 ft</a:t>
              </a:r>
            </a:p>
          </p:txBody>
        </p:sp>
        <p:sp>
          <p:nvSpPr>
            <p:cNvPr id="52" name="Rectangle 51"/>
            <p:cNvSpPr/>
            <p:nvPr/>
          </p:nvSpPr>
          <p:spPr>
            <a:xfrm>
              <a:off x="6940550" y="160972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54" name="Straight Connector 53"/>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68"/>
            <p:cNvGrpSpPr>
              <a:grpSpLocks/>
            </p:cNvGrpSpPr>
            <p:nvPr/>
          </p:nvGrpSpPr>
          <p:grpSpPr bwMode="auto">
            <a:xfrm>
              <a:off x="7116763" y="1524000"/>
              <a:ext cx="889000" cy="153988"/>
              <a:chOff x="5240338" y="1524006"/>
              <a:chExt cx="888999" cy="153190"/>
            </a:xfrm>
          </p:grpSpPr>
          <p:cxnSp>
            <p:nvCxnSpPr>
              <p:cNvPr id="60" name="Straight Arrow Connector 5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 name="Group 69"/>
            <p:cNvGrpSpPr>
              <a:grpSpLocks/>
            </p:cNvGrpSpPr>
            <p:nvPr/>
          </p:nvGrpSpPr>
          <p:grpSpPr bwMode="auto">
            <a:xfrm>
              <a:off x="6110288" y="1519238"/>
              <a:ext cx="889000" cy="153987"/>
              <a:chOff x="5240338" y="1524006"/>
              <a:chExt cx="888999" cy="153190"/>
            </a:xfrm>
          </p:grpSpPr>
          <p:cxnSp>
            <p:nvCxnSpPr>
              <p:cNvPr id="71" name="Straight Arrow Connector 7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3104" name="TextBox 78"/>
            <p:cNvSpPr txBox="1">
              <a:spLocks noChangeArrowheads="1"/>
            </p:cNvSpPr>
            <p:nvPr/>
          </p:nvSpPr>
          <p:spPr bwMode="auto">
            <a:xfrm>
              <a:off x="6553200" y="1333500"/>
              <a:ext cx="306388" cy="261938"/>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3105" name="TextBox 79"/>
            <p:cNvSpPr txBox="1">
              <a:spLocks noChangeArrowheads="1"/>
            </p:cNvSpPr>
            <p:nvPr/>
          </p:nvSpPr>
          <p:spPr bwMode="auto">
            <a:xfrm>
              <a:off x="6000750" y="981075"/>
              <a:ext cx="490538"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Sand</a:t>
              </a:r>
            </a:p>
          </p:txBody>
        </p:sp>
        <p:sp>
          <p:nvSpPr>
            <p:cNvPr id="3106" name="TextBox 80"/>
            <p:cNvSpPr txBox="1">
              <a:spLocks noChangeArrowheads="1"/>
            </p:cNvSpPr>
            <p:nvPr/>
          </p:nvSpPr>
          <p:spPr bwMode="auto">
            <a:xfrm>
              <a:off x="7829550" y="1252538"/>
              <a:ext cx="44132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Clay</a:t>
              </a:r>
            </a:p>
          </p:txBody>
        </p:sp>
        <p:grpSp>
          <p:nvGrpSpPr>
            <p:cNvPr id="9" name="Group 69"/>
            <p:cNvGrpSpPr>
              <a:grpSpLocks/>
            </p:cNvGrpSpPr>
            <p:nvPr/>
          </p:nvGrpSpPr>
          <p:grpSpPr bwMode="auto">
            <a:xfrm>
              <a:off x="5111750" y="1519238"/>
              <a:ext cx="889000" cy="153987"/>
              <a:chOff x="5240338" y="1524006"/>
              <a:chExt cx="888999" cy="153190"/>
            </a:xfrm>
          </p:grpSpPr>
          <p:cxnSp>
            <p:nvCxnSpPr>
              <p:cNvPr id="104" name="Straight Arrow Connector 103"/>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14" name="Chart 13"/>
          <p:cNvGraphicFramePr>
            <a:graphicFrameLocks noGrp="1"/>
          </p:cNvGraphicFramePr>
          <p:nvPr>
            <p:extLst>
              <p:ext uri="{D42A27DB-BD31-4B8C-83A1-F6EECF244321}">
                <p14:modId xmlns:p14="http://schemas.microsoft.com/office/powerpoint/2010/main" val="2200931319"/>
              </p:ext>
            </p:extLst>
          </p:nvPr>
        </p:nvGraphicFramePr>
        <p:xfrm>
          <a:off x="2667000" y="2286001"/>
          <a:ext cx="6508978" cy="4238851"/>
        </p:xfrm>
        <a:graphic>
          <a:graphicData uri="http://schemas.openxmlformats.org/drawingml/2006/chart">
            <c:chart xmlns:c="http://schemas.openxmlformats.org/drawingml/2006/chart" xmlns:r="http://schemas.openxmlformats.org/officeDocument/2006/relationships" r:id="rId3"/>
          </a:graphicData>
        </a:graphic>
      </p:graphicFrame>
      <p:sp>
        <p:nvSpPr>
          <p:cNvPr id="3078" name="TextBox 14"/>
          <p:cNvSpPr txBox="1">
            <a:spLocks noChangeArrowheads="1"/>
          </p:cNvSpPr>
          <p:nvPr/>
        </p:nvSpPr>
        <p:spPr bwMode="auto">
          <a:xfrm>
            <a:off x="5783218" y="6402623"/>
            <a:ext cx="874758" cy="369332"/>
          </a:xfrm>
          <a:prstGeom prst="rect">
            <a:avLst/>
          </a:prstGeom>
          <a:noFill/>
          <a:ln w="9525">
            <a:noFill/>
            <a:miter lim="800000"/>
            <a:headEnd/>
            <a:tailEnd/>
          </a:ln>
        </p:spPr>
        <p:txBody>
          <a:bodyPr wrap="square">
            <a:spAutoFit/>
          </a:bodyPr>
          <a:lstStyle/>
          <a:p>
            <a:r>
              <a:rPr lang="en-US" dirty="0">
                <a:solidFill>
                  <a:schemeClr val="bg1"/>
                </a:solidFill>
                <a:latin typeface="Calibri" pitchFamily="34" charset="0"/>
              </a:rPr>
              <a:t>Log (p)</a:t>
            </a:r>
          </a:p>
        </p:txBody>
      </p:sp>
      <p:sp>
        <p:nvSpPr>
          <p:cNvPr id="3079" name="TextBox 16"/>
          <p:cNvSpPr txBox="1">
            <a:spLocks noChangeArrowheads="1"/>
          </p:cNvSpPr>
          <p:nvPr/>
        </p:nvSpPr>
        <p:spPr bwMode="auto">
          <a:xfrm rot="-5400000">
            <a:off x="1587328" y="4101379"/>
            <a:ext cx="1543462" cy="369332"/>
          </a:xfrm>
          <a:prstGeom prst="rect">
            <a:avLst/>
          </a:prstGeom>
          <a:noFill/>
          <a:ln w="9525">
            <a:noFill/>
            <a:miter lim="800000"/>
            <a:headEnd/>
            <a:tailEnd/>
          </a:ln>
        </p:spPr>
        <p:txBody>
          <a:bodyPr wrap="square">
            <a:spAutoFit/>
          </a:bodyPr>
          <a:lstStyle/>
          <a:p>
            <a:r>
              <a:rPr lang="en-US" dirty="0">
                <a:solidFill>
                  <a:schemeClr val="bg1"/>
                </a:solidFill>
                <a:latin typeface="Calibri" pitchFamily="34" charset="0"/>
              </a:rPr>
              <a:t>Void Ratio (e)</a:t>
            </a:r>
          </a:p>
        </p:txBody>
      </p:sp>
      <p:sp>
        <p:nvSpPr>
          <p:cNvPr id="3114" name="TextBox 88"/>
          <p:cNvSpPr txBox="1">
            <a:spLocks noChangeArrowheads="1"/>
          </p:cNvSpPr>
          <p:nvPr/>
        </p:nvSpPr>
        <p:spPr bwMode="auto">
          <a:xfrm>
            <a:off x="249238" y="800100"/>
            <a:ext cx="4334392" cy="369332"/>
          </a:xfrm>
          <a:prstGeom prst="rect">
            <a:avLst/>
          </a:prstGeom>
          <a:noFill/>
          <a:ln w="9525">
            <a:noFill/>
            <a:miter lim="800000"/>
            <a:headEnd/>
            <a:tailEnd/>
          </a:ln>
        </p:spPr>
        <p:txBody>
          <a:bodyPr wrap="none">
            <a:spAutoFit/>
          </a:bodyPr>
          <a:lstStyle/>
          <a:p>
            <a:pPr defTabSz="406400"/>
            <a:r>
              <a:rPr lang="en-US" dirty="0" smtClean="0">
                <a:solidFill>
                  <a:schemeClr val="bg1"/>
                </a:solidFill>
                <a:latin typeface="Calibri" pitchFamily="34" charset="0"/>
              </a:rPr>
              <a:t>Using </a:t>
            </a:r>
            <a:r>
              <a:rPr lang="en-US" dirty="0">
                <a:solidFill>
                  <a:schemeClr val="bg1"/>
                </a:solidFill>
                <a:latin typeface="Calibri" pitchFamily="34" charset="0"/>
              </a:rPr>
              <a:t>Casagrande’s Method to determine </a:t>
            </a:r>
            <a:r>
              <a:rPr lang="en-US" dirty="0" smtClean="0">
                <a:solidFill>
                  <a:schemeClr val="bg1"/>
                </a:solidFill>
                <a:latin typeface="Calibri" pitchFamily="34" charset="0"/>
              </a:rPr>
              <a:t>Pc</a:t>
            </a:r>
            <a:endParaRPr lang="en-US" dirty="0">
              <a:solidFill>
                <a:schemeClr val="bg1"/>
              </a:solidFill>
              <a:latin typeface="Calibri" pitchFamily="34" charset="0"/>
            </a:endParaRPr>
          </a:p>
        </p:txBody>
      </p:sp>
      <p:sp>
        <p:nvSpPr>
          <p:cNvPr id="3115" name="TextBox 89"/>
          <p:cNvSpPr txBox="1">
            <a:spLocks noChangeArrowheads="1"/>
          </p:cNvSpPr>
          <p:nvPr/>
        </p:nvSpPr>
        <p:spPr bwMode="auto">
          <a:xfrm>
            <a:off x="252413" y="369888"/>
            <a:ext cx="1354858" cy="461665"/>
          </a:xfrm>
          <a:prstGeom prst="rect">
            <a:avLst/>
          </a:prstGeom>
          <a:noFill/>
          <a:ln w="9525">
            <a:noFill/>
            <a:miter lim="800000"/>
            <a:headEnd/>
            <a:tailEnd/>
          </a:ln>
        </p:spPr>
        <p:txBody>
          <a:bodyPr wrap="none">
            <a:spAutoFit/>
          </a:bodyPr>
          <a:lstStyle/>
          <a:p>
            <a:r>
              <a:rPr lang="en-US" sz="2400" b="1" u="sng" dirty="0">
                <a:solidFill>
                  <a:schemeClr val="bg1"/>
                </a:solidFill>
                <a:latin typeface="Calibri" pitchFamily="34" charset="0"/>
              </a:rPr>
              <a:t>Example:</a:t>
            </a:r>
          </a:p>
        </p:txBody>
      </p:sp>
      <p:sp>
        <p:nvSpPr>
          <p:cNvPr id="108" name="TextBox 107"/>
          <p:cNvSpPr txBox="1"/>
          <p:nvPr/>
        </p:nvSpPr>
        <p:spPr>
          <a:xfrm>
            <a:off x="1895340" y="64930"/>
            <a:ext cx="5468164" cy="369332"/>
          </a:xfrm>
          <a:prstGeom prst="rect">
            <a:avLst/>
          </a:prstGeom>
          <a:solidFill>
            <a:srgbClr val="FFFF00"/>
          </a:solidFill>
          <a:ln>
            <a:noFill/>
          </a:ln>
        </p:spPr>
        <p:txBody>
          <a:bodyPr wrap="none" rtlCol="0">
            <a:spAutoFit/>
          </a:bodyPr>
          <a:lstStyle/>
          <a:p>
            <a:r>
              <a:rPr lang="en-US" dirty="0" smtClean="0">
                <a:solidFill>
                  <a:schemeClr val="bg1"/>
                </a:solidFill>
              </a:rPr>
              <a:t>Normally Consolidated and Overconsolidated  Clay</a:t>
            </a:r>
            <a:endParaRPr lang="en-US" dirty="0">
              <a:solidFill>
                <a:schemeClr val="bg1"/>
              </a:solidFill>
            </a:endParaRPr>
          </a:p>
        </p:txBody>
      </p:sp>
      <p:grpSp>
        <p:nvGrpSpPr>
          <p:cNvPr id="17" name="Group 16"/>
          <p:cNvGrpSpPr/>
          <p:nvPr/>
        </p:nvGrpSpPr>
        <p:grpSpPr>
          <a:xfrm>
            <a:off x="5054601" y="2743200"/>
            <a:ext cx="2913480" cy="3006725"/>
            <a:chOff x="4263869" y="2743200"/>
            <a:chExt cx="3704212" cy="3006725"/>
          </a:xfrm>
        </p:grpSpPr>
        <p:sp>
          <p:nvSpPr>
            <p:cNvPr id="87" name="Freeform 86"/>
            <p:cNvSpPr/>
            <p:nvPr/>
          </p:nvSpPr>
          <p:spPr>
            <a:xfrm>
              <a:off x="4263869" y="2788110"/>
              <a:ext cx="3668819" cy="2928270"/>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91" name="Oval 90"/>
            <p:cNvSpPr/>
            <p:nvPr/>
          </p:nvSpPr>
          <p:spPr>
            <a:xfrm>
              <a:off x="4465793" y="2743200"/>
              <a:ext cx="104610" cy="88163"/>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4982001" y="2790350"/>
              <a:ext cx="69740" cy="5877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5331076" y="2857318"/>
              <a:ext cx="72230" cy="6087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6128717" y="3413808"/>
              <a:ext cx="69740" cy="6087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6553427" y="3958562"/>
              <a:ext cx="69740" cy="58775"/>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7143171" y="4712249"/>
              <a:ext cx="72230" cy="6087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7574958" y="5262811"/>
              <a:ext cx="72231" cy="6087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1" name="Oval 100"/>
            <p:cNvSpPr/>
            <p:nvPr/>
          </p:nvSpPr>
          <p:spPr>
            <a:xfrm>
              <a:off x="4970072" y="5443489"/>
              <a:ext cx="72231" cy="6087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8" name="Oval 97"/>
            <p:cNvSpPr/>
            <p:nvPr/>
          </p:nvSpPr>
          <p:spPr>
            <a:xfrm>
              <a:off x="7898341" y="5689052"/>
              <a:ext cx="69740" cy="6087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6" name="Straight Connector 15"/>
            <p:cNvCxnSpPr/>
            <p:nvPr/>
          </p:nvCxnSpPr>
          <p:spPr>
            <a:xfrm flipH="1" flipV="1">
              <a:off x="5006188" y="5491665"/>
              <a:ext cx="2927023" cy="2455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3" name="TextBox 89"/>
          <p:cNvSpPr txBox="1">
            <a:spLocks noChangeArrowheads="1"/>
          </p:cNvSpPr>
          <p:nvPr/>
        </p:nvSpPr>
        <p:spPr bwMode="auto">
          <a:xfrm>
            <a:off x="252413" y="1283310"/>
            <a:ext cx="3859056" cy="769441"/>
          </a:xfrm>
          <a:prstGeom prst="rect">
            <a:avLst/>
          </a:prstGeom>
          <a:noFill/>
          <a:ln w="9525">
            <a:noFill/>
            <a:miter lim="800000"/>
            <a:headEnd/>
            <a:tailEnd/>
          </a:ln>
        </p:spPr>
        <p:txBody>
          <a:bodyPr wrap="square">
            <a:spAutoFit/>
          </a:bodyPr>
          <a:lstStyle/>
          <a:p>
            <a:r>
              <a:rPr lang="en-US" sz="2400" b="1" u="sng" dirty="0" smtClean="0">
                <a:solidFill>
                  <a:schemeClr val="bg1"/>
                </a:solidFill>
                <a:latin typeface="Calibri" pitchFamily="34" charset="0"/>
              </a:rPr>
              <a:t>Find:</a:t>
            </a:r>
          </a:p>
          <a:p>
            <a:r>
              <a:rPr lang="en-US" sz="2000" dirty="0" smtClean="0">
                <a:solidFill>
                  <a:schemeClr val="bg1"/>
                </a:solidFill>
                <a:latin typeface="Calibri" pitchFamily="34" charset="0"/>
              </a:rPr>
              <a:t>Oveconsolidation Ratio (OCR)</a:t>
            </a:r>
            <a:endParaRPr lang="en-US" sz="2000" dirty="0">
              <a:solidFill>
                <a:schemeClr val="bg1"/>
              </a:solidFill>
              <a:latin typeface="Calibri" pitchFamily="34" charset="0"/>
            </a:endParaRPr>
          </a:p>
        </p:txBody>
      </p:sp>
      <p:sp>
        <p:nvSpPr>
          <p:cNvPr id="81" name="Slide Number Placeholder 80"/>
          <p:cNvSpPr>
            <a:spLocks noGrp="1"/>
          </p:cNvSpPr>
          <p:nvPr>
            <p:ph type="sldNum" sz="quarter" idx="12"/>
          </p:nvPr>
        </p:nvSpPr>
        <p:spPr/>
        <p:txBody>
          <a:bodyPr/>
          <a:lstStyle/>
          <a:p>
            <a:pPr>
              <a:defRPr/>
            </a:pPr>
            <a:fld id="{32E309BD-7918-46B7-9B4C-18692777D094}" type="slidenum">
              <a:rPr lang="en-US" smtClean="0"/>
              <a:pPr>
                <a:defRPr/>
              </a:pPr>
              <a:t>13</a:t>
            </a:fld>
            <a:endParaRPr lang="en-US" dirty="0"/>
          </a:p>
        </p:txBody>
      </p:sp>
      <p:sp>
        <p:nvSpPr>
          <p:cNvPr id="82" name="Footer Placeholder 81"/>
          <p:cNvSpPr>
            <a:spLocks noGrp="1"/>
          </p:cNvSpPr>
          <p:nvPr>
            <p:ph type="ftr" sz="quarter" idx="11"/>
          </p:nvPr>
        </p:nvSpPr>
        <p:spPr/>
        <p:txBody>
          <a:bodyPr/>
          <a:lstStyle/>
          <a:p>
            <a:pPr>
              <a:defRPr/>
            </a:pPr>
            <a:r>
              <a:rPr lang="en-US" dirty="0" smtClean="0"/>
              <a:t>Dr. Kamal Tawfiq</a:t>
            </a:r>
            <a:endParaRPr lang="en-US" dirty="0"/>
          </a:p>
        </p:txBody>
      </p:sp>
      <mc:AlternateContent xmlns:mc="http://schemas.openxmlformats.org/markup-compatibility/2006" xmlns:p14="http://schemas.microsoft.com/office/powerpoint/2010/main">
        <mc:Choice Requires="p14">
          <p:contentPart p14:bwMode="auto" r:id="rId4">
            <p14:nvContentPartPr>
              <p14:cNvPr id="245761" name="Ink 1"/>
              <p14:cNvContentPartPr>
                <a14:cpLocks xmlns:a14="http://schemas.microsoft.com/office/drawing/2010/main" noRot="1" noChangeAspect="1" noEditPoints="1" noChangeArrowheads="1" noChangeShapeType="1"/>
              </p14:cNvContentPartPr>
              <p14:nvPr/>
            </p14:nvContentPartPr>
            <p14:xfrm>
              <a:off x="8724900" y="438150"/>
              <a:ext cx="387350" cy="1373188"/>
            </p14:xfrm>
          </p:contentPart>
        </mc:Choice>
        <mc:Fallback xmlns="">
          <p:pic>
            <p:nvPicPr>
              <p:cNvPr id="245761" name="Ink 1"/>
              <p:cNvPicPr>
                <a:picLocks noRot="1" noChangeAspect="1" noEditPoints="1" noChangeArrowheads="1" noChangeShapeType="1"/>
              </p:cNvPicPr>
              <p:nvPr/>
            </p:nvPicPr>
            <p:blipFill>
              <a:blip r:embed="rId5" cstate="print"/>
              <a:stretch>
                <a:fillRect/>
              </a:stretch>
            </p:blipFill>
            <p:spPr>
              <a:xfrm>
                <a:off x="8716620" y="427709"/>
                <a:ext cx="406430" cy="139407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5762" name="Ink 2"/>
              <p14:cNvContentPartPr>
                <a14:cpLocks xmlns:a14="http://schemas.microsoft.com/office/drawing/2010/main" noRot="1" noChangeAspect="1" noEditPoints="1" noChangeArrowheads="1" noChangeShapeType="1"/>
              </p14:cNvContentPartPr>
              <p14:nvPr/>
            </p14:nvContentPartPr>
            <p14:xfrm>
              <a:off x="7378700" y="798513"/>
              <a:ext cx="481013" cy="120650"/>
            </p14:xfrm>
          </p:contentPart>
        </mc:Choice>
        <mc:Fallback xmlns="">
          <p:pic>
            <p:nvPicPr>
              <p:cNvPr id="245762" name="Ink 2"/>
              <p:cNvPicPr>
                <a:picLocks noRot="1" noChangeAspect="1" noEditPoints="1" noChangeArrowheads="1" noChangeShapeType="1"/>
              </p:cNvPicPr>
              <p:nvPr/>
            </p:nvPicPr>
            <p:blipFill>
              <a:blip r:embed="rId7" cstate="print"/>
              <a:stretch>
                <a:fillRect/>
              </a:stretch>
            </p:blipFill>
            <p:spPr>
              <a:xfrm>
                <a:off x="7371139" y="789509"/>
                <a:ext cx="497215" cy="1379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5763" name="Ink 3"/>
              <p14:cNvContentPartPr>
                <a14:cpLocks xmlns:a14="http://schemas.microsoft.com/office/drawing/2010/main" noRot="1" noChangeAspect="1" noEditPoints="1" noChangeArrowheads="1" noChangeShapeType="1"/>
              </p14:cNvContentPartPr>
              <p14:nvPr/>
            </p14:nvContentPartPr>
            <p14:xfrm>
              <a:off x="180975" y="2051050"/>
              <a:ext cx="1073150" cy="481013"/>
            </p14:xfrm>
          </p:contentPart>
        </mc:Choice>
        <mc:Fallback xmlns="">
          <p:pic>
            <p:nvPicPr>
              <p:cNvPr id="245763" name="Ink 3"/>
              <p:cNvPicPr>
                <a:picLocks noRot="1" noChangeAspect="1" noEditPoints="1" noChangeArrowheads="1" noChangeShapeType="1"/>
              </p:cNvPicPr>
              <p:nvPr/>
            </p:nvPicPr>
            <p:blipFill>
              <a:blip r:embed="rId9" cstate="print"/>
              <a:stretch>
                <a:fillRect/>
              </a:stretch>
            </p:blipFill>
            <p:spPr>
              <a:xfrm>
                <a:off x="176295" y="2042409"/>
                <a:ext cx="1089350" cy="49757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5764" name="Ink 4"/>
              <p14:cNvContentPartPr>
                <a14:cpLocks xmlns:a14="http://schemas.microsoft.com/office/drawing/2010/main" noRot="1" noChangeAspect="1" noEditPoints="1" noChangeArrowheads="1" noChangeShapeType="1"/>
              </p14:cNvContentPartPr>
              <p14:nvPr/>
            </p14:nvContentPartPr>
            <p14:xfrm>
              <a:off x="138113" y="2617788"/>
              <a:ext cx="206375" cy="420687"/>
            </p14:xfrm>
          </p:contentPart>
        </mc:Choice>
        <mc:Fallback xmlns="">
          <p:pic>
            <p:nvPicPr>
              <p:cNvPr id="245764" name="Ink 4"/>
              <p:cNvPicPr>
                <a:picLocks noRot="1" noChangeAspect="1" noEditPoints="1" noChangeArrowheads="1" noChangeShapeType="1"/>
              </p:cNvPicPr>
              <p:nvPr/>
            </p:nvPicPr>
            <p:blipFill>
              <a:blip r:embed="rId11" cstate="print"/>
              <a:stretch>
                <a:fillRect/>
              </a:stretch>
            </p:blipFill>
            <p:spPr>
              <a:xfrm>
                <a:off x="129469" y="2607712"/>
                <a:ext cx="225464" cy="44155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5765" name="Ink 5"/>
              <p14:cNvContentPartPr>
                <a14:cpLocks xmlns:a14="http://schemas.microsoft.com/office/drawing/2010/main" noRot="1" noChangeAspect="1" noEditPoints="1" noChangeArrowheads="1" noChangeShapeType="1"/>
              </p14:cNvContentPartPr>
              <p14:nvPr/>
            </p14:nvContentPartPr>
            <p14:xfrm>
              <a:off x="446088" y="2797175"/>
              <a:ext cx="104775" cy="104775"/>
            </p14:xfrm>
          </p:contentPart>
        </mc:Choice>
        <mc:Fallback xmlns="">
          <p:pic>
            <p:nvPicPr>
              <p:cNvPr id="245765" name="Ink 5"/>
              <p:cNvPicPr>
                <a:picLocks noRot="1" noChangeAspect="1" noEditPoints="1" noChangeArrowheads="1" noChangeShapeType="1"/>
              </p:cNvPicPr>
              <p:nvPr/>
            </p:nvPicPr>
            <p:blipFill>
              <a:blip r:embed="rId13" cstate="print"/>
              <a:stretch>
                <a:fillRect/>
              </a:stretch>
            </p:blipFill>
            <p:spPr>
              <a:xfrm>
                <a:off x="435286" y="2787094"/>
                <a:ext cx="122057" cy="12565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5766" name="Ink 6"/>
              <p14:cNvContentPartPr>
                <a14:cpLocks xmlns:a14="http://schemas.microsoft.com/office/drawing/2010/main" noRot="1" noChangeAspect="1" noEditPoints="1" noChangeArrowheads="1" noChangeShapeType="1"/>
              </p14:cNvContentPartPr>
              <p14:nvPr/>
            </p14:nvContentPartPr>
            <p14:xfrm>
              <a:off x="695325" y="2540000"/>
              <a:ext cx="292100" cy="309563"/>
            </p14:xfrm>
          </p:contentPart>
        </mc:Choice>
        <mc:Fallback xmlns="">
          <p:pic>
            <p:nvPicPr>
              <p:cNvPr id="245766" name="Ink 6"/>
              <p:cNvPicPr>
                <a:picLocks noRot="1" noChangeAspect="1" noEditPoints="1" noChangeArrowheads="1" noChangeShapeType="1"/>
              </p:cNvPicPr>
              <p:nvPr/>
            </p:nvPicPr>
            <p:blipFill>
              <a:blip r:embed="rId15" cstate="print"/>
              <a:stretch>
                <a:fillRect/>
              </a:stretch>
            </p:blipFill>
            <p:spPr>
              <a:xfrm>
                <a:off x="686332" y="2533881"/>
                <a:ext cx="307568" cy="32576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5767" name="Ink 7"/>
              <p14:cNvContentPartPr>
                <a14:cpLocks xmlns:a14="http://schemas.microsoft.com/office/drawing/2010/main" noRot="1" noChangeAspect="1" noEditPoints="1" noChangeArrowheads="1" noChangeShapeType="1"/>
              </p14:cNvContentPartPr>
              <p14:nvPr/>
            </p14:nvContentPartPr>
            <p14:xfrm>
              <a:off x="1090613" y="2592388"/>
              <a:ext cx="214312" cy="249237"/>
            </p14:xfrm>
          </p:contentPart>
        </mc:Choice>
        <mc:Fallback xmlns="">
          <p:pic>
            <p:nvPicPr>
              <p:cNvPr id="245767" name="Ink 7"/>
              <p:cNvPicPr>
                <a:picLocks noRot="1" noChangeAspect="1" noEditPoints="1" noChangeArrowheads="1" noChangeShapeType="1"/>
              </p:cNvPicPr>
              <p:nvPr/>
            </p:nvPicPr>
            <p:blipFill>
              <a:blip r:embed="rId17" cstate="print"/>
              <a:stretch>
                <a:fillRect/>
              </a:stretch>
            </p:blipFill>
            <p:spPr>
              <a:xfrm>
                <a:off x="1081248" y="2584824"/>
                <a:ext cx="231241" cy="26508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5768" name="Ink 8"/>
              <p14:cNvContentPartPr>
                <a14:cpLocks xmlns:a14="http://schemas.microsoft.com/office/drawing/2010/main" noRot="1" noChangeAspect="1" noEditPoints="1" noChangeArrowheads="1" noChangeShapeType="1"/>
              </p14:cNvContentPartPr>
              <p14:nvPr/>
            </p14:nvContentPartPr>
            <p14:xfrm>
              <a:off x="463550" y="2832100"/>
              <a:ext cx="1597025" cy="566738"/>
            </p14:xfrm>
          </p:contentPart>
        </mc:Choice>
        <mc:Fallback xmlns="">
          <p:pic>
            <p:nvPicPr>
              <p:cNvPr id="245768" name="Ink 8"/>
              <p:cNvPicPr>
                <a:picLocks noRot="1" noChangeAspect="1" noEditPoints="1" noChangeArrowheads="1" noChangeShapeType="1"/>
              </p:cNvPicPr>
              <p:nvPr/>
            </p:nvPicPr>
            <p:blipFill>
              <a:blip r:embed="rId19" cstate="print"/>
              <a:stretch>
                <a:fillRect/>
              </a:stretch>
            </p:blipFill>
            <p:spPr>
              <a:xfrm>
                <a:off x="454910" y="2822378"/>
                <a:ext cx="1616106" cy="58186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5769" name="Ink 9"/>
              <p14:cNvContentPartPr>
                <a14:cpLocks xmlns:a14="http://schemas.microsoft.com/office/drawing/2010/main" noRot="1" noChangeAspect="1" noEditPoints="1" noChangeArrowheads="1" noChangeShapeType="1"/>
              </p14:cNvContentPartPr>
              <p14:nvPr/>
            </p14:nvContentPartPr>
            <p14:xfrm>
              <a:off x="531813" y="3416300"/>
              <a:ext cx="1322387" cy="257175"/>
            </p14:xfrm>
          </p:contentPart>
        </mc:Choice>
        <mc:Fallback xmlns="">
          <p:pic>
            <p:nvPicPr>
              <p:cNvPr id="245769" name="Ink 9"/>
              <p:cNvPicPr>
                <a:picLocks noRot="1" noChangeAspect="1" noEditPoints="1" noChangeArrowheads="1" noChangeShapeType="1"/>
              </p:cNvPicPr>
              <p:nvPr/>
            </p:nvPicPr>
            <p:blipFill>
              <a:blip r:embed="rId21" cstate="print"/>
              <a:stretch>
                <a:fillRect/>
              </a:stretch>
            </p:blipFill>
            <p:spPr>
              <a:xfrm>
                <a:off x="523172" y="3406935"/>
                <a:ext cx="1340388" cy="27662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5770" name="Ink 10"/>
              <p14:cNvContentPartPr>
                <a14:cpLocks xmlns:a14="http://schemas.microsoft.com/office/drawing/2010/main" noRot="1" noChangeAspect="1" noEditPoints="1" noChangeArrowheads="1" noChangeShapeType="1"/>
              </p14:cNvContentPartPr>
              <p14:nvPr/>
            </p14:nvContentPartPr>
            <p14:xfrm>
              <a:off x="738188" y="3338513"/>
              <a:ext cx="1012825" cy="361950"/>
            </p14:xfrm>
          </p:contentPart>
        </mc:Choice>
        <mc:Fallback xmlns="">
          <p:pic>
            <p:nvPicPr>
              <p:cNvPr id="245770" name="Ink 10"/>
              <p:cNvPicPr>
                <a:picLocks noRot="1" noChangeAspect="1" noEditPoints="1" noChangeArrowheads="1" noChangeShapeType="1"/>
              </p:cNvPicPr>
              <p:nvPr/>
            </p:nvPicPr>
            <p:blipFill>
              <a:blip r:embed="rId23" cstate="print"/>
              <a:stretch>
                <a:fillRect/>
              </a:stretch>
            </p:blipFill>
            <p:spPr>
              <a:xfrm>
                <a:off x="728107" y="3331670"/>
                <a:ext cx="1030468" cy="37887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771" name="Ink 11"/>
              <p14:cNvContentPartPr>
                <a14:cpLocks xmlns:a14="http://schemas.microsoft.com/office/drawing/2010/main" noRot="1" noChangeAspect="1" noEditPoints="1" noChangeArrowheads="1" noChangeShapeType="1"/>
              </p14:cNvContentPartPr>
              <p14:nvPr/>
            </p14:nvContentPartPr>
            <p14:xfrm>
              <a:off x="1905000" y="3278188"/>
              <a:ext cx="214313" cy="301625"/>
            </p14:xfrm>
          </p:contentPart>
        </mc:Choice>
        <mc:Fallback xmlns="">
          <p:pic>
            <p:nvPicPr>
              <p:cNvPr id="245771" name="Ink 11"/>
              <p:cNvPicPr>
                <a:picLocks noRot="1" noChangeAspect="1" noEditPoints="1" noChangeArrowheads="1" noChangeShapeType="1"/>
              </p:cNvPicPr>
              <p:nvPr/>
            </p:nvPicPr>
            <p:blipFill>
              <a:blip r:embed="rId25" cstate="print"/>
              <a:stretch>
                <a:fillRect/>
              </a:stretch>
            </p:blipFill>
            <p:spPr>
              <a:xfrm>
                <a:off x="1893834" y="3269550"/>
                <a:ext cx="236285" cy="31998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5772" name="Ink 12"/>
              <p14:cNvContentPartPr>
                <a14:cpLocks xmlns:a14="http://schemas.microsoft.com/office/drawing/2010/main" noRot="1" noChangeAspect="1" noEditPoints="1" noChangeArrowheads="1" noChangeShapeType="1"/>
              </p14:cNvContentPartPr>
              <p14:nvPr/>
            </p14:nvContentPartPr>
            <p14:xfrm>
              <a:off x="403225" y="3819525"/>
              <a:ext cx="969963" cy="300038"/>
            </p14:xfrm>
          </p:contentPart>
        </mc:Choice>
        <mc:Fallback xmlns="">
          <p:pic>
            <p:nvPicPr>
              <p:cNvPr id="245772" name="Ink 12"/>
              <p:cNvPicPr>
                <a:picLocks noRot="1" noChangeAspect="1" noEditPoints="1" noChangeArrowheads="1" noChangeShapeType="1"/>
              </p:cNvPicPr>
              <p:nvPr/>
            </p:nvPicPr>
            <p:blipFill>
              <a:blip r:embed="rId27" cstate="print"/>
              <a:stretch>
                <a:fillRect/>
              </a:stretch>
            </p:blipFill>
            <p:spPr>
              <a:xfrm>
                <a:off x="393864" y="3809079"/>
                <a:ext cx="984005" cy="32164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5773" name="Ink 13"/>
              <p14:cNvContentPartPr>
                <a14:cpLocks xmlns:a14="http://schemas.microsoft.com/office/drawing/2010/main" noRot="1" noChangeAspect="1" noEditPoints="1" noChangeArrowheads="1" noChangeShapeType="1"/>
              </p14:cNvContentPartPr>
              <p14:nvPr/>
            </p14:nvContentPartPr>
            <p14:xfrm>
              <a:off x="1511300" y="3656013"/>
              <a:ext cx="247650" cy="215900"/>
            </p14:xfrm>
          </p:contentPart>
        </mc:Choice>
        <mc:Fallback xmlns="">
          <p:pic>
            <p:nvPicPr>
              <p:cNvPr id="245773" name="Ink 13"/>
              <p:cNvPicPr>
                <a:picLocks noRot="1" noChangeAspect="1" noEditPoints="1" noChangeArrowheads="1" noChangeShapeType="1"/>
              </p:cNvPicPr>
              <p:nvPr/>
            </p:nvPicPr>
            <p:blipFill>
              <a:blip r:embed="rId29" cstate="print"/>
              <a:stretch>
                <a:fillRect/>
              </a:stretch>
            </p:blipFill>
            <p:spPr>
              <a:xfrm>
                <a:off x="1500861" y="3647737"/>
                <a:ext cx="268168" cy="23497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5774" name="Ink 14"/>
              <p14:cNvContentPartPr>
                <a14:cpLocks xmlns:a14="http://schemas.microsoft.com/office/drawing/2010/main" noRot="1" noChangeAspect="1" noEditPoints="1" noChangeArrowheads="1" noChangeShapeType="1"/>
              </p14:cNvContentPartPr>
              <p14:nvPr/>
            </p14:nvContentPartPr>
            <p14:xfrm>
              <a:off x="557213" y="3930650"/>
              <a:ext cx="1262062" cy="404813"/>
            </p14:xfrm>
          </p:contentPart>
        </mc:Choice>
        <mc:Fallback xmlns="">
          <p:pic>
            <p:nvPicPr>
              <p:cNvPr id="245774" name="Ink 14"/>
              <p:cNvPicPr>
                <a:picLocks noRot="1" noChangeAspect="1" noEditPoints="1" noChangeArrowheads="1" noChangeShapeType="1"/>
              </p:cNvPicPr>
              <p:nvPr/>
            </p:nvPicPr>
            <p:blipFill>
              <a:blip r:embed="rId31" cstate="print"/>
              <a:stretch>
                <a:fillRect/>
              </a:stretch>
            </p:blipFill>
            <p:spPr>
              <a:xfrm>
                <a:off x="547854" y="3919845"/>
                <a:ext cx="1275021" cy="42498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5775" name="Ink 15"/>
              <p14:cNvContentPartPr>
                <a14:cpLocks xmlns:a14="http://schemas.microsoft.com/office/drawing/2010/main" noRot="1" noChangeAspect="1" noEditPoints="1" noChangeArrowheads="1" noChangeShapeType="1"/>
              </p14:cNvContentPartPr>
              <p14:nvPr/>
            </p14:nvContentPartPr>
            <p14:xfrm>
              <a:off x="138113" y="4343400"/>
              <a:ext cx="1698625" cy="609600"/>
            </p14:xfrm>
          </p:contentPart>
        </mc:Choice>
        <mc:Fallback xmlns="">
          <p:pic>
            <p:nvPicPr>
              <p:cNvPr id="245775" name="Ink 15"/>
              <p:cNvPicPr>
                <a:picLocks noRot="1" noChangeAspect="1" noEditPoints="1" noChangeArrowheads="1" noChangeShapeType="1"/>
              </p:cNvPicPr>
              <p:nvPr/>
            </p:nvPicPr>
            <p:blipFill>
              <a:blip r:embed="rId33" cstate="print"/>
              <a:stretch>
                <a:fillRect/>
              </a:stretch>
            </p:blipFill>
            <p:spPr>
              <a:xfrm>
                <a:off x="127312" y="4333678"/>
                <a:ext cx="1717347" cy="63048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5776" name="Ink 16"/>
              <p14:cNvContentPartPr>
                <a14:cpLocks xmlns:a14="http://schemas.microsoft.com/office/drawing/2010/main" noRot="1" noChangeAspect="1" noEditPoints="1" noChangeArrowheads="1" noChangeShapeType="1"/>
              </p14:cNvContentPartPr>
              <p14:nvPr/>
            </p14:nvContentPartPr>
            <p14:xfrm>
              <a:off x="196850" y="4986338"/>
              <a:ext cx="1647825" cy="508000"/>
            </p14:xfrm>
          </p:contentPart>
        </mc:Choice>
        <mc:Fallback xmlns="">
          <p:pic>
            <p:nvPicPr>
              <p:cNvPr id="245776" name="Ink 16"/>
              <p:cNvPicPr>
                <a:picLocks noRot="1" noChangeAspect="1" noEditPoints="1" noChangeArrowheads="1" noChangeShapeType="1"/>
              </p:cNvPicPr>
              <p:nvPr/>
            </p:nvPicPr>
            <p:blipFill>
              <a:blip r:embed="rId35" cstate="print"/>
              <a:stretch>
                <a:fillRect/>
              </a:stretch>
            </p:blipFill>
            <p:spPr>
              <a:xfrm>
                <a:off x="186409" y="4975897"/>
                <a:ext cx="1666186" cy="52924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5777" name="Ink 17"/>
              <p14:cNvContentPartPr>
                <a14:cpLocks xmlns:a14="http://schemas.microsoft.com/office/drawing/2010/main" noRot="1" noChangeAspect="1" noEditPoints="1" noChangeArrowheads="1" noChangeShapeType="1"/>
              </p14:cNvContentPartPr>
              <p14:nvPr/>
            </p14:nvContentPartPr>
            <p14:xfrm>
              <a:off x="1287463" y="5330825"/>
              <a:ext cx="574675" cy="222250"/>
            </p14:xfrm>
          </p:contentPart>
        </mc:Choice>
        <mc:Fallback xmlns="">
          <p:pic>
            <p:nvPicPr>
              <p:cNvPr id="245777" name="Ink 17"/>
              <p:cNvPicPr>
                <a:picLocks noRot="1" noChangeAspect="1" noEditPoints="1" noChangeArrowheads="1" noChangeShapeType="1"/>
              </p:cNvPicPr>
              <p:nvPr/>
            </p:nvPicPr>
            <p:blipFill>
              <a:blip r:embed="rId37" cstate="print"/>
              <a:stretch>
                <a:fillRect/>
              </a:stretch>
            </p:blipFill>
            <p:spPr>
              <a:xfrm>
                <a:off x="1278101" y="5320019"/>
                <a:ext cx="590518" cy="242782"/>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5778" name="Ink 18"/>
              <p14:cNvContentPartPr>
                <a14:cpLocks xmlns:a14="http://schemas.microsoft.com/office/drawing/2010/main" noRot="1" noChangeAspect="1" noEditPoints="1" noChangeArrowheads="1" noChangeShapeType="1"/>
              </p14:cNvContentPartPr>
              <p14:nvPr/>
            </p14:nvContentPartPr>
            <p14:xfrm>
              <a:off x="1947863" y="5056188"/>
              <a:ext cx="52387" cy="103187"/>
            </p14:xfrm>
          </p:contentPart>
        </mc:Choice>
        <mc:Fallback xmlns="">
          <p:pic>
            <p:nvPicPr>
              <p:cNvPr id="245778" name="Ink 18"/>
              <p:cNvPicPr>
                <a:picLocks noRot="1" noChangeAspect="1" noEditPoints="1" noChangeArrowheads="1" noChangeShapeType="1"/>
              </p:cNvPicPr>
              <p:nvPr/>
            </p:nvPicPr>
            <p:blipFill>
              <a:blip r:embed="rId39" cstate="print"/>
              <a:stretch>
                <a:fillRect/>
              </a:stretch>
            </p:blipFill>
            <p:spPr>
              <a:xfrm>
                <a:off x="1937457" y="5047200"/>
                <a:ext cx="69610" cy="12008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5779" name="Ink 19"/>
              <p14:cNvContentPartPr>
                <a14:cpLocks xmlns:a14="http://schemas.microsoft.com/office/drawing/2010/main" noRot="1" noChangeAspect="1" noEditPoints="1" noChangeArrowheads="1" noChangeShapeType="1"/>
              </p14:cNvContentPartPr>
              <p14:nvPr/>
            </p14:nvContentPartPr>
            <p14:xfrm>
              <a:off x="6289675" y="2454275"/>
              <a:ext cx="592138" cy="550863"/>
            </p14:xfrm>
          </p:contentPart>
        </mc:Choice>
        <mc:Fallback xmlns="">
          <p:pic>
            <p:nvPicPr>
              <p:cNvPr id="245779" name="Ink 19"/>
              <p:cNvPicPr>
                <a:picLocks noRot="1" noChangeAspect="1" noEditPoints="1" noChangeArrowheads="1" noChangeShapeType="1"/>
              </p:cNvPicPr>
              <p:nvPr/>
            </p:nvPicPr>
            <p:blipFill>
              <a:blip r:embed="rId41" cstate="print"/>
              <a:stretch>
                <a:fillRect/>
              </a:stretch>
            </p:blipFill>
            <p:spPr>
              <a:xfrm>
                <a:off x="6280676" y="2446714"/>
                <a:ext cx="605817" cy="567425"/>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5780" name="Ink 20"/>
              <p14:cNvContentPartPr>
                <a14:cpLocks xmlns:a14="http://schemas.microsoft.com/office/drawing/2010/main" noRot="1" noChangeAspect="1" noEditPoints="1" noChangeArrowheads="1" noChangeShapeType="1"/>
              </p14:cNvContentPartPr>
              <p14:nvPr/>
            </p14:nvContentPartPr>
            <p14:xfrm>
              <a:off x="6048375" y="2917825"/>
              <a:ext cx="17463" cy="34925"/>
            </p14:xfrm>
          </p:contentPart>
        </mc:Choice>
        <mc:Fallback xmlns="">
          <p:pic>
            <p:nvPicPr>
              <p:cNvPr id="245780" name="Ink 20"/>
              <p:cNvPicPr>
                <a:picLocks noRot="1" noChangeAspect="1" noEditPoints="1" noChangeArrowheads="1" noChangeShapeType="1"/>
              </p:cNvPicPr>
              <p:nvPr/>
            </p:nvPicPr>
            <p:blipFill>
              <a:blip r:embed="rId43" cstate="print"/>
              <a:stretch>
                <a:fillRect/>
              </a:stretch>
            </p:blipFill>
            <p:spPr>
              <a:xfrm>
                <a:off x="6043282" y="2912424"/>
                <a:ext cx="28014" cy="42846"/>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781" name="Ink 21"/>
              <p14:cNvContentPartPr>
                <a14:cpLocks xmlns:a14="http://schemas.microsoft.com/office/drawing/2010/main" noRot="1" noChangeAspect="1" noEditPoints="1" noChangeArrowheads="1" noChangeShapeType="1"/>
              </p14:cNvContentPartPr>
              <p14:nvPr/>
            </p14:nvContentPartPr>
            <p14:xfrm>
              <a:off x="5294313" y="2497138"/>
              <a:ext cx="3105150" cy="1433512"/>
            </p14:xfrm>
          </p:contentPart>
        </mc:Choice>
        <mc:Fallback xmlns="">
          <p:pic>
            <p:nvPicPr>
              <p:cNvPr id="245781" name="Ink 21"/>
              <p:cNvPicPr>
                <a:picLocks noRot="1" noChangeAspect="1" noEditPoints="1" noChangeArrowheads="1" noChangeShapeType="1"/>
              </p:cNvPicPr>
              <p:nvPr/>
            </p:nvPicPr>
            <p:blipFill>
              <a:blip r:embed="rId45" cstate="print"/>
              <a:stretch>
                <a:fillRect/>
              </a:stretch>
            </p:blipFill>
            <p:spPr>
              <a:xfrm>
                <a:off x="5283872" y="2486338"/>
                <a:ext cx="3124591" cy="145547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782" name="Ink 22"/>
              <p14:cNvContentPartPr>
                <a14:cpLocks xmlns:a14="http://schemas.microsoft.com/office/drawing/2010/main" noRot="1" noChangeAspect="1" noEditPoints="1" noChangeArrowheads="1" noChangeShapeType="1"/>
              </p14:cNvContentPartPr>
              <p14:nvPr/>
            </p14:nvContentPartPr>
            <p14:xfrm>
              <a:off x="833438" y="2154238"/>
              <a:ext cx="4984750" cy="3940175"/>
            </p14:xfrm>
          </p:contentPart>
        </mc:Choice>
        <mc:Fallback xmlns="">
          <p:pic>
            <p:nvPicPr>
              <p:cNvPr id="245782" name="Ink 22"/>
              <p:cNvPicPr>
                <a:picLocks noRot="1" noChangeAspect="1" noEditPoints="1" noChangeArrowheads="1" noChangeShapeType="1"/>
              </p:cNvPicPr>
              <p:nvPr/>
            </p:nvPicPr>
            <p:blipFill>
              <a:blip r:embed="rId47" cstate="print"/>
              <a:stretch>
                <a:fillRect/>
              </a:stretch>
            </p:blipFill>
            <p:spPr>
              <a:xfrm>
                <a:off x="823358" y="2144158"/>
                <a:ext cx="4998070" cy="395349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783" name="Ink 23"/>
              <p14:cNvContentPartPr>
                <a14:cpLocks xmlns:a14="http://schemas.microsoft.com/office/drawing/2010/main" noRot="1" noChangeAspect="1" noEditPoints="1" noChangeArrowheads="1" noChangeShapeType="1"/>
              </p14:cNvContentPartPr>
              <p14:nvPr/>
            </p14:nvContentPartPr>
            <p14:xfrm>
              <a:off x="5680075" y="2565400"/>
              <a:ext cx="660400" cy="3752850"/>
            </p14:xfrm>
          </p:contentPart>
        </mc:Choice>
        <mc:Fallback xmlns="">
          <p:pic>
            <p:nvPicPr>
              <p:cNvPr id="245783" name="Ink 23"/>
              <p:cNvPicPr>
                <a:picLocks noRot="1" noChangeAspect="1" noEditPoints="1" noChangeArrowheads="1" noChangeShapeType="1"/>
              </p:cNvPicPr>
              <p:nvPr/>
            </p:nvPicPr>
            <p:blipFill>
              <a:blip r:embed="rId49" cstate="print"/>
              <a:stretch>
                <a:fillRect/>
              </a:stretch>
            </p:blipFill>
            <p:spPr>
              <a:xfrm>
                <a:off x="5676114" y="2553880"/>
                <a:ext cx="675884" cy="3776609"/>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784" name="Ink 24"/>
              <p14:cNvContentPartPr>
                <a14:cpLocks xmlns:a14="http://schemas.microsoft.com/office/drawing/2010/main" noRot="1" noChangeAspect="1" noEditPoints="1" noChangeArrowheads="1" noChangeShapeType="1"/>
              </p14:cNvContentPartPr>
              <p14:nvPr/>
            </p14:nvContentPartPr>
            <p14:xfrm>
              <a:off x="6126163" y="2670175"/>
              <a:ext cx="2076450" cy="3389313"/>
            </p14:xfrm>
          </p:contentPart>
        </mc:Choice>
        <mc:Fallback xmlns="">
          <p:pic>
            <p:nvPicPr>
              <p:cNvPr id="245784" name="Ink 24"/>
              <p:cNvPicPr>
                <a:picLocks noRot="1" noChangeAspect="1" noEditPoints="1" noChangeArrowheads="1" noChangeShapeType="1"/>
              </p:cNvPicPr>
              <p:nvPr/>
            </p:nvPicPr>
            <p:blipFill>
              <a:blip r:embed="rId51" cstate="print"/>
              <a:stretch>
                <a:fillRect/>
              </a:stretch>
            </p:blipFill>
            <p:spPr>
              <a:xfrm>
                <a:off x="6114283" y="2658295"/>
                <a:ext cx="2098410" cy="3411272"/>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5785" name="Ink 25"/>
              <p14:cNvContentPartPr>
                <a14:cpLocks xmlns:a14="http://schemas.microsoft.com/office/drawing/2010/main" noRot="1" noChangeAspect="1" noEditPoints="1" noChangeArrowheads="1" noChangeShapeType="1"/>
              </p14:cNvContentPartPr>
              <p14:nvPr/>
            </p14:nvContentPartPr>
            <p14:xfrm>
              <a:off x="5397500" y="5895975"/>
              <a:ext cx="2401888" cy="773113"/>
            </p14:xfrm>
          </p:contentPart>
        </mc:Choice>
        <mc:Fallback xmlns="">
          <p:pic>
            <p:nvPicPr>
              <p:cNvPr id="245785" name="Ink 25"/>
              <p:cNvPicPr>
                <a:picLocks noRot="1" noChangeAspect="1" noEditPoints="1" noChangeArrowheads="1" noChangeShapeType="1"/>
              </p:cNvPicPr>
              <p:nvPr/>
            </p:nvPicPr>
            <p:blipFill>
              <a:blip r:embed="rId53" cstate="print"/>
              <a:stretch>
                <a:fillRect/>
              </a:stretch>
            </p:blipFill>
            <p:spPr>
              <a:xfrm>
                <a:off x="5384900" y="5885177"/>
                <a:ext cx="2423848" cy="79506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45786" name="Ink 26"/>
              <p14:cNvContentPartPr>
                <a14:cpLocks xmlns:a14="http://schemas.microsoft.com/office/drawing/2010/main" noRot="1" noChangeAspect="1" noEditPoints="1" noChangeArrowheads="1" noChangeShapeType="1"/>
              </p14:cNvContentPartPr>
              <p14:nvPr/>
            </p14:nvContentPartPr>
            <p14:xfrm>
              <a:off x="2076450" y="5149850"/>
              <a:ext cx="403225" cy="430213"/>
            </p14:xfrm>
          </p:contentPart>
        </mc:Choice>
        <mc:Fallback xmlns="">
          <p:pic>
            <p:nvPicPr>
              <p:cNvPr id="245786" name="Ink 26"/>
              <p:cNvPicPr>
                <a:picLocks noRot="1" noChangeAspect="1" noEditPoints="1" noChangeArrowheads="1" noChangeShapeType="1"/>
              </p:cNvPicPr>
              <p:nvPr/>
            </p:nvPicPr>
            <p:blipFill>
              <a:blip r:embed="rId55" cstate="print"/>
              <a:stretch>
                <a:fillRect/>
              </a:stretch>
            </p:blipFill>
            <p:spPr>
              <a:xfrm>
                <a:off x="2064929" y="5144450"/>
                <a:ext cx="420146" cy="444253"/>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45787" name="Ink 27"/>
              <p14:cNvContentPartPr>
                <a14:cpLocks xmlns:a14="http://schemas.microsoft.com/office/drawing/2010/main" noRot="1" noChangeAspect="1" noEditPoints="1" noChangeArrowheads="1" noChangeShapeType="1"/>
              </p14:cNvContentPartPr>
              <p14:nvPr/>
            </p14:nvContentPartPr>
            <p14:xfrm>
              <a:off x="5473700" y="4557713"/>
              <a:ext cx="1166813" cy="241300"/>
            </p14:xfrm>
          </p:contentPart>
        </mc:Choice>
        <mc:Fallback xmlns="">
          <p:pic>
            <p:nvPicPr>
              <p:cNvPr id="245787" name="Ink 27"/>
              <p:cNvPicPr>
                <a:picLocks noRot="1" noChangeAspect="1" noEditPoints="1" noChangeArrowheads="1" noChangeShapeType="1"/>
              </p:cNvPicPr>
              <p:nvPr/>
            </p:nvPicPr>
            <p:blipFill>
              <a:blip r:embed="rId57" cstate="print"/>
              <a:stretch>
                <a:fillRect/>
              </a:stretch>
            </p:blipFill>
            <p:spPr>
              <a:xfrm>
                <a:off x="5468300" y="4550150"/>
                <a:ext cx="1179774" cy="256066"/>
              </a:xfrm>
              <a:prstGeom prst="rect">
                <a:avLst/>
              </a:prstGeom>
            </p:spPr>
          </p:pic>
        </mc:Fallback>
      </mc:AlternateContent>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4" name="Rectangle 3"/>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solidFill>
                <a:schemeClr val="bg1"/>
              </a:solidFill>
            </a:endParaRPr>
          </a:p>
        </p:txBody>
      </p:sp>
      <p:sp>
        <p:nvSpPr>
          <p:cNvPr id="5" name="Rectangle 4"/>
          <p:cNvSpPr/>
          <p:nvPr/>
        </p:nvSpPr>
        <p:spPr>
          <a:xfrm>
            <a:off x="8277225" y="76200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aphicFrame>
        <p:nvGraphicFramePr>
          <p:cNvPr id="14" name="Chart 13"/>
          <p:cNvGraphicFramePr>
            <a:graphicFrameLocks noGrp="1"/>
          </p:cNvGraphicFramePr>
          <p:nvPr/>
        </p:nvGraphicFramePr>
        <p:xfrm>
          <a:off x="2717800" y="2273300"/>
          <a:ext cx="6166077" cy="3984852"/>
        </p:xfrm>
        <a:graphic>
          <a:graphicData uri="http://schemas.openxmlformats.org/drawingml/2006/chart">
            <c:chart xmlns:c="http://schemas.openxmlformats.org/drawingml/2006/chart" xmlns:r="http://schemas.openxmlformats.org/officeDocument/2006/relationships" r:id="rId3"/>
          </a:graphicData>
        </a:graphic>
      </p:graphicFrame>
      <p:sp>
        <p:nvSpPr>
          <p:cNvPr id="6150" name="TextBox 14"/>
          <p:cNvSpPr txBox="1">
            <a:spLocks noChangeArrowheads="1"/>
          </p:cNvSpPr>
          <p:nvPr/>
        </p:nvSpPr>
        <p:spPr bwMode="auto">
          <a:xfrm>
            <a:off x="5537200" y="6159500"/>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6151" name="TextBox 16"/>
          <p:cNvSpPr txBox="1">
            <a:spLocks noChangeArrowheads="1"/>
          </p:cNvSpPr>
          <p:nvPr/>
        </p:nvSpPr>
        <p:spPr bwMode="auto">
          <a:xfrm rot="-5400000">
            <a:off x="1834356" y="3880644"/>
            <a:ext cx="14509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cxnSp>
        <p:nvCxnSpPr>
          <p:cNvPr id="19" name="Straight Connector 18"/>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7225" y="68580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28"/>
          <p:cNvGrpSpPr>
            <a:grpSpLocks/>
          </p:cNvGrpSpPr>
          <p:nvPr/>
        </p:nvGrpSpPr>
        <p:grpSpPr bwMode="auto">
          <a:xfrm>
            <a:off x="7756525" y="1012825"/>
            <a:ext cx="304800" cy="76200"/>
            <a:chOff x="762000" y="609600"/>
            <a:chExt cx="533400" cy="228600"/>
          </a:xfrm>
        </p:grpSpPr>
        <p:cxnSp>
          <p:nvCxnSpPr>
            <p:cNvPr id="22" name="Straight Connector 21"/>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155" name="TextBox 29"/>
          <p:cNvSpPr txBox="1">
            <a:spLocks noChangeArrowheads="1"/>
          </p:cNvSpPr>
          <p:nvPr/>
        </p:nvSpPr>
        <p:spPr bwMode="auto">
          <a:xfrm>
            <a:off x="7712075" y="806450"/>
            <a:ext cx="425450" cy="247650"/>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W.T.</a:t>
            </a:r>
          </a:p>
        </p:txBody>
      </p:sp>
      <p:sp>
        <p:nvSpPr>
          <p:cNvPr id="6156" name="TextBox 32"/>
          <p:cNvSpPr txBox="1">
            <a:spLocks noChangeArrowheads="1"/>
          </p:cNvSpPr>
          <p:nvPr/>
        </p:nvSpPr>
        <p:spPr bwMode="auto">
          <a:xfrm>
            <a:off x="4800600" y="754063"/>
            <a:ext cx="1608138" cy="276225"/>
          </a:xfrm>
          <a:prstGeom prst="rect">
            <a:avLst/>
          </a:prstGeom>
          <a:noFill/>
          <a:ln w="9525">
            <a:noFill/>
            <a:miter lim="800000"/>
            <a:headEnd/>
            <a:tailEnd/>
          </a:ln>
        </p:spPr>
        <p:txBody>
          <a:bodyPr>
            <a:spAutoFit/>
          </a:bodyPr>
          <a:lstStyle/>
          <a:p>
            <a:pPr>
              <a:tabLst>
                <a:tab pos="857250" algn="l"/>
              </a:tabLst>
            </a:pPr>
            <a:r>
              <a:rPr lang="en-US" sz="1200" dirty="0">
                <a:solidFill>
                  <a:schemeClr val="bg1"/>
                </a:solidFill>
                <a:latin typeface="Symbol" pitchFamily="18" charset="2"/>
              </a:rPr>
              <a:t>g</a:t>
            </a:r>
            <a:r>
              <a:rPr lang="en-US" sz="1200" baseline="-25000" dirty="0">
                <a:solidFill>
                  <a:schemeClr val="bg1"/>
                </a:solidFill>
                <a:latin typeface="Calibri" pitchFamily="34" charset="0"/>
              </a:rPr>
              <a:t>sand</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96 pcf</a:t>
            </a:r>
          </a:p>
        </p:txBody>
      </p:sp>
      <p:sp>
        <p:nvSpPr>
          <p:cNvPr id="6157" name="TextBox 33"/>
          <p:cNvSpPr txBox="1">
            <a:spLocks noChangeArrowheads="1"/>
          </p:cNvSpPr>
          <p:nvPr/>
        </p:nvSpPr>
        <p:spPr bwMode="auto">
          <a:xfrm>
            <a:off x="4835525" y="1812925"/>
            <a:ext cx="2238375"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e</a:t>
            </a:r>
            <a:r>
              <a:rPr lang="en-US" sz="1100" baseline="-25000" dirty="0">
                <a:solidFill>
                  <a:schemeClr val="bg1"/>
                </a:solidFill>
                <a:latin typeface="Times New Roman" pitchFamily="18" charset="0"/>
                <a:cs typeface="Times New Roman" pitchFamily="18" charset="0"/>
              </a:rPr>
              <a:t>o</a:t>
            </a:r>
            <a:r>
              <a:rPr lang="en-US" sz="1100" dirty="0">
                <a:solidFill>
                  <a:schemeClr val="bg1"/>
                </a:solidFill>
                <a:latin typeface="Times New Roman" pitchFamily="18" charset="0"/>
                <a:cs typeface="Times New Roman" pitchFamily="18" charset="0"/>
              </a:rPr>
              <a:t> = w</a:t>
            </a:r>
            <a:r>
              <a:rPr lang="en-US" sz="1100" baseline="-25000" dirty="0">
                <a:solidFill>
                  <a:schemeClr val="bg1"/>
                </a:solidFill>
                <a:latin typeface="Times New Roman" pitchFamily="18" charset="0"/>
                <a:cs typeface="Times New Roman" pitchFamily="18" charset="0"/>
              </a:rPr>
              <a:t>c  </a:t>
            </a:r>
            <a:r>
              <a:rPr lang="en-US" sz="1100" dirty="0">
                <a:solidFill>
                  <a:schemeClr val="bg1"/>
                </a:solidFill>
                <a:latin typeface="Times New Roman" pitchFamily="18" charset="0"/>
                <a:cs typeface="Times New Roman" pitchFamily="18" charset="0"/>
              </a:rPr>
              <a:t>. G</a:t>
            </a:r>
            <a:r>
              <a:rPr lang="en-US" sz="1100" baseline="-25000" dirty="0">
                <a:solidFill>
                  <a:schemeClr val="bg1"/>
                </a:solidFill>
                <a:latin typeface="Times New Roman" pitchFamily="18" charset="0"/>
                <a:cs typeface="Times New Roman" pitchFamily="18" charset="0"/>
              </a:rPr>
              <a:t>s  </a:t>
            </a:r>
            <a:r>
              <a:rPr lang="en-US" sz="1100" dirty="0">
                <a:solidFill>
                  <a:schemeClr val="bg1"/>
                </a:solidFill>
                <a:latin typeface="Times New Roman" pitchFamily="18" charset="0"/>
                <a:cs typeface="Times New Roman" pitchFamily="18" charset="0"/>
              </a:rPr>
              <a:t>= 0.3 x 2.65 = 0.795 </a:t>
            </a:r>
          </a:p>
        </p:txBody>
      </p:sp>
      <p:cxnSp>
        <p:nvCxnSpPr>
          <p:cNvPr id="36" name="Straight Connector 35"/>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329613" y="763588"/>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6" name="Oval 45"/>
          <p:cNvSpPr/>
          <p:nvPr/>
        </p:nvSpPr>
        <p:spPr>
          <a:xfrm>
            <a:off x="8332788" y="957263"/>
            <a:ext cx="46037" cy="46037"/>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7" name="Oval 46"/>
          <p:cNvSpPr/>
          <p:nvPr/>
        </p:nvSpPr>
        <p:spPr>
          <a:xfrm>
            <a:off x="8332788" y="1257300"/>
            <a:ext cx="46037" cy="46038"/>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8" name="Oval 47"/>
          <p:cNvSpPr/>
          <p:nvPr/>
        </p:nvSpPr>
        <p:spPr>
          <a:xfrm>
            <a:off x="8329613" y="2063750"/>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6167" name="TextBox 48"/>
          <p:cNvSpPr txBox="1">
            <a:spLocks noChangeArrowheads="1"/>
          </p:cNvSpPr>
          <p:nvPr/>
        </p:nvSpPr>
        <p:spPr bwMode="auto">
          <a:xfrm>
            <a:off x="8291513" y="742950"/>
            <a:ext cx="461962"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3 ft</a:t>
            </a:r>
          </a:p>
        </p:txBody>
      </p:sp>
      <p:sp>
        <p:nvSpPr>
          <p:cNvPr id="6168" name="TextBox 49"/>
          <p:cNvSpPr txBox="1">
            <a:spLocks noChangeArrowheads="1"/>
          </p:cNvSpPr>
          <p:nvPr/>
        </p:nvSpPr>
        <p:spPr bwMode="auto">
          <a:xfrm>
            <a:off x="8305800" y="9906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4 ft</a:t>
            </a:r>
          </a:p>
        </p:txBody>
      </p:sp>
      <p:sp>
        <p:nvSpPr>
          <p:cNvPr id="6169" name="TextBox 50"/>
          <p:cNvSpPr txBox="1">
            <a:spLocks noChangeArrowheads="1"/>
          </p:cNvSpPr>
          <p:nvPr/>
        </p:nvSpPr>
        <p:spPr bwMode="auto">
          <a:xfrm>
            <a:off x="8305800" y="15240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16 ft</a:t>
            </a:r>
          </a:p>
        </p:txBody>
      </p:sp>
      <p:sp>
        <p:nvSpPr>
          <p:cNvPr id="52" name="Rectangle 51"/>
          <p:cNvSpPr/>
          <p:nvPr/>
        </p:nvSpPr>
        <p:spPr>
          <a:xfrm>
            <a:off x="6940550" y="160972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54" name="Straight Connector 53"/>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68"/>
          <p:cNvGrpSpPr>
            <a:grpSpLocks/>
          </p:cNvGrpSpPr>
          <p:nvPr/>
        </p:nvGrpSpPr>
        <p:grpSpPr bwMode="auto">
          <a:xfrm>
            <a:off x="6881813" y="1524000"/>
            <a:ext cx="889000" cy="153988"/>
            <a:chOff x="5240338" y="1524006"/>
            <a:chExt cx="888999" cy="153190"/>
          </a:xfrm>
        </p:grpSpPr>
        <p:cxnSp>
          <p:nvCxnSpPr>
            <p:cNvPr id="60" name="Straight Arrow Connector 5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 name="Group 69"/>
          <p:cNvGrpSpPr>
            <a:grpSpLocks/>
          </p:cNvGrpSpPr>
          <p:nvPr/>
        </p:nvGrpSpPr>
        <p:grpSpPr bwMode="auto">
          <a:xfrm>
            <a:off x="5876925" y="1519238"/>
            <a:ext cx="889000" cy="153987"/>
            <a:chOff x="5240338" y="1524006"/>
            <a:chExt cx="888999" cy="153190"/>
          </a:xfrm>
        </p:grpSpPr>
        <p:cxnSp>
          <p:nvCxnSpPr>
            <p:cNvPr id="71" name="Straight Arrow Connector 7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6174" name="TextBox 78"/>
          <p:cNvSpPr txBox="1">
            <a:spLocks noChangeArrowheads="1"/>
          </p:cNvSpPr>
          <p:nvPr/>
        </p:nvSpPr>
        <p:spPr bwMode="auto">
          <a:xfrm>
            <a:off x="7753350" y="1346200"/>
            <a:ext cx="307975" cy="261938"/>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6175" name="TextBox 79"/>
          <p:cNvSpPr txBox="1">
            <a:spLocks noChangeArrowheads="1"/>
          </p:cNvSpPr>
          <p:nvPr/>
        </p:nvSpPr>
        <p:spPr bwMode="auto">
          <a:xfrm>
            <a:off x="4891088" y="995363"/>
            <a:ext cx="4905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Sand</a:t>
            </a:r>
          </a:p>
        </p:txBody>
      </p:sp>
      <p:sp>
        <p:nvSpPr>
          <p:cNvPr id="6176" name="TextBox 80"/>
          <p:cNvSpPr txBox="1">
            <a:spLocks noChangeArrowheads="1"/>
          </p:cNvSpPr>
          <p:nvPr/>
        </p:nvSpPr>
        <p:spPr bwMode="auto">
          <a:xfrm>
            <a:off x="4558000" y="1222017"/>
            <a:ext cx="1457450" cy="415498"/>
          </a:xfrm>
          <a:prstGeom prst="rect">
            <a:avLst/>
          </a:prstGeom>
          <a:noFill/>
          <a:ln w="9525">
            <a:noFill/>
            <a:miter lim="800000"/>
            <a:headEnd/>
            <a:tailEnd/>
          </a:ln>
        </p:spPr>
        <p:txBody>
          <a:bodyPr wrap="none">
            <a:spAutoFit/>
          </a:bodyPr>
          <a:lstStyle/>
          <a:p>
            <a:r>
              <a:rPr lang="en-US" sz="1050" dirty="0" smtClean="0">
                <a:solidFill>
                  <a:schemeClr val="bg1"/>
                </a:solidFill>
                <a:latin typeface="Calibri" pitchFamily="34" charset="0"/>
              </a:rPr>
              <a:t>Normally Consolidated </a:t>
            </a:r>
          </a:p>
          <a:p>
            <a:r>
              <a:rPr lang="en-US" sz="1050" dirty="0" smtClean="0">
                <a:solidFill>
                  <a:schemeClr val="bg1"/>
                </a:solidFill>
                <a:latin typeface="Calibri" pitchFamily="34" charset="0"/>
              </a:rPr>
              <a:t>Clay</a:t>
            </a:r>
            <a:endParaRPr lang="en-US" sz="1050" dirty="0">
              <a:solidFill>
                <a:schemeClr val="bg1"/>
              </a:solidFill>
              <a:latin typeface="Calibri" pitchFamily="34" charset="0"/>
            </a:endParaRPr>
          </a:p>
        </p:txBody>
      </p:sp>
      <p:sp>
        <p:nvSpPr>
          <p:cNvPr id="87" name="Freeform 86"/>
          <p:cNvSpPr/>
          <p:nvPr/>
        </p:nvSpPr>
        <p:spPr>
          <a:xfrm>
            <a:off x="4532313" y="3101975"/>
            <a:ext cx="2338387"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59" name="Oval 58"/>
          <p:cNvSpPr/>
          <p:nvPr/>
        </p:nvSpPr>
        <p:spPr>
          <a:xfrm>
            <a:off x="5514975" y="3341688"/>
            <a:ext cx="93663" cy="9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83" name="Straight Arrow Connector 82"/>
          <p:cNvCxnSpPr>
            <a:stCxn id="59" idx="0"/>
          </p:cNvCxnSpPr>
          <p:nvPr/>
        </p:nvCxnSpPr>
        <p:spPr>
          <a:xfrm rot="16200000" flipH="1" flipV="1">
            <a:off x="4289425" y="4613276"/>
            <a:ext cx="2543175" cy="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6180" name="TextBox 87"/>
          <p:cNvSpPr txBox="1">
            <a:spLocks noChangeArrowheads="1"/>
          </p:cNvSpPr>
          <p:nvPr/>
        </p:nvSpPr>
        <p:spPr bwMode="auto">
          <a:xfrm>
            <a:off x="5408613" y="5794375"/>
            <a:ext cx="387350"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p>
        </p:txBody>
      </p:sp>
      <p:sp>
        <p:nvSpPr>
          <p:cNvPr id="6181" name="TextBox 88"/>
          <p:cNvSpPr txBox="1">
            <a:spLocks noChangeArrowheads="1"/>
          </p:cNvSpPr>
          <p:nvPr/>
        </p:nvSpPr>
        <p:spPr bwMode="auto">
          <a:xfrm>
            <a:off x="325438" y="901700"/>
            <a:ext cx="4084637" cy="3036888"/>
          </a:xfrm>
          <a:prstGeom prst="rect">
            <a:avLst/>
          </a:prstGeom>
          <a:noFill/>
          <a:ln w="9525">
            <a:noFill/>
            <a:miter lim="800000"/>
            <a:headEnd/>
            <a:tailEnd/>
          </a:ln>
        </p:spPr>
        <p:txBody>
          <a:bodyPr wrap="none">
            <a:spAutoFit/>
          </a:bodyPr>
          <a:lstStyle/>
          <a:p>
            <a:pPr defTabSz="406400"/>
            <a:r>
              <a:rPr lang="en-US" sz="1400" dirty="0">
                <a:solidFill>
                  <a:schemeClr val="bg1"/>
                </a:solidFill>
                <a:latin typeface="Calibri" pitchFamily="34" charset="0"/>
              </a:rPr>
              <a:t>A 150’ x 100’ building will be constructed at the site.</a:t>
            </a:r>
          </a:p>
          <a:p>
            <a:pPr defTabSz="406400"/>
            <a:r>
              <a:rPr lang="en-US" sz="1400" dirty="0">
                <a:solidFill>
                  <a:schemeClr val="bg1"/>
                </a:solidFill>
                <a:latin typeface="Calibri" pitchFamily="34" charset="0"/>
              </a:rPr>
              <a:t>The vertical stress due to the addition of the building </a:t>
            </a:r>
          </a:p>
          <a:p>
            <a:pPr defTabSz="406400"/>
            <a:r>
              <a:rPr lang="en-US" sz="1400" dirty="0">
                <a:solidFill>
                  <a:schemeClr val="bg1"/>
                </a:solidFill>
                <a:latin typeface="Calibri" pitchFamily="34" charset="0"/>
              </a:rPr>
              <a:t>q</a:t>
            </a:r>
            <a:r>
              <a:rPr lang="en-US" sz="1400" baseline="-25000" dirty="0">
                <a:solidFill>
                  <a:schemeClr val="bg1"/>
                </a:solidFill>
                <a:latin typeface="Calibri" pitchFamily="34" charset="0"/>
              </a:rPr>
              <a:t>design</a:t>
            </a:r>
            <a:r>
              <a:rPr lang="en-US" sz="1400" dirty="0">
                <a:solidFill>
                  <a:schemeClr val="bg1"/>
                </a:solidFill>
                <a:latin typeface="Calibri" pitchFamily="34" charset="0"/>
              </a:rPr>
              <a:t> =1000 lb/ft</a:t>
            </a:r>
            <a:r>
              <a:rPr lang="en-US" sz="1400" baseline="30000" dirty="0">
                <a:solidFill>
                  <a:schemeClr val="bg1"/>
                </a:solidFill>
                <a:latin typeface="Calibri" pitchFamily="34" charset="0"/>
              </a:rPr>
              <a:t>2</a:t>
            </a:r>
          </a:p>
          <a:p>
            <a:pPr defTabSz="406400"/>
            <a:endParaRPr lang="en-US" sz="1400" baseline="30000" dirty="0">
              <a:solidFill>
                <a:schemeClr val="bg1"/>
              </a:solidFill>
              <a:latin typeface="Calibri" pitchFamily="34" charset="0"/>
            </a:endParaRPr>
          </a:p>
          <a:p>
            <a:pPr defTabSz="406400"/>
            <a:r>
              <a:rPr lang="en-US" sz="1400" dirty="0">
                <a:solidFill>
                  <a:schemeClr val="bg1"/>
                </a:solidFill>
                <a:latin typeface="Calibri" pitchFamily="34" charset="0"/>
              </a:rPr>
              <a:t>The weight of the building Q</a:t>
            </a:r>
            <a:r>
              <a:rPr lang="en-US" sz="1400" baseline="-25000" dirty="0">
                <a:solidFill>
                  <a:schemeClr val="bg1"/>
                </a:solidFill>
                <a:latin typeface="Calibri" pitchFamily="34" charset="0"/>
              </a:rPr>
              <a:t>design</a:t>
            </a:r>
            <a:r>
              <a:rPr lang="en-US" sz="1400" dirty="0">
                <a:solidFill>
                  <a:schemeClr val="bg1"/>
                </a:solidFill>
                <a:latin typeface="Calibri" pitchFamily="34" charset="0"/>
              </a:rPr>
              <a:t> will be transferred </a:t>
            </a:r>
          </a:p>
          <a:p>
            <a:pPr defTabSz="406400"/>
            <a:r>
              <a:rPr lang="en-US" sz="1400" dirty="0">
                <a:solidFill>
                  <a:schemeClr val="bg1"/>
                </a:solidFill>
                <a:latin typeface="Calibri" pitchFamily="34" charset="0"/>
              </a:rPr>
              <a:t>to the mid height of the clay layer</a:t>
            </a:r>
          </a:p>
          <a:p>
            <a:pPr defTabSz="406400"/>
            <a:endParaRPr lang="en-US" sz="1400" dirty="0">
              <a:solidFill>
                <a:schemeClr val="bg1"/>
              </a:solidFill>
              <a:latin typeface="Calibri" pitchFamily="34" charset="0"/>
            </a:endParaRPr>
          </a:p>
          <a:p>
            <a:pPr defTabSz="406400"/>
            <a:r>
              <a:rPr lang="en-US" sz="1400" dirty="0">
                <a:solidFill>
                  <a:schemeClr val="bg1"/>
                </a:solidFill>
                <a:latin typeface="Calibri" pitchFamily="34" charset="0"/>
              </a:rPr>
              <a:t>Q</a:t>
            </a:r>
            <a:r>
              <a:rPr lang="en-US" sz="1400" baseline="-25000" dirty="0">
                <a:solidFill>
                  <a:schemeClr val="bg1"/>
                </a:solidFill>
                <a:latin typeface="Calibri" pitchFamily="34" charset="0"/>
              </a:rPr>
              <a:t>design </a:t>
            </a:r>
            <a:r>
              <a:rPr lang="en-US" sz="1400" dirty="0">
                <a:solidFill>
                  <a:schemeClr val="bg1"/>
                </a:solidFill>
                <a:latin typeface="Calibri" pitchFamily="34" charset="0"/>
              </a:rPr>
              <a:t>=  15,000,000 lb</a:t>
            </a:r>
          </a:p>
          <a:p>
            <a:pPr defTabSz="406400"/>
            <a:endParaRPr lang="en-US" sz="1400" dirty="0">
              <a:solidFill>
                <a:schemeClr val="bg1"/>
              </a:solidFill>
              <a:latin typeface="Calibri" pitchFamily="34" charset="0"/>
            </a:endParaRPr>
          </a:p>
          <a:p>
            <a:pPr defTabSz="406400"/>
            <a:r>
              <a:rPr lang="en-US" sz="1400" dirty="0">
                <a:solidFill>
                  <a:schemeClr val="bg1"/>
                </a:solidFill>
                <a:latin typeface="Calibri" pitchFamily="34" charset="0"/>
              </a:rPr>
              <a:t>The added stress at  15’ from </a:t>
            </a:r>
          </a:p>
          <a:p>
            <a:pPr defTabSz="406400"/>
            <a:r>
              <a:rPr lang="en-US" sz="1400" dirty="0">
                <a:solidFill>
                  <a:schemeClr val="bg1"/>
                </a:solidFill>
                <a:latin typeface="Calibri" pitchFamily="34" charset="0"/>
              </a:rPr>
              <a:t>the ground surface is</a:t>
            </a:r>
          </a:p>
          <a:p>
            <a:pPr defTabSz="406400"/>
            <a:endParaRPr lang="en-US" sz="1400" dirty="0">
              <a:solidFill>
                <a:schemeClr val="bg1"/>
              </a:solidFill>
              <a:latin typeface="Calibri" pitchFamily="34" charset="0"/>
            </a:endParaRPr>
          </a:p>
          <a:p>
            <a:pPr defTabSz="406400"/>
            <a:endParaRPr lang="en-US" sz="1400" dirty="0">
              <a:solidFill>
                <a:schemeClr val="bg1"/>
              </a:solidFill>
              <a:latin typeface="Calibri" pitchFamily="34" charset="0"/>
            </a:endParaRPr>
          </a:p>
          <a:p>
            <a:pPr defTabSz="406400"/>
            <a:r>
              <a:rPr lang="en-US" sz="1400" dirty="0">
                <a:solidFill>
                  <a:schemeClr val="bg1"/>
                </a:solidFill>
                <a:latin typeface="Symbol" pitchFamily="18" charset="2"/>
              </a:rPr>
              <a:t>D</a:t>
            </a:r>
            <a:r>
              <a:rPr lang="en-US" sz="1400" dirty="0">
                <a:solidFill>
                  <a:schemeClr val="bg1"/>
                </a:solidFill>
                <a:latin typeface="Calibri" pitchFamily="34" charset="0"/>
              </a:rPr>
              <a:t>p = </a:t>
            </a:r>
          </a:p>
        </p:txBody>
      </p:sp>
      <p:sp>
        <p:nvSpPr>
          <p:cNvPr id="6182" name="TextBox 89"/>
          <p:cNvSpPr txBox="1">
            <a:spLocks noChangeArrowheads="1"/>
          </p:cNvSpPr>
          <p:nvPr/>
        </p:nvSpPr>
        <p:spPr bwMode="auto">
          <a:xfrm>
            <a:off x="265113" y="433388"/>
            <a:ext cx="1058862" cy="368300"/>
          </a:xfrm>
          <a:prstGeom prst="rect">
            <a:avLst/>
          </a:prstGeom>
          <a:noFill/>
          <a:ln w="9525">
            <a:noFill/>
            <a:miter lim="800000"/>
            <a:headEnd/>
            <a:tailEnd/>
          </a:ln>
        </p:spPr>
        <p:txBody>
          <a:bodyPr wrap="none">
            <a:spAutoFit/>
          </a:bodyPr>
          <a:lstStyle/>
          <a:p>
            <a:r>
              <a:rPr lang="en-US" b="1" u="sng" dirty="0">
                <a:solidFill>
                  <a:schemeClr val="bg1"/>
                </a:solidFill>
                <a:latin typeface="Calibri" pitchFamily="34" charset="0"/>
              </a:rPr>
              <a:t>Example:</a:t>
            </a:r>
          </a:p>
        </p:txBody>
      </p:sp>
      <p:sp>
        <p:nvSpPr>
          <p:cNvPr id="91" name="Oval 90"/>
          <p:cNvSpPr/>
          <p:nvPr/>
        </p:nvSpPr>
        <p:spPr>
          <a:xfrm>
            <a:off x="4541838" y="3068638"/>
            <a:ext cx="66675" cy="66675"/>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4887913" y="3090863"/>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5122863" y="3130550"/>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5659438" y="3502025"/>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5945188" y="3905250"/>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6342063" y="4511675"/>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6632575" y="4954588"/>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stCxn id="98" idx="6"/>
          </p:cNvCxnSpPr>
          <p:nvPr/>
        </p:nvCxnSpPr>
        <p:spPr>
          <a:xfrm flipH="1" flipV="1">
            <a:off x="4908550" y="4730750"/>
            <a:ext cx="1985963" cy="58896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4879975" y="4711700"/>
            <a:ext cx="46038"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5732463" y="4973638"/>
            <a:ext cx="188912"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6850063" y="5297488"/>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5" name="TextBox 104"/>
          <p:cNvSpPr txBox="1"/>
          <p:nvPr/>
        </p:nvSpPr>
        <p:spPr>
          <a:xfrm>
            <a:off x="4370388" y="2809875"/>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1</a:t>
            </a:r>
          </a:p>
        </p:txBody>
      </p:sp>
      <p:sp>
        <p:nvSpPr>
          <p:cNvPr id="102" name="Rectangle 101"/>
          <p:cNvSpPr/>
          <p:nvPr/>
        </p:nvSpPr>
        <p:spPr>
          <a:xfrm>
            <a:off x="6223000" y="241300"/>
            <a:ext cx="723900" cy="571500"/>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6196" name="TextBox 103"/>
          <p:cNvSpPr txBox="1">
            <a:spLocks noChangeArrowheads="1"/>
          </p:cNvSpPr>
          <p:nvPr/>
        </p:nvSpPr>
        <p:spPr bwMode="auto">
          <a:xfrm>
            <a:off x="6180138" y="0"/>
            <a:ext cx="776287" cy="307975"/>
          </a:xfrm>
          <a:prstGeom prst="rect">
            <a:avLst/>
          </a:prstGeom>
          <a:noFill/>
          <a:ln w="9525">
            <a:noFill/>
            <a:miter lim="800000"/>
            <a:headEnd/>
            <a:tailEnd/>
          </a:ln>
        </p:spPr>
        <p:txBody>
          <a:bodyPr wrap="none">
            <a:spAutoFit/>
          </a:bodyPr>
          <a:lstStyle/>
          <a:p>
            <a:pPr defTabSz="406400"/>
            <a:r>
              <a:rPr lang="en-US" sz="1400" dirty="0">
                <a:solidFill>
                  <a:schemeClr val="bg1"/>
                </a:solidFill>
                <a:latin typeface="Calibri" pitchFamily="34" charset="0"/>
              </a:rPr>
              <a:t>Building</a:t>
            </a:r>
          </a:p>
        </p:txBody>
      </p:sp>
      <p:cxnSp>
        <p:nvCxnSpPr>
          <p:cNvPr id="111" name="Straight Arrow Connector 110"/>
          <p:cNvCxnSpPr/>
          <p:nvPr/>
        </p:nvCxnSpPr>
        <p:spPr>
          <a:xfrm rot="5400000">
            <a:off x="6173788" y="696913"/>
            <a:ext cx="23018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6327775" y="696913"/>
            <a:ext cx="23018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80175" y="696913"/>
            <a:ext cx="23018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6632575" y="696913"/>
            <a:ext cx="23018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a:off x="6783388" y="696913"/>
            <a:ext cx="23018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02" name="TextBox 118"/>
          <p:cNvSpPr txBox="1">
            <a:spLocks noChangeArrowheads="1"/>
          </p:cNvSpPr>
          <p:nvPr/>
        </p:nvSpPr>
        <p:spPr bwMode="auto">
          <a:xfrm>
            <a:off x="6296025" y="331788"/>
            <a:ext cx="53657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q</a:t>
            </a:r>
            <a:r>
              <a:rPr lang="en-US" sz="1200" baseline="-25000" dirty="0">
                <a:solidFill>
                  <a:schemeClr val="bg1"/>
                </a:solidFill>
                <a:latin typeface="Calibri" pitchFamily="34" charset="0"/>
              </a:rPr>
              <a:t>design</a:t>
            </a:r>
          </a:p>
        </p:txBody>
      </p:sp>
      <p:sp>
        <p:nvSpPr>
          <p:cNvPr id="120" name="Trapezoid 119"/>
          <p:cNvSpPr/>
          <p:nvPr/>
        </p:nvSpPr>
        <p:spPr>
          <a:xfrm>
            <a:off x="5875338" y="812800"/>
            <a:ext cx="1416050" cy="862013"/>
          </a:xfrm>
          <a:prstGeom prst="trapezoid">
            <a:avLst>
              <a:gd name="adj" fmla="val 40193"/>
            </a:avLst>
          </a:prstGeom>
          <a:solidFill>
            <a:srgbClr val="4F81BD">
              <a:alpha val="18824"/>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23" name="Straight Arrow Connector 122"/>
          <p:cNvCxnSpPr/>
          <p:nvPr/>
        </p:nvCxnSpPr>
        <p:spPr>
          <a:xfrm rot="5400000">
            <a:off x="4935538"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a:off x="5054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5400000">
            <a:off x="5184776"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5308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440363"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5400000">
            <a:off x="5559426"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689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5400000">
            <a:off x="7816057"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5400000">
            <a:off x="7946232"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5400000">
            <a:off x="8065294"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nvGrpSpPr>
          <p:cNvPr id="9" name="Group 68"/>
          <p:cNvGrpSpPr>
            <a:grpSpLocks/>
          </p:cNvGrpSpPr>
          <p:nvPr/>
        </p:nvGrpSpPr>
        <p:grpSpPr bwMode="auto">
          <a:xfrm>
            <a:off x="5878513" y="1528763"/>
            <a:ext cx="758825" cy="149225"/>
            <a:chOff x="5240338" y="1524006"/>
            <a:chExt cx="888999" cy="153190"/>
          </a:xfrm>
        </p:grpSpPr>
        <p:cxnSp>
          <p:nvCxnSpPr>
            <p:cNvPr id="141" name="Straight Arrow Connector 140"/>
            <p:cNvCxnSpPr/>
            <p:nvPr/>
          </p:nvCxnSpPr>
          <p:spPr>
            <a:xfrm rot="5400000">
              <a:off x="5165603"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a:off x="5295791"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5400000">
              <a:off x="5414820"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a:off x="5546868"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a:off x="5669616"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a:off x="5801665"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a:off x="5920694"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6050882" y="1598741"/>
              <a:ext cx="153190" cy="37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50" name="Straight Arrow Connector 149"/>
          <p:cNvCxnSpPr/>
          <p:nvPr/>
        </p:nvCxnSpPr>
        <p:spPr>
          <a:xfrm rot="5400000">
            <a:off x="6667500" y="1601788"/>
            <a:ext cx="149225"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a:off x="6779419" y="1602582"/>
            <a:ext cx="149225"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5400000">
            <a:off x="6881019" y="1602582"/>
            <a:ext cx="149225"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5400000">
            <a:off x="6992938" y="1601788"/>
            <a:ext cx="149225"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7097713" y="1601788"/>
            <a:ext cx="149225"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rot="5400000">
            <a:off x="7207250" y="1606550"/>
            <a:ext cx="149225"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21" name="TextBox 138"/>
          <p:cNvSpPr txBox="1">
            <a:spLocks noChangeArrowheads="1"/>
          </p:cNvSpPr>
          <p:nvPr/>
        </p:nvSpPr>
        <p:spPr bwMode="auto">
          <a:xfrm>
            <a:off x="5372100" y="1350963"/>
            <a:ext cx="307975" cy="261937"/>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159" name="TextBox 158"/>
          <p:cNvSpPr txBox="1"/>
          <p:nvPr/>
        </p:nvSpPr>
        <p:spPr>
          <a:xfrm>
            <a:off x="6410325" y="1273175"/>
            <a:ext cx="463588"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1</a:t>
            </a:r>
          </a:p>
        </p:txBody>
      </p:sp>
      <p:sp>
        <p:nvSpPr>
          <p:cNvPr id="6223" name="TextBox 159"/>
          <p:cNvSpPr txBox="1">
            <a:spLocks noChangeArrowheads="1"/>
          </p:cNvSpPr>
          <p:nvPr/>
        </p:nvSpPr>
        <p:spPr bwMode="auto">
          <a:xfrm>
            <a:off x="7319963" y="512763"/>
            <a:ext cx="390525" cy="246062"/>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G.S.</a:t>
            </a:r>
          </a:p>
        </p:txBody>
      </p:sp>
      <p:sp>
        <p:nvSpPr>
          <p:cNvPr id="161" name="Isosceles Triangle 160"/>
          <p:cNvSpPr/>
          <p:nvPr/>
        </p:nvSpPr>
        <p:spPr>
          <a:xfrm rot="10800000">
            <a:off x="7450138" y="693738"/>
            <a:ext cx="79375" cy="8096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63" name="Straight Connector 162"/>
          <p:cNvCxnSpPr/>
          <p:nvPr/>
        </p:nvCxnSpPr>
        <p:spPr bwMode="auto">
          <a:xfrm>
            <a:off x="800100" y="3784600"/>
            <a:ext cx="1219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31" name="TextBox 163"/>
          <p:cNvSpPr txBox="1">
            <a:spLocks noChangeArrowheads="1"/>
          </p:cNvSpPr>
          <p:nvPr/>
        </p:nvSpPr>
        <p:spPr bwMode="auto">
          <a:xfrm>
            <a:off x="673100" y="3771823"/>
            <a:ext cx="1447800" cy="276302"/>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(150+15) x (100+15)</a:t>
            </a:r>
          </a:p>
        </p:txBody>
      </p:sp>
      <p:sp>
        <p:nvSpPr>
          <p:cNvPr id="6232" name="Rectangle 111"/>
          <p:cNvSpPr>
            <a:spLocks noChangeArrowheads="1"/>
          </p:cNvSpPr>
          <p:nvPr/>
        </p:nvSpPr>
        <p:spPr bwMode="auto">
          <a:xfrm>
            <a:off x="901373" y="3536950"/>
            <a:ext cx="1040647" cy="276302"/>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15,000,000 lb</a:t>
            </a:r>
          </a:p>
        </p:txBody>
      </p:sp>
      <p:sp>
        <p:nvSpPr>
          <p:cNvPr id="6226" name="TextBox 113"/>
          <p:cNvSpPr txBox="1">
            <a:spLocks noChangeArrowheads="1"/>
          </p:cNvSpPr>
          <p:nvPr/>
        </p:nvSpPr>
        <p:spPr bwMode="auto">
          <a:xfrm>
            <a:off x="406400" y="4241800"/>
            <a:ext cx="1520825" cy="307975"/>
          </a:xfrm>
          <a:prstGeom prst="rect">
            <a:avLst/>
          </a:prstGeom>
          <a:noFill/>
          <a:ln w="9525">
            <a:noFill/>
            <a:miter lim="800000"/>
            <a:headEnd/>
            <a:tailEnd/>
          </a:ln>
        </p:spPr>
        <p:txBody>
          <a:bodyPr wrap="none">
            <a:spAutoFit/>
          </a:bodyPr>
          <a:lstStyle/>
          <a:p>
            <a:r>
              <a:rPr lang="en-US" sz="1400" dirty="0">
                <a:solidFill>
                  <a:schemeClr val="bg1"/>
                </a:solidFill>
                <a:latin typeface="Symbol" pitchFamily="18" charset="2"/>
              </a:rPr>
              <a:t>D</a:t>
            </a:r>
            <a:r>
              <a:rPr lang="en-US" sz="1400" dirty="0">
                <a:solidFill>
                  <a:schemeClr val="bg1"/>
                </a:solidFill>
                <a:latin typeface="Calibri" pitchFamily="34" charset="0"/>
              </a:rPr>
              <a:t>P = 790.51 lb/ft</a:t>
            </a:r>
            <a:r>
              <a:rPr lang="en-US" sz="1400" baseline="-25000" dirty="0">
                <a:solidFill>
                  <a:schemeClr val="bg1"/>
                </a:solidFill>
                <a:latin typeface="Calibri" pitchFamily="34" charset="0"/>
              </a:rPr>
              <a:t>2</a:t>
            </a:r>
            <a:r>
              <a:rPr lang="en-US" sz="1400" dirty="0">
                <a:solidFill>
                  <a:schemeClr val="bg1"/>
                </a:solidFill>
                <a:latin typeface="Calibri" pitchFamily="34" charset="0"/>
              </a:rPr>
              <a:t> </a:t>
            </a:r>
          </a:p>
        </p:txBody>
      </p:sp>
      <p:sp>
        <p:nvSpPr>
          <p:cNvPr id="6227" name="TextBox 120"/>
          <p:cNvSpPr txBox="1">
            <a:spLocks noChangeArrowheads="1"/>
          </p:cNvSpPr>
          <p:nvPr/>
        </p:nvSpPr>
        <p:spPr bwMode="auto">
          <a:xfrm>
            <a:off x="266700" y="4927600"/>
            <a:ext cx="2355850" cy="738188"/>
          </a:xfrm>
          <a:prstGeom prst="rect">
            <a:avLst/>
          </a:prstGeom>
          <a:noFill/>
          <a:ln w="9525">
            <a:noFill/>
            <a:miter lim="800000"/>
            <a:headEnd/>
            <a:tailEnd/>
          </a:ln>
        </p:spPr>
        <p:txBody>
          <a:bodyPr wrap="none">
            <a:spAutoFit/>
          </a:bodyPr>
          <a:lstStyle/>
          <a:p>
            <a:r>
              <a:rPr lang="en-US" sz="1400" dirty="0">
                <a:solidFill>
                  <a:schemeClr val="bg1"/>
                </a:solidFill>
                <a:latin typeface="Symbol" pitchFamily="18" charset="2"/>
              </a:rPr>
              <a:t>D</a:t>
            </a:r>
            <a:r>
              <a:rPr lang="en-US" sz="1400" dirty="0">
                <a:solidFill>
                  <a:schemeClr val="bg1"/>
                </a:solidFill>
                <a:latin typeface="Calibri" pitchFamily="34" charset="0"/>
              </a:rPr>
              <a:t>P  + P</a:t>
            </a:r>
            <a:r>
              <a:rPr lang="en-US" sz="1400" baseline="-25000" dirty="0">
                <a:solidFill>
                  <a:schemeClr val="bg1"/>
                </a:solidFill>
                <a:latin typeface="Calibri" pitchFamily="34" charset="0"/>
              </a:rPr>
              <a:t>o</a:t>
            </a:r>
            <a:r>
              <a:rPr lang="en-US" sz="1400" dirty="0">
                <a:solidFill>
                  <a:schemeClr val="bg1"/>
                </a:solidFill>
                <a:latin typeface="Calibri" pitchFamily="34" charset="0"/>
              </a:rPr>
              <a:t> = </a:t>
            </a:r>
          </a:p>
          <a:p>
            <a:endParaRPr lang="en-US" sz="1400" dirty="0">
              <a:solidFill>
                <a:schemeClr val="bg1"/>
              </a:solidFill>
              <a:latin typeface="Calibri" pitchFamily="34" charset="0"/>
            </a:endParaRPr>
          </a:p>
          <a:p>
            <a:r>
              <a:rPr lang="en-US" sz="1400" dirty="0">
                <a:solidFill>
                  <a:schemeClr val="bg1"/>
                </a:solidFill>
                <a:latin typeface="Calibri" pitchFamily="34" charset="0"/>
              </a:rPr>
              <a:t>790.51 + 803 = 1593.51 lb/ft</a:t>
            </a:r>
            <a:r>
              <a:rPr lang="en-US" sz="1400" baseline="30000" dirty="0">
                <a:solidFill>
                  <a:schemeClr val="bg1"/>
                </a:solidFill>
                <a:latin typeface="Calibri" pitchFamily="34" charset="0"/>
              </a:rPr>
              <a:t>2</a:t>
            </a:r>
            <a:r>
              <a:rPr lang="en-US" sz="1400" dirty="0">
                <a:solidFill>
                  <a:schemeClr val="bg1"/>
                </a:solidFill>
                <a:latin typeface="Calibri" pitchFamily="34" charset="0"/>
              </a:rPr>
              <a:t> </a:t>
            </a:r>
          </a:p>
        </p:txBody>
      </p:sp>
      <p:cxnSp>
        <p:nvCxnSpPr>
          <p:cNvPr id="122" name="Straight Arrow Connector 121"/>
          <p:cNvCxnSpPr/>
          <p:nvPr/>
        </p:nvCxnSpPr>
        <p:spPr>
          <a:xfrm rot="16200000" flipH="1" flipV="1">
            <a:off x="5076825" y="4613276"/>
            <a:ext cx="2543175" cy="0"/>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Slide Number Placeholder 118"/>
          <p:cNvSpPr>
            <a:spLocks noGrp="1"/>
          </p:cNvSpPr>
          <p:nvPr>
            <p:ph type="sldNum" sz="quarter" idx="12"/>
          </p:nvPr>
        </p:nvSpPr>
        <p:spPr/>
        <p:txBody>
          <a:bodyPr/>
          <a:lstStyle/>
          <a:p>
            <a:pPr>
              <a:defRPr/>
            </a:pPr>
            <a:fld id="{32E309BD-7918-46B7-9B4C-18692777D094}" type="slidenum">
              <a:rPr lang="en-US" smtClean="0"/>
              <a:pPr>
                <a:defRPr/>
              </a:pPr>
              <a:t>14</a:t>
            </a:fld>
            <a:endParaRPr lang="en-US" dirty="0"/>
          </a:p>
        </p:txBody>
      </p:sp>
      <p:sp>
        <p:nvSpPr>
          <p:cNvPr id="121" name="Footer Placeholder 120"/>
          <p:cNvSpPr>
            <a:spLocks noGrp="1"/>
          </p:cNvSpPr>
          <p:nvPr>
            <p:ph type="ftr" sz="quarter" idx="11"/>
          </p:nvPr>
        </p:nvSpPr>
        <p:spPr/>
        <p:txBody>
          <a:bodyPr/>
          <a:lstStyle/>
          <a:p>
            <a:pPr>
              <a:defRPr/>
            </a:pPr>
            <a:r>
              <a:rPr lang="en-US" dirty="0" smtClean="0"/>
              <a:t>Dr. Kamal Tawfiq</a:t>
            </a:r>
            <a:endParaRPr lang="en-US" dirty="0"/>
          </a:p>
        </p:txBody>
      </p:sp>
      <mc:AlternateContent xmlns:mc="http://schemas.openxmlformats.org/markup-compatibility/2006" xmlns:p14="http://schemas.microsoft.com/office/powerpoint/2010/main">
        <mc:Choice Requires="p14">
          <p:contentPart p14:bwMode="auto" r:id="rId4">
            <p14:nvContentPartPr>
              <p14:cNvPr id="243713" name="Ink 1"/>
              <p14:cNvContentPartPr>
                <a14:cpLocks xmlns:a14="http://schemas.microsoft.com/office/drawing/2010/main" noRot="1" noChangeAspect="1" noEditPoints="1" noChangeArrowheads="1" noChangeShapeType="1"/>
              </p14:cNvContentPartPr>
              <p14:nvPr/>
            </p14:nvContentPartPr>
            <p14:xfrm>
              <a:off x="387350" y="798513"/>
              <a:ext cx="1003300" cy="377825"/>
            </p14:xfrm>
          </p:contentPart>
        </mc:Choice>
        <mc:Fallback xmlns="">
          <p:pic>
            <p:nvPicPr>
              <p:cNvPr id="243713" name="Ink 1"/>
              <p:cNvPicPr>
                <a:picLocks noRot="1" noChangeAspect="1" noEditPoints="1" noChangeArrowheads="1" noChangeShapeType="1"/>
              </p:cNvPicPr>
              <p:nvPr/>
            </p:nvPicPr>
            <p:blipFill>
              <a:blip r:embed="rId5" cstate="print"/>
              <a:stretch>
                <a:fillRect/>
              </a:stretch>
            </p:blipFill>
            <p:spPr>
              <a:xfrm>
                <a:off x="380510" y="791316"/>
                <a:ext cx="1019140" cy="39221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3714" name="Ink 2"/>
              <p14:cNvContentPartPr>
                <a14:cpLocks xmlns:a14="http://schemas.microsoft.com/office/drawing/2010/main" noRot="1" noChangeAspect="1" noEditPoints="1" noChangeArrowheads="1" noChangeShapeType="1"/>
              </p14:cNvContentPartPr>
              <p14:nvPr/>
            </p14:nvContentPartPr>
            <p14:xfrm>
              <a:off x="239713" y="1262063"/>
              <a:ext cx="1443037" cy="411162"/>
            </p14:xfrm>
          </p:contentPart>
        </mc:Choice>
        <mc:Fallback xmlns="">
          <p:pic>
            <p:nvPicPr>
              <p:cNvPr id="243714" name="Ink 2"/>
              <p:cNvPicPr>
                <a:picLocks noRot="1" noChangeAspect="1" noEditPoints="1" noChangeArrowheads="1" noChangeShapeType="1"/>
              </p:cNvPicPr>
              <p:nvPr/>
            </p:nvPicPr>
            <p:blipFill>
              <a:blip r:embed="rId7" cstate="print"/>
              <a:stretch>
                <a:fillRect/>
              </a:stretch>
            </p:blipFill>
            <p:spPr>
              <a:xfrm>
                <a:off x="231072" y="1253070"/>
                <a:ext cx="1456718" cy="42986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3715" name="Ink 3"/>
              <p14:cNvContentPartPr>
                <a14:cpLocks xmlns:a14="http://schemas.microsoft.com/office/drawing/2010/main" noRot="1" noChangeAspect="1" noEditPoints="1" noChangeArrowheads="1" noChangeShapeType="1"/>
              </p14:cNvContentPartPr>
              <p14:nvPr/>
            </p14:nvContentPartPr>
            <p14:xfrm>
              <a:off x="6546850" y="77788"/>
              <a:ext cx="136525" cy="635000"/>
            </p14:xfrm>
          </p:contentPart>
        </mc:Choice>
        <mc:Fallback xmlns="">
          <p:pic>
            <p:nvPicPr>
              <p:cNvPr id="243715" name="Ink 3"/>
              <p:cNvPicPr>
                <a:picLocks noRot="1" noChangeAspect="1" noEditPoints="1" noChangeArrowheads="1" noChangeShapeType="1"/>
              </p:cNvPicPr>
              <p:nvPr/>
            </p:nvPicPr>
            <p:blipFill>
              <a:blip r:embed="rId9" cstate="print"/>
              <a:stretch>
                <a:fillRect/>
              </a:stretch>
            </p:blipFill>
            <p:spPr>
              <a:xfrm>
                <a:off x="6535353" y="68069"/>
                <a:ext cx="159519" cy="65443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3716" name="Ink 4"/>
              <p14:cNvContentPartPr>
                <a14:cpLocks xmlns:a14="http://schemas.microsoft.com/office/drawing/2010/main" noRot="1" noChangeAspect="1" noEditPoints="1" noChangeArrowheads="1" noChangeShapeType="1"/>
              </p14:cNvContentPartPr>
              <p14:nvPr/>
            </p14:nvContentPartPr>
            <p14:xfrm>
              <a:off x="7164388" y="0"/>
              <a:ext cx="446087" cy="395288"/>
            </p14:xfrm>
          </p:contentPart>
        </mc:Choice>
        <mc:Fallback xmlns="">
          <p:pic>
            <p:nvPicPr>
              <p:cNvPr id="243716" name="Ink 4"/>
              <p:cNvPicPr>
                <a:picLocks noRot="1" noChangeAspect="1" noEditPoints="1" noChangeArrowheads="1" noChangeShapeType="1"/>
              </p:cNvPicPr>
              <p:nvPr/>
            </p:nvPicPr>
            <p:blipFill>
              <a:blip r:embed="rId11" cstate="print"/>
              <a:stretch>
                <a:fillRect/>
              </a:stretch>
            </p:blipFill>
            <p:spPr>
              <a:xfrm>
                <a:off x="7152507" y="-12600"/>
                <a:ext cx="465169" cy="41976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3717" name="Ink 5"/>
              <p14:cNvContentPartPr>
                <a14:cpLocks xmlns:a14="http://schemas.microsoft.com/office/drawing/2010/main" noRot="1" noChangeAspect="1" noEditPoints="1" noChangeArrowheads="1" noChangeShapeType="1"/>
              </p14:cNvContentPartPr>
              <p14:nvPr/>
            </p14:nvContentPartPr>
            <p14:xfrm>
              <a:off x="6176963" y="635000"/>
              <a:ext cx="2617787" cy="1073150"/>
            </p14:xfrm>
          </p:contentPart>
        </mc:Choice>
        <mc:Fallback xmlns="">
          <p:pic>
            <p:nvPicPr>
              <p:cNvPr id="243717" name="Ink 5"/>
              <p:cNvPicPr>
                <a:picLocks noRot="1" noChangeAspect="1" noEditPoints="1" noChangeArrowheads="1" noChangeShapeType="1"/>
              </p:cNvPicPr>
              <p:nvPr/>
            </p:nvPicPr>
            <p:blipFill>
              <a:blip r:embed="rId13" cstate="print"/>
              <a:stretch>
                <a:fillRect/>
              </a:stretch>
            </p:blipFill>
            <p:spPr>
              <a:xfrm>
                <a:off x="6167603" y="622760"/>
                <a:ext cx="2635786" cy="109619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3718" name="Ink 6"/>
              <p14:cNvContentPartPr>
                <a14:cpLocks xmlns:a14="http://schemas.microsoft.com/office/drawing/2010/main" noRot="1" noChangeAspect="1" noEditPoints="1" noChangeArrowheads="1" noChangeShapeType="1"/>
              </p14:cNvContentPartPr>
              <p14:nvPr/>
            </p14:nvContentPartPr>
            <p14:xfrm>
              <a:off x="2986088" y="1038225"/>
              <a:ext cx="3509962" cy="2730500"/>
            </p14:xfrm>
          </p:contentPart>
        </mc:Choice>
        <mc:Fallback xmlns="">
          <p:pic>
            <p:nvPicPr>
              <p:cNvPr id="243718" name="Ink 6"/>
              <p:cNvPicPr>
                <a:picLocks noRot="1" noChangeAspect="1" noEditPoints="1" noChangeArrowheads="1" noChangeShapeType="1"/>
              </p:cNvPicPr>
              <p:nvPr/>
            </p:nvPicPr>
            <p:blipFill>
              <a:blip r:embed="rId15" cstate="print"/>
              <a:stretch>
                <a:fillRect/>
              </a:stretch>
            </p:blipFill>
            <p:spPr>
              <a:xfrm>
                <a:off x="2978888" y="1031385"/>
                <a:ext cx="3519682" cy="274633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3719" name="Ink 7"/>
              <p14:cNvContentPartPr>
                <a14:cpLocks xmlns:a14="http://schemas.microsoft.com/office/drawing/2010/main" noRot="1" noChangeAspect="1" noEditPoints="1" noChangeArrowheads="1" noChangeShapeType="1"/>
              </p14:cNvContentPartPr>
              <p14:nvPr/>
            </p14:nvContentPartPr>
            <p14:xfrm>
              <a:off x="6657975" y="5784850"/>
              <a:ext cx="52388" cy="146050"/>
            </p14:xfrm>
          </p:contentPart>
        </mc:Choice>
        <mc:Fallback xmlns="">
          <p:pic>
            <p:nvPicPr>
              <p:cNvPr id="243719" name="Ink 7"/>
              <p:cNvPicPr>
                <a:picLocks noRot="1" noChangeAspect="1" noEditPoints="1" noChangeArrowheads="1" noChangeShapeType="1"/>
              </p:cNvPicPr>
              <p:nvPr/>
            </p:nvPicPr>
            <p:blipFill>
              <a:blip r:embed="rId17" cstate="print"/>
              <a:stretch>
                <a:fillRect/>
              </a:stretch>
            </p:blipFill>
            <p:spPr>
              <a:xfrm>
                <a:off x="6647928" y="5774058"/>
                <a:ext cx="73558" cy="16799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3720" name="Ink 8"/>
              <p14:cNvContentPartPr>
                <a14:cpLocks xmlns:a14="http://schemas.microsoft.com/office/drawing/2010/main" noRot="1" noChangeAspect="1" noEditPoints="1" noChangeArrowheads="1" noChangeShapeType="1"/>
              </p14:cNvContentPartPr>
              <p14:nvPr/>
            </p14:nvContentPartPr>
            <p14:xfrm>
              <a:off x="6391275" y="1236663"/>
              <a:ext cx="601663" cy="342900"/>
            </p14:xfrm>
          </p:contentPart>
        </mc:Choice>
        <mc:Fallback xmlns="">
          <p:pic>
            <p:nvPicPr>
              <p:cNvPr id="243720" name="Ink 8"/>
              <p:cNvPicPr>
                <a:picLocks noRot="1" noChangeAspect="1" noEditPoints="1" noChangeArrowheads="1" noChangeShapeType="1"/>
              </p:cNvPicPr>
              <p:nvPr/>
            </p:nvPicPr>
            <p:blipFill>
              <a:blip r:embed="rId19" cstate="print"/>
              <a:stretch>
                <a:fillRect/>
              </a:stretch>
            </p:blipFill>
            <p:spPr>
              <a:xfrm>
                <a:off x="6380833" y="1224429"/>
                <a:ext cx="624347" cy="36700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3721" name="Ink 9"/>
              <p14:cNvContentPartPr>
                <a14:cpLocks xmlns:a14="http://schemas.microsoft.com/office/drawing/2010/main" noRot="1" noChangeAspect="1" noEditPoints="1" noChangeArrowheads="1" noChangeShapeType="1"/>
              </p14:cNvContentPartPr>
              <p14:nvPr/>
            </p14:nvContentPartPr>
            <p14:xfrm>
              <a:off x="6838950" y="1887538"/>
              <a:ext cx="2076450" cy="1219200"/>
            </p14:xfrm>
          </p:contentPart>
        </mc:Choice>
        <mc:Fallback xmlns="">
          <p:pic>
            <p:nvPicPr>
              <p:cNvPr id="243721" name="Ink 9"/>
              <p:cNvPicPr>
                <a:picLocks noRot="1" noChangeAspect="1" noEditPoints="1" noChangeArrowheads="1" noChangeShapeType="1"/>
              </p:cNvPicPr>
              <p:nvPr/>
            </p:nvPicPr>
            <p:blipFill>
              <a:blip r:embed="rId21" cstate="print"/>
              <a:stretch>
                <a:fillRect/>
              </a:stretch>
            </p:blipFill>
            <p:spPr>
              <a:xfrm>
                <a:off x="6830310" y="1881779"/>
                <a:ext cx="2094450" cy="123323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3722" name="Ink 10"/>
              <p14:cNvContentPartPr>
                <a14:cpLocks xmlns:a14="http://schemas.microsoft.com/office/drawing/2010/main" noRot="1" noChangeAspect="1" noEditPoints="1" noChangeArrowheads="1" noChangeShapeType="1"/>
              </p14:cNvContentPartPr>
              <p14:nvPr/>
            </p14:nvContentPartPr>
            <p14:xfrm>
              <a:off x="5680075" y="1612900"/>
              <a:ext cx="1784350" cy="103188"/>
            </p14:xfrm>
          </p:contentPart>
        </mc:Choice>
        <mc:Fallback xmlns="">
          <p:pic>
            <p:nvPicPr>
              <p:cNvPr id="243722" name="Ink 10"/>
              <p:cNvPicPr>
                <a:picLocks noRot="1" noChangeAspect="1" noEditPoints="1" noChangeArrowheads="1" noChangeShapeType="1"/>
              </p:cNvPicPr>
              <p:nvPr/>
            </p:nvPicPr>
            <p:blipFill>
              <a:blip r:embed="rId23" cstate="print"/>
              <a:stretch>
                <a:fillRect/>
              </a:stretch>
            </p:blipFill>
            <p:spPr>
              <a:xfrm>
                <a:off x="5669636" y="1602798"/>
                <a:ext cx="1805588" cy="12411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3723" name="Ink 11"/>
              <p14:cNvContentPartPr>
                <a14:cpLocks xmlns:a14="http://schemas.microsoft.com/office/drawing/2010/main" noRot="1" noChangeAspect="1" noEditPoints="1" noChangeArrowheads="1" noChangeShapeType="1"/>
              </p14:cNvContentPartPr>
              <p14:nvPr/>
            </p14:nvContentPartPr>
            <p14:xfrm>
              <a:off x="5816600" y="3638550"/>
              <a:ext cx="87313" cy="2344738"/>
            </p14:xfrm>
          </p:contentPart>
        </mc:Choice>
        <mc:Fallback xmlns="">
          <p:pic>
            <p:nvPicPr>
              <p:cNvPr id="243723" name="Ink 11"/>
              <p:cNvPicPr>
                <a:picLocks noRot="1" noChangeAspect="1" noEditPoints="1" noChangeArrowheads="1" noChangeShapeType="1"/>
              </p:cNvPicPr>
              <p:nvPr/>
            </p:nvPicPr>
            <p:blipFill>
              <a:blip r:embed="rId25" cstate="print"/>
              <a:stretch>
                <a:fillRect/>
              </a:stretch>
            </p:blipFill>
            <p:spPr>
              <a:xfrm>
                <a:off x="5803972" y="3628110"/>
                <a:ext cx="112208" cy="236741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3724" name="Ink 12"/>
              <p14:cNvContentPartPr>
                <a14:cpLocks xmlns:a14="http://schemas.microsoft.com/office/drawing/2010/main" noRot="1" noChangeAspect="1" noEditPoints="1" noChangeArrowheads="1" noChangeShapeType="1"/>
              </p14:cNvContentPartPr>
              <p14:nvPr/>
            </p14:nvContentPartPr>
            <p14:xfrm>
              <a:off x="5859463" y="1708150"/>
              <a:ext cx="1458912" cy="249238"/>
            </p14:xfrm>
          </p:contentPart>
        </mc:Choice>
        <mc:Fallback xmlns="">
          <p:pic>
            <p:nvPicPr>
              <p:cNvPr id="243724" name="Ink 12"/>
              <p:cNvPicPr>
                <a:picLocks noRot="1" noChangeAspect="1" noEditPoints="1" noChangeArrowheads="1" noChangeShapeType="1"/>
              </p:cNvPicPr>
              <p:nvPr/>
            </p:nvPicPr>
            <p:blipFill>
              <a:blip r:embed="rId27" cstate="print"/>
              <a:stretch>
                <a:fillRect/>
              </a:stretch>
            </p:blipFill>
            <p:spPr>
              <a:xfrm>
                <a:off x="5850104" y="1699146"/>
                <a:ext cx="1478350" cy="26760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3725" name="Ink 13"/>
              <p14:cNvContentPartPr>
                <a14:cpLocks xmlns:a14="http://schemas.microsoft.com/office/drawing/2010/main" noRot="1" noChangeAspect="1" noEditPoints="1" noChangeArrowheads="1" noChangeShapeType="1"/>
              </p14:cNvContentPartPr>
              <p14:nvPr/>
            </p14:nvContentPartPr>
            <p14:xfrm>
              <a:off x="317500" y="3338513"/>
              <a:ext cx="1612900" cy="755650"/>
            </p14:xfrm>
          </p:contentPart>
        </mc:Choice>
        <mc:Fallback xmlns="">
          <p:pic>
            <p:nvPicPr>
              <p:cNvPr id="243725" name="Ink 13"/>
              <p:cNvPicPr>
                <a:picLocks noRot="1" noChangeAspect="1" noEditPoints="1" noChangeArrowheads="1" noChangeShapeType="1"/>
              </p:cNvPicPr>
              <p:nvPr/>
            </p:nvPicPr>
            <p:blipFill>
              <a:blip r:embed="rId29" cstate="print"/>
              <a:stretch>
                <a:fillRect/>
              </a:stretch>
            </p:blipFill>
            <p:spPr>
              <a:xfrm>
                <a:off x="306699" y="3328433"/>
                <a:ext cx="1633781" cy="77329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3726" name="Ink 14"/>
              <p14:cNvContentPartPr>
                <a14:cpLocks xmlns:a14="http://schemas.microsoft.com/office/drawing/2010/main" noRot="1" noChangeAspect="1" noEditPoints="1" noChangeArrowheads="1" noChangeShapeType="1"/>
              </p14:cNvContentPartPr>
              <p14:nvPr/>
            </p14:nvContentPartPr>
            <p14:xfrm>
              <a:off x="3578225" y="4806950"/>
              <a:ext cx="609600" cy="188913"/>
            </p14:xfrm>
          </p:contentPart>
        </mc:Choice>
        <mc:Fallback xmlns="">
          <p:pic>
            <p:nvPicPr>
              <p:cNvPr id="243726" name="Ink 14"/>
              <p:cNvPicPr>
                <a:picLocks noRot="1" noChangeAspect="1" noEditPoints="1" noChangeArrowheads="1" noChangeShapeType="1"/>
              </p:cNvPicPr>
              <p:nvPr/>
            </p:nvPicPr>
            <p:blipFill>
              <a:blip r:embed="rId31" cstate="print"/>
              <a:stretch>
                <a:fillRect/>
              </a:stretch>
            </p:blipFill>
            <p:spPr>
              <a:xfrm>
                <a:off x="3569223" y="4796515"/>
                <a:ext cx="629764" cy="20654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3727" name="Ink 15"/>
              <p14:cNvContentPartPr>
                <a14:cpLocks xmlns:a14="http://schemas.microsoft.com/office/drawing/2010/main" noRot="1" noChangeAspect="1" noEditPoints="1" noChangeArrowheads="1" noChangeShapeType="1"/>
              </p14:cNvContentPartPr>
              <p14:nvPr/>
            </p14:nvContentPartPr>
            <p14:xfrm>
              <a:off x="3046413" y="3681413"/>
              <a:ext cx="3586162" cy="1390650"/>
            </p14:xfrm>
          </p:contentPart>
        </mc:Choice>
        <mc:Fallback xmlns="">
          <p:pic>
            <p:nvPicPr>
              <p:cNvPr id="243727" name="Ink 15"/>
              <p:cNvPicPr>
                <a:picLocks noRot="1" noChangeAspect="1" noEditPoints="1" noChangeArrowheads="1" noChangeShapeType="1"/>
              </p:cNvPicPr>
              <p:nvPr/>
            </p:nvPicPr>
            <p:blipFill>
              <a:blip r:embed="rId33" cstate="print"/>
              <a:stretch>
                <a:fillRect/>
              </a:stretch>
            </p:blipFill>
            <p:spPr>
              <a:xfrm>
                <a:off x="3038853" y="3672053"/>
                <a:ext cx="3596242" cy="140829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3728" name="Ink 16"/>
              <p14:cNvContentPartPr>
                <a14:cpLocks xmlns:a14="http://schemas.microsoft.com/office/drawing/2010/main" noRot="1" noChangeAspect="1" noEditPoints="1" noChangeArrowheads="1" noChangeShapeType="1"/>
              </p14:cNvContentPartPr>
              <p14:nvPr/>
            </p14:nvContentPartPr>
            <p14:xfrm>
              <a:off x="481013" y="4583113"/>
              <a:ext cx="823912" cy="103187"/>
            </p14:xfrm>
          </p:contentPart>
        </mc:Choice>
        <mc:Fallback xmlns="">
          <p:pic>
            <p:nvPicPr>
              <p:cNvPr id="243728" name="Ink 16"/>
              <p:cNvPicPr>
                <a:picLocks noRot="1" noChangeAspect="1" noEditPoints="1" noChangeArrowheads="1" noChangeShapeType="1"/>
              </p:cNvPicPr>
              <p:nvPr/>
            </p:nvPicPr>
            <p:blipFill>
              <a:blip r:embed="rId35" cstate="print"/>
              <a:stretch>
                <a:fillRect/>
              </a:stretch>
            </p:blipFill>
            <p:spPr>
              <a:xfrm>
                <a:off x="475254" y="4575922"/>
                <a:ext cx="839030" cy="11936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3729" name="Ink 17"/>
              <p14:cNvContentPartPr>
                <a14:cpLocks xmlns:a14="http://schemas.microsoft.com/office/drawing/2010/main" noRot="1" noChangeAspect="1" noEditPoints="1" noChangeArrowheads="1" noChangeShapeType="1"/>
              </p14:cNvContentPartPr>
              <p14:nvPr/>
            </p14:nvContentPartPr>
            <p14:xfrm>
              <a:off x="1682750" y="4222750"/>
              <a:ext cx="146050" cy="327025"/>
            </p14:xfrm>
          </p:contentPart>
        </mc:Choice>
        <mc:Fallback xmlns="">
          <p:pic>
            <p:nvPicPr>
              <p:cNvPr id="243729" name="Ink 17"/>
              <p:cNvPicPr>
                <a:picLocks noRot="1" noChangeAspect="1" noEditPoints="1" noChangeArrowheads="1" noChangeShapeType="1"/>
              </p:cNvPicPr>
              <p:nvPr/>
            </p:nvPicPr>
            <p:blipFill>
              <a:blip r:embed="rId37" cstate="print"/>
              <a:stretch>
                <a:fillRect/>
              </a:stretch>
            </p:blipFill>
            <p:spPr>
              <a:xfrm>
                <a:off x="1672318" y="4212666"/>
                <a:ext cx="160079" cy="3468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3730" name="Ink 18"/>
              <p14:cNvContentPartPr>
                <a14:cpLocks xmlns:a14="http://schemas.microsoft.com/office/drawing/2010/main" noRot="1" noChangeAspect="1" noEditPoints="1" noChangeArrowheads="1" noChangeShapeType="1"/>
              </p14:cNvContentPartPr>
              <p14:nvPr/>
            </p14:nvContentPartPr>
            <p14:xfrm>
              <a:off x="6804025" y="4144963"/>
              <a:ext cx="2282825" cy="258762"/>
            </p14:xfrm>
          </p:contentPart>
        </mc:Choice>
        <mc:Fallback xmlns="">
          <p:pic>
            <p:nvPicPr>
              <p:cNvPr id="243730" name="Ink 18"/>
              <p:cNvPicPr>
                <a:picLocks noRot="1" noChangeAspect="1" noEditPoints="1" noChangeArrowheads="1" noChangeShapeType="1"/>
              </p:cNvPicPr>
              <p:nvPr/>
            </p:nvPicPr>
            <p:blipFill>
              <a:blip r:embed="rId39" cstate="print"/>
              <a:stretch>
                <a:fillRect/>
              </a:stretch>
            </p:blipFill>
            <p:spPr>
              <a:xfrm>
                <a:off x="6794305" y="4134526"/>
                <a:ext cx="2305146" cy="278196"/>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3731" name="Ink 19"/>
              <p14:cNvContentPartPr>
                <a14:cpLocks xmlns:a14="http://schemas.microsoft.com/office/drawing/2010/main" noRot="1" noChangeAspect="1" noEditPoints="1" noChangeArrowheads="1" noChangeShapeType="1"/>
              </p14:cNvContentPartPr>
              <p14:nvPr/>
            </p14:nvContentPartPr>
            <p14:xfrm>
              <a:off x="7232650" y="4635500"/>
              <a:ext cx="112713" cy="93663"/>
            </p14:xfrm>
          </p:contentPart>
        </mc:Choice>
        <mc:Fallback xmlns="">
          <p:pic>
            <p:nvPicPr>
              <p:cNvPr id="243731" name="Ink 19"/>
              <p:cNvPicPr>
                <a:picLocks noRot="1" noChangeAspect="1" noEditPoints="1" noChangeArrowheads="1" noChangeShapeType="1"/>
              </p:cNvPicPr>
              <p:nvPr/>
            </p:nvPicPr>
            <p:blipFill>
              <a:blip r:embed="rId41" cstate="print"/>
              <a:stretch>
                <a:fillRect/>
              </a:stretch>
            </p:blipFill>
            <p:spPr>
              <a:xfrm>
                <a:off x="7221127" y="4622892"/>
                <a:ext cx="133599" cy="1159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3732" name="Ink 20"/>
              <p14:cNvContentPartPr>
                <a14:cpLocks xmlns:a14="http://schemas.microsoft.com/office/drawing/2010/main" noRot="1" noChangeAspect="1" noEditPoints="1" noChangeArrowheads="1" noChangeShapeType="1"/>
              </p14:cNvContentPartPr>
              <p14:nvPr/>
            </p14:nvContentPartPr>
            <p14:xfrm>
              <a:off x="7575550" y="4548188"/>
              <a:ext cx="377825" cy="190500"/>
            </p14:xfrm>
          </p:contentPart>
        </mc:Choice>
        <mc:Fallback xmlns="">
          <p:pic>
            <p:nvPicPr>
              <p:cNvPr id="243732" name="Ink 20"/>
              <p:cNvPicPr>
                <a:picLocks noRot="1" noChangeAspect="1" noEditPoints="1" noChangeArrowheads="1" noChangeShapeType="1"/>
              </p:cNvPicPr>
              <p:nvPr/>
            </p:nvPicPr>
            <p:blipFill>
              <a:blip r:embed="rId43" cstate="print"/>
              <a:stretch>
                <a:fillRect/>
              </a:stretch>
            </p:blipFill>
            <p:spPr>
              <a:xfrm>
                <a:off x="7564395" y="4538105"/>
                <a:ext cx="392938" cy="21174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3733" name="Ink 21"/>
              <p14:cNvContentPartPr>
                <a14:cpLocks xmlns:a14="http://schemas.microsoft.com/office/drawing/2010/main" noRot="1" noChangeAspect="1" noEditPoints="1" noChangeArrowheads="1" noChangeShapeType="1"/>
              </p14:cNvContentPartPr>
              <p14:nvPr/>
            </p14:nvContentPartPr>
            <p14:xfrm>
              <a:off x="8089900" y="4514850"/>
              <a:ext cx="112713" cy="239713"/>
            </p14:xfrm>
          </p:contentPart>
        </mc:Choice>
        <mc:Fallback xmlns="">
          <p:pic>
            <p:nvPicPr>
              <p:cNvPr id="243733" name="Ink 21"/>
              <p:cNvPicPr>
                <a:picLocks noRot="1" noChangeAspect="1" noEditPoints="1" noChangeArrowheads="1" noChangeShapeType="1"/>
              </p:cNvPicPr>
              <p:nvPr/>
            </p:nvPicPr>
            <p:blipFill>
              <a:blip r:embed="rId45" cstate="print"/>
              <a:stretch>
                <a:fillRect/>
              </a:stretch>
            </p:blipFill>
            <p:spPr>
              <a:xfrm>
                <a:off x="8078377" y="4502612"/>
                <a:ext cx="136480" cy="25591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3734" name="Ink 22"/>
              <p14:cNvContentPartPr>
                <a14:cpLocks xmlns:a14="http://schemas.microsoft.com/office/drawing/2010/main" noRot="1" noChangeAspect="1" noEditPoints="1" noChangeArrowheads="1" noChangeShapeType="1"/>
              </p14:cNvContentPartPr>
              <p14:nvPr/>
            </p14:nvContentPartPr>
            <p14:xfrm>
              <a:off x="6657975" y="4883150"/>
              <a:ext cx="1887538" cy="1082675"/>
            </p14:xfrm>
          </p:contentPart>
        </mc:Choice>
        <mc:Fallback xmlns="">
          <p:pic>
            <p:nvPicPr>
              <p:cNvPr id="243734" name="Ink 22"/>
              <p:cNvPicPr>
                <a:picLocks noRot="1" noChangeAspect="1" noEditPoints="1" noChangeArrowheads="1" noChangeShapeType="1"/>
              </p:cNvPicPr>
              <p:nvPr/>
            </p:nvPicPr>
            <p:blipFill>
              <a:blip r:embed="rId47" cstate="print"/>
              <a:stretch>
                <a:fillRect/>
              </a:stretch>
            </p:blipFill>
            <p:spPr>
              <a:xfrm>
                <a:off x="6647895" y="4871992"/>
                <a:ext cx="1909499" cy="1105351"/>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3735" name="Ink 23"/>
              <p14:cNvContentPartPr>
                <a14:cpLocks xmlns:a14="http://schemas.microsoft.com/office/drawing/2010/main" noRot="1" noChangeAspect="1" noEditPoints="1" noChangeArrowheads="1" noChangeShapeType="1"/>
              </p14:cNvContentPartPr>
              <p14:nvPr/>
            </p14:nvContentPartPr>
            <p14:xfrm>
              <a:off x="5816600" y="5776913"/>
              <a:ext cx="52388" cy="249237"/>
            </p14:xfrm>
          </p:contentPart>
        </mc:Choice>
        <mc:Fallback xmlns="">
          <p:pic>
            <p:nvPicPr>
              <p:cNvPr id="243735" name="Ink 23"/>
              <p:cNvPicPr>
                <a:picLocks noRot="1" noChangeAspect="1" noEditPoints="1" noChangeArrowheads="1" noChangeShapeType="1"/>
              </p:cNvPicPr>
              <p:nvPr/>
            </p:nvPicPr>
            <p:blipFill>
              <a:blip r:embed="rId49" cstate="print"/>
              <a:stretch>
                <a:fillRect/>
              </a:stretch>
            </p:blipFill>
            <p:spPr>
              <a:xfrm>
                <a:off x="5804483" y="5766828"/>
                <a:ext cx="67000" cy="26364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3736" name="Ink 24"/>
              <p14:cNvContentPartPr>
                <a14:cpLocks xmlns:a14="http://schemas.microsoft.com/office/drawing/2010/main" noRot="1" noChangeAspect="1" noEditPoints="1" noChangeArrowheads="1" noChangeShapeType="1"/>
              </p14:cNvContentPartPr>
              <p14:nvPr/>
            </p14:nvContentPartPr>
            <p14:xfrm>
              <a:off x="7585075" y="5011738"/>
              <a:ext cx="1458913" cy="901700"/>
            </p14:xfrm>
          </p:contentPart>
        </mc:Choice>
        <mc:Fallback xmlns="">
          <p:pic>
            <p:nvPicPr>
              <p:cNvPr id="243736" name="Ink 24"/>
              <p:cNvPicPr>
                <a:picLocks noRot="1" noChangeAspect="1" noEditPoints="1" noChangeArrowheads="1" noChangeShapeType="1"/>
              </p:cNvPicPr>
              <p:nvPr/>
            </p:nvPicPr>
            <p:blipFill>
              <a:blip r:embed="rId51" cstate="print"/>
              <a:stretch>
                <a:fillRect/>
              </a:stretch>
            </p:blipFill>
            <p:spPr>
              <a:xfrm>
                <a:off x="7574996" y="5000939"/>
                <a:ext cx="1481590" cy="924737"/>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43737" name="Ink 25"/>
              <p14:cNvContentPartPr>
                <a14:cpLocks xmlns:a14="http://schemas.microsoft.com/office/drawing/2010/main" noRot="1" noChangeAspect="1" noEditPoints="1" noChangeArrowheads="1" noChangeShapeType="1"/>
              </p14:cNvContentPartPr>
              <p14:nvPr/>
            </p14:nvContentPartPr>
            <p14:xfrm>
              <a:off x="6640513" y="4960938"/>
              <a:ext cx="69850" cy="77787"/>
            </p14:xfrm>
          </p:contentPart>
        </mc:Choice>
        <mc:Fallback xmlns="">
          <p:pic>
            <p:nvPicPr>
              <p:cNvPr id="243737" name="Ink 25"/>
              <p:cNvPicPr>
                <a:picLocks noRot="1" noChangeAspect="1" noEditPoints="1" noChangeArrowheads="1" noChangeShapeType="1"/>
              </p:cNvPicPr>
              <p:nvPr/>
            </p:nvPicPr>
            <p:blipFill>
              <a:blip r:embed="rId53" cstate="print"/>
              <a:stretch>
                <a:fillRect/>
              </a:stretch>
            </p:blipFill>
            <p:spPr>
              <a:xfrm>
                <a:off x="6628271" y="4949054"/>
                <a:ext cx="93973" cy="10119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43738" name="Ink 26"/>
              <p14:cNvContentPartPr>
                <a14:cpLocks xmlns:a14="http://schemas.microsoft.com/office/drawing/2010/main" noRot="1" noChangeAspect="1" noEditPoints="1" noChangeArrowheads="1" noChangeShapeType="1"/>
              </p14:cNvContentPartPr>
              <p14:nvPr/>
            </p14:nvContentPartPr>
            <p14:xfrm>
              <a:off x="5654675" y="5835650"/>
              <a:ext cx="395288" cy="412750"/>
            </p14:xfrm>
          </p:contentPart>
        </mc:Choice>
        <mc:Fallback xmlns="">
          <p:pic>
            <p:nvPicPr>
              <p:cNvPr id="243738" name="Ink 26"/>
              <p:cNvPicPr>
                <a:picLocks noRot="1" noChangeAspect="1" noEditPoints="1" noChangeArrowheads="1" noChangeShapeType="1"/>
              </p:cNvPicPr>
              <p:nvPr/>
            </p:nvPicPr>
            <p:blipFill>
              <a:blip r:embed="rId55" cstate="print"/>
              <a:stretch>
                <a:fillRect/>
              </a:stretch>
            </p:blipFill>
            <p:spPr>
              <a:xfrm>
                <a:off x="5643484" y="5824854"/>
                <a:ext cx="418753" cy="43578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43739" name="Ink 27"/>
              <p14:cNvContentPartPr>
                <a14:cpLocks xmlns:a14="http://schemas.microsoft.com/office/drawing/2010/main" noRot="1" noChangeAspect="1" noEditPoints="1" noChangeArrowheads="1" noChangeShapeType="1"/>
              </p14:cNvContentPartPr>
              <p14:nvPr/>
            </p14:nvContentPartPr>
            <p14:xfrm>
              <a:off x="1116013" y="4797425"/>
              <a:ext cx="1416050" cy="344488"/>
            </p14:xfrm>
          </p:contentPart>
        </mc:Choice>
        <mc:Fallback xmlns="">
          <p:pic>
            <p:nvPicPr>
              <p:cNvPr id="243739" name="Ink 27"/>
              <p:cNvPicPr>
                <a:picLocks noRot="1" noChangeAspect="1" noEditPoints="1" noChangeArrowheads="1" noChangeShapeType="1"/>
              </p:cNvPicPr>
              <p:nvPr/>
            </p:nvPicPr>
            <p:blipFill>
              <a:blip r:embed="rId57" cstate="print"/>
              <a:stretch>
                <a:fillRect/>
              </a:stretch>
            </p:blipFill>
            <p:spPr>
              <a:xfrm>
                <a:off x="1106652" y="4786986"/>
                <a:ext cx="1428652" cy="36320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43740" name="Ink 28"/>
              <p14:cNvContentPartPr>
                <a14:cpLocks xmlns:a14="http://schemas.microsoft.com/office/drawing/2010/main" noRot="1" noChangeAspect="1" noEditPoints="1" noChangeArrowheads="1" noChangeShapeType="1"/>
              </p14:cNvContentPartPr>
              <p14:nvPr/>
            </p14:nvContentPartPr>
            <p14:xfrm>
              <a:off x="4024313" y="6488113"/>
              <a:ext cx="17462" cy="9525"/>
            </p14:xfrm>
          </p:contentPart>
        </mc:Choice>
        <mc:Fallback xmlns="">
          <p:pic>
            <p:nvPicPr>
              <p:cNvPr id="243740" name="Ink 28"/>
              <p:cNvPicPr>
                <a:picLocks noRot="1" noChangeAspect="1" noEditPoints="1" noChangeArrowheads="1" noChangeShapeType="1"/>
              </p:cNvPicPr>
              <p:nvPr/>
            </p:nvPicPr>
            <p:blipFill>
              <a:blip r:embed="rId59" cstate="print"/>
              <a:stretch>
                <a:fillRect/>
              </a:stretch>
            </p:blipFill>
            <p:spPr>
              <a:xfrm>
                <a:off x="4017542" y="6481152"/>
                <a:ext cx="32786"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43741" name="Ink 29"/>
              <p14:cNvContentPartPr>
                <a14:cpLocks xmlns:a14="http://schemas.microsoft.com/office/drawing/2010/main" noRot="1" noChangeAspect="1" noEditPoints="1" noChangeArrowheads="1" noChangeShapeType="1"/>
              </p14:cNvContentPartPr>
              <p14:nvPr/>
            </p14:nvContentPartPr>
            <p14:xfrm>
              <a:off x="327025" y="4986338"/>
              <a:ext cx="5173663" cy="1597025"/>
            </p14:xfrm>
          </p:contentPart>
        </mc:Choice>
        <mc:Fallback xmlns="">
          <p:pic>
            <p:nvPicPr>
              <p:cNvPr id="243741" name="Ink 29"/>
              <p:cNvPicPr>
                <a:picLocks noRot="1" noChangeAspect="1" noEditPoints="1" noChangeArrowheads="1" noChangeShapeType="1"/>
              </p:cNvPicPr>
              <p:nvPr/>
            </p:nvPicPr>
            <p:blipFill>
              <a:blip r:embed="rId61" cstate="print"/>
              <a:stretch>
                <a:fillRect/>
              </a:stretch>
            </p:blipFill>
            <p:spPr>
              <a:xfrm>
                <a:off x="316585" y="4980218"/>
                <a:ext cx="5186623" cy="160998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43742" name="Ink 30"/>
              <p14:cNvContentPartPr>
                <a14:cpLocks xmlns:a14="http://schemas.microsoft.com/office/drawing/2010/main" noRot="1" noChangeAspect="1" noEditPoints="1" noChangeArrowheads="1" noChangeShapeType="1"/>
              </p14:cNvContentPartPr>
              <p14:nvPr/>
            </p14:nvContentPartPr>
            <p14:xfrm>
              <a:off x="6357938" y="5938838"/>
              <a:ext cx="1012825" cy="652462"/>
            </p14:xfrm>
          </p:contentPart>
        </mc:Choice>
        <mc:Fallback xmlns="">
          <p:pic>
            <p:nvPicPr>
              <p:cNvPr id="243742" name="Ink 30"/>
              <p:cNvPicPr>
                <a:picLocks noRot="1" noChangeAspect="1" noEditPoints="1" noChangeArrowheads="1" noChangeShapeType="1"/>
              </p:cNvPicPr>
              <p:nvPr/>
            </p:nvPicPr>
            <p:blipFill>
              <a:blip r:embed="rId63" cstate="print"/>
              <a:stretch>
                <a:fillRect/>
              </a:stretch>
            </p:blipFill>
            <p:spPr>
              <a:xfrm>
                <a:off x="6346776" y="5927676"/>
                <a:ext cx="1034788" cy="673347"/>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43743" name="Ink 31"/>
              <p14:cNvContentPartPr>
                <a14:cpLocks xmlns:a14="http://schemas.microsoft.com/office/drawing/2010/main" noRot="1" noChangeAspect="1" noEditPoints="1" noChangeArrowheads="1" noChangeShapeType="1"/>
              </p14:cNvContentPartPr>
              <p14:nvPr/>
            </p14:nvContentPartPr>
            <p14:xfrm>
              <a:off x="4933950" y="6334125"/>
              <a:ext cx="566738" cy="206375"/>
            </p14:xfrm>
          </p:contentPart>
        </mc:Choice>
        <mc:Fallback xmlns="">
          <p:pic>
            <p:nvPicPr>
              <p:cNvPr id="243743" name="Ink 31"/>
              <p:cNvPicPr>
                <a:picLocks noRot="1" noChangeAspect="1" noEditPoints="1" noChangeArrowheads="1" noChangeShapeType="1"/>
              </p:cNvPicPr>
              <p:nvPr/>
            </p:nvPicPr>
            <p:blipFill>
              <a:blip r:embed="rId65" cstate="print"/>
              <a:stretch>
                <a:fillRect/>
              </a:stretch>
            </p:blipFill>
            <p:spPr>
              <a:xfrm>
                <a:off x="4923868" y="6322600"/>
                <a:ext cx="585821" cy="228705"/>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43744" name="Ink 32"/>
              <p14:cNvContentPartPr>
                <a14:cpLocks xmlns:a14="http://schemas.microsoft.com/office/drawing/2010/main" noRot="1" noChangeAspect="1" noEditPoints="1" noChangeArrowheads="1" noChangeShapeType="1"/>
              </p14:cNvContentPartPr>
              <p14:nvPr/>
            </p14:nvContentPartPr>
            <p14:xfrm>
              <a:off x="6469063" y="2051050"/>
              <a:ext cx="660400" cy="619125"/>
            </p14:xfrm>
          </p:contentPart>
        </mc:Choice>
        <mc:Fallback xmlns="">
          <p:pic>
            <p:nvPicPr>
              <p:cNvPr id="243744" name="Ink 32"/>
              <p:cNvPicPr>
                <a:picLocks noRot="1" noChangeAspect="1" noEditPoints="1" noChangeArrowheads="1" noChangeShapeType="1"/>
              </p:cNvPicPr>
              <p:nvPr/>
            </p:nvPicPr>
            <p:blipFill>
              <a:blip r:embed="rId67" cstate="print"/>
              <a:stretch>
                <a:fillRect/>
              </a:stretch>
            </p:blipFill>
            <p:spPr>
              <a:xfrm>
                <a:off x="6458981" y="2039531"/>
                <a:ext cx="682725" cy="64288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43745" name="Ink 33"/>
              <p14:cNvContentPartPr>
                <a14:cpLocks xmlns:a14="http://schemas.microsoft.com/office/drawing/2010/main" noRot="1" noChangeAspect="1" noEditPoints="1" noChangeArrowheads="1" noChangeShapeType="1"/>
              </p14:cNvContentPartPr>
              <p14:nvPr/>
            </p14:nvContentPartPr>
            <p14:xfrm>
              <a:off x="7258050" y="3355975"/>
              <a:ext cx="523875" cy="463550"/>
            </p14:xfrm>
          </p:contentPart>
        </mc:Choice>
        <mc:Fallback xmlns="">
          <p:pic>
            <p:nvPicPr>
              <p:cNvPr id="243745" name="Ink 33"/>
              <p:cNvPicPr>
                <a:picLocks noRot="1" noChangeAspect="1" noEditPoints="1" noChangeArrowheads="1" noChangeShapeType="1"/>
              </p:cNvPicPr>
              <p:nvPr/>
            </p:nvPicPr>
            <p:blipFill>
              <a:blip r:embed="rId69" cstate="print"/>
              <a:stretch>
                <a:fillRect/>
              </a:stretch>
            </p:blipFill>
            <p:spPr>
              <a:xfrm>
                <a:off x="7246168" y="3345898"/>
                <a:ext cx="540797" cy="486943"/>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43746" name="Ink 34"/>
              <p14:cNvContentPartPr>
                <a14:cpLocks xmlns:a14="http://schemas.microsoft.com/office/drawing/2010/main" noRot="1" noChangeAspect="1" noEditPoints="1" noChangeArrowheads="1" noChangeShapeType="1"/>
              </p14:cNvContentPartPr>
              <p14:nvPr/>
            </p14:nvContentPartPr>
            <p14:xfrm>
              <a:off x="8056563" y="3390900"/>
              <a:ext cx="412750" cy="334963"/>
            </p14:xfrm>
          </p:contentPart>
        </mc:Choice>
        <mc:Fallback xmlns="">
          <p:pic>
            <p:nvPicPr>
              <p:cNvPr id="243746" name="Ink 34"/>
              <p:cNvPicPr>
                <a:picLocks noRot="1" noChangeAspect="1" noEditPoints="1" noChangeArrowheads="1" noChangeShapeType="1"/>
              </p:cNvPicPr>
              <p:nvPr/>
            </p:nvPicPr>
            <p:blipFill>
              <a:blip r:embed="rId71" cstate="print"/>
              <a:stretch>
                <a:fillRect/>
              </a:stretch>
            </p:blipFill>
            <p:spPr>
              <a:xfrm>
                <a:off x="8047927" y="3379735"/>
                <a:ext cx="433981" cy="35873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43747" name="Ink 35"/>
              <p14:cNvContentPartPr>
                <a14:cpLocks xmlns:a14="http://schemas.microsoft.com/office/drawing/2010/main" noRot="1" noChangeAspect="1" noEditPoints="1" noChangeArrowheads="1" noChangeShapeType="1"/>
              </p14:cNvContentPartPr>
              <p14:nvPr/>
            </p14:nvContentPartPr>
            <p14:xfrm>
              <a:off x="3698875" y="3459163"/>
              <a:ext cx="1055688" cy="274637"/>
            </p14:xfrm>
          </p:contentPart>
        </mc:Choice>
        <mc:Fallback xmlns="">
          <p:pic>
            <p:nvPicPr>
              <p:cNvPr id="243747" name="Ink 35"/>
              <p:cNvPicPr>
                <a:picLocks noRot="1" noChangeAspect="1" noEditPoints="1" noChangeArrowheads="1" noChangeShapeType="1"/>
              </p:cNvPicPr>
              <p:nvPr/>
            </p:nvPicPr>
            <p:blipFill>
              <a:blip r:embed="rId73" cstate="print"/>
              <a:stretch>
                <a:fillRect/>
              </a:stretch>
            </p:blipFill>
            <p:spPr>
              <a:xfrm>
                <a:off x="3689874" y="3453764"/>
                <a:ext cx="1069010" cy="28363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43748" name="Ink 36"/>
              <p14:cNvContentPartPr>
                <a14:cpLocks xmlns:a14="http://schemas.microsoft.com/office/drawing/2010/main" noRot="1" noChangeAspect="1" noEditPoints="1" noChangeArrowheads="1" noChangeShapeType="1"/>
              </p14:cNvContentPartPr>
              <p14:nvPr/>
            </p14:nvContentPartPr>
            <p14:xfrm>
              <a:off x="173038" y="2154238"/>
              <a:ext cx="1887537" cy="558800"/>
            </p14:xfrm>
          </p:contentPart>
        </mc:Choice>
        <mc:Fallback xmlns="">
          <p:pic>
            <p:nvPicPr>
              <p:cNvPr id="243748" name="Ink 36"/>
              <p:cNvPicPr>
                <a:picLocks noRot="1" noChangeAspect="1" noEditPoints="1" noChangeArrowheads="1" noChangeShapeType="1"/>
              </p:cNvPicPr>
              <p:nvPr/>
            </p:nvPicPr>
            <p:blipFill>
              <a:blip r:embed="rId75" cstate="print"/>
              <a:stretch>
                <a:fillRect/>
              </a:stretch>
            </p:blipFill>
            <p:spPr>
              <a:xfrm>
                <a:off x="164398" y="2146317"/>
                <a:ext cx="1906618" cy="57608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43749" name="Ink 37"/>
              <p14:cNvContentPartPr>
                <a14:cpLocks xmlns:a14="http://schemas.microsoft.com/office/drawing/2010/main" noRot="1" noChangeAspect="1" noEditPoints="1" noChangeArrowheads="1" noChangeShapeType="1"/>
              </p14:cNvContentPartPr>
              <p14:nvPr/>
            </p14:nvContentPartPr>
            <p14:xfrm>
              <a:off x="2565400" y="1476375"/>
              <a:ext cx="2076450" cy="3940175"/>
            </p14:xfrm>
          </p:contentPart>
        </mc:Choice>
        <mc:Fallback xmlns="">
          <p:pic>
            <p:nvPicPr>
              <p:cNvPr id="243749" name="Ink 37"/>
              <p:cNvPicPr>
                <a:picLocks noRot="1" noChangeAspect="1" noEditPoints="1" noChangeArrowheads="1" noChangeShapeType="1"/>
              </p:cNvPicPr>
              <p:nvPr/>
            </p:nvPicPr>
            <p:blipFill>
              <a:blip r:embed="rId77" cstate="print"/>
              <a:stretch>
                <a:fillRect/>
              </a:stretch>
            </p:blipFill>
            <p:spPr>
              <a:xfrm>
                <a:off x="2558560" y="1467375"/>
                <a:ext cx="2092650" cy="3957815"/>
              </a:xfrm>
              <a:prstGeom prst="rect">
                <a:avLst/>
              </a:prstGeom>
            </p:spPr>
          </p:pic>
        </mc:Fallback>
      </mc:AlternateContent>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385864">
            <a:off x="4775315" y="194373"/>
            <a:ext cx="518892" cy="67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4" name="Rectangle 3"/>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solidFill>
                <a:schemeClr val="bg1"/>
              </a:solidFill>
            </a:endParaRPr>
          </a:p>
        </p:txBody>
      </p:sp>
      <p:sp>
        <p:nvSpPr>
          <p:cNvPr id="5" name="Rectangle 4"/>
          <p:cNvSpPr/>
          <p:nvPr/>
        </p:nvSpPr>
        <p:spPr>
          <a:xfrm>
            <a:off x="8277225" y="76200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aphicFrame>
        <p:nvGraphicFramePr>
          <p:cNvPr id="14" name="Chart 13"/>
          <p:cNvGraphicFramePr>
            <a:graphicFrameLocks noGrp="1"/>
          </p:cNvGraphicFramePr>
          <p:nvPr/>
        </p:nvGraphicFramePr>
        <p:xfrm>
          <a:off x="2717800" y="2273300"/>
          <a:ext cx="6166077" cy="3984852"/>
        </p:xfrm>
        <a:graphic>
          <a:graphicData uri="http://schemas.openxmlformats.org/drawingml/2006/chart">
            <c:chart xmlns:c="http://schemas.openxmlformats.org/drawingml/2006/chart" xmlns:r="http://schemas.openxmlformats.org/officeDocument/2006/relationships" r:id="rId5"/>
          </a:graphicData>
        </a:graphic>
      </p:graphicFrame>
      <p:sp>
        <p:nvSpPr>
          <p:cNvPr id="8198" name="TextBox 14"/>
          <p:cNvSpPr txBox="1">
            <a:spLocks noChangeArrowheads="1"/>
          </p:cNvSpPr>
          <p:nvPr/>
        </p:nvSpPr>
        <p:spPr bwMode="auto">
          <a:xfrm>
            <a:off x="5537200" y="6159500"/>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8199" name="TextBox 16"/>
          <p:cNvSpPr txBox="1">
            <a:spLocks noChangeArrowheads="1"/>
          </p:cNvSpPr>
          <p:nvPr/>
        </p:nvSpPr>
        <p:spPr bwMode="auto">
          <a:xfrm rot="-5400000">
            <a:off x="1834356" y="3880644"/>
            <a:ext cx="14509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cxnSp>
        <p:nvCxnSpPr>
          <p:cNvPr id="19" name="Straight Connector 18"/>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7225" y="68580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28"/>
          <p:cNvGrpSpPr>
            <a:grpSpLocks/>
          </p:cNvGrpSpPr>
          <p:nvPr/>
        </p:nvGrpSpPr>
        <p:grpSpPr bwMode="auto">
          <a:xfrm>
            <a:off x="7756525" y="1012825"/>
            <a:ext cx="304800" cy="76200"/>
            <a:chOff x="762000" y="609600"/>
            <a:chExt cx="533400" cy="228600"/>
          </a:xfrm>
        </p:grpSpPr>
        <p:cxnSp>
          <p:nvCxnSpPr>
            <p:cNvPr id="22" name="Straight Connector 21"/>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203" name="TextBox 29"/>
          <p:cNvSpPr txBox="1">
            <a:spLocks noChangeArrowheads="1"/>
          </p:cNvSpPr>
          <p:nvPr/>
        </p:nvSpPr>
        <p:spPr bwMode="auto">
          <a:xfrm>
            <a:off x="7712075" y="806450"/>
            <a:ext cx="425450" cy="247650"/>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W.T.</a:t>
            </a:r>
          </a:p>
        </p:txBody>
      </p:sp>
      <p:sp>
        <p:nvSpPr>
          <p:cNvPr id="8204" name="TextBox 32"/>
          <p:cNvSpPr txBox="1">
            <a:spLocks noChangeArrowheads="1"/>
          </p:cNvSpPr>
          <p:nvPr/>
        </p:nvSpPr>
        <p:spPr bwMode="auto">
          <a:xfrm>
            <a:off x="4800600" y="754063"/>
            <a:ext cx="1608138" cy="276225"/>
          </a:xfrm>
          <a:prstGeom prst="rect">
            <a:avLst/>
          </a:prstGeom>
          <a:noFill/>
          <a:ln w="9525">
            <a:noFill/>
            <a:miter lim="800000"/>
            <a:headEnd/>
            <a:tailEnd/>
          </a:ln>
        </p:spPr>
        <p:txBody>
          <a:bodyPr>
            <a:spAutoFit/>
          </a:bodyPr>
          <a:lstStyle/>
          <a:p>
            <a:pPr>
              <a:tabLst>
                <a:tab pos="857250" algn="l"/>
              </a:tabLst>
            </a:pPr>
            <a:r>
              <a:rPr lang="en-US" sz="1200" dirty="0">
                <a:solidFill>
                  <a:schemeClr val="bg1"/>
                </a:solidFill>
                <a:latin typeface="Symbol" pitchFamily="18" charset="2"/>
              </a:rPr>
              <a:t>g</a:t>
            </a:r>
            <a:r>
              <a:rPr lang="en-US" sz="1200" baseline="-25000" dirty="0">
                <a:solidFill>
                  <a:schemeClr val="bg1"/>
                </a:solidFill>
                <a:latin typeface="Calibri" pitchFamily="34" charset="0"/>
              </a:rPr>
              <a:t>sand</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96 pcf</a:t>
            </a:r>
          </a:p>
        </p:txBody>
      </p:sp>
      <p:sp>
        <p:nvSpPr>
          <p:cNvPr id="8205" name="TextBox 33"/>
          <p:cNvSpPr txBox="1">
            <a:spLocks noChangeArrowheads="1"/>
          </p:cNvSpPr>
          <p:nvPr/>
        </p:nvSpPr>
        <p:spPr bwMode="auto">
          <a:xfrm>
            <a:off x="4835525" y="1812925"/>
            <a:ext cx="2238375"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e</a:t>
            </a:r>
            <a:r>
              <a:rPr lang="en-US" sz="1100" baseline="-25000" dirty="0">
                <a:solidFill>
                  <a:schemeClr val="bg1"/>
                </a:solidFill>
                <a:latin typeface="Times New Roman" pitchFamily="18" charset="0"/>
                <a:cs typeface="Times New Roman" pitchFamily="18" charset="0"/>
              </a:rPr>
              <a:t>o</a:t>
            </a:r>
            <a:r>
              <a:rPr lang="en-US" sz="1100" dirty="0">
                <a:solidFill>
                  <a:schemeClr val="bg1"/>
                </a:solidFill>
                <a:latin typeface="Times New Roman" pitchFamily="18" charset="0"/>
                <a:cs typeface="Times New Roman" pitchFamily="18" charset="0"/>
              </a:rPr>
              <a:t> = w</a:t>
            </a:r>
            <a:r>
              <a:rPr lang="en-US" sz="1100" baseline="-25000" dirty="0">
                <a:solidFill>
                  <a:schemeClr val="bg1"/>
                </a:solidFill>
                <a:latin typeface="Times New Roman" pitchFamily="18" charset="0"/>
                <a:cs typeface="Times New Roman" pitchFamily="18" charset="0"/>
              </a:rPr>
              <a:t>c  </a:t>
            </a:r>
            <a:r>
              <a:rPr lang="en-US" sz="1100" dirty="0">
                <a:solidFill>
                  <a:schemeClr val="bg1"/>
                </a:solidFill>
                <a:latin typeface="Times New Roman" pitchFamily="18" charset="0"/>
                <a:cs typeface="Times New Roman" pitchFamily="18" charset="0"/>
              </a:rPr>
              <a:t>. G</a:t>
            </a:r>
            <a:r>
              <a:rPr lang="en-US" sz="1100" baseline="-25000" dirty="0">
                <a:solidFill>
                  <a:schemeClr val="bg1"/>
                </a:solidFill>
                <a:latin typeface="Times New Roman" pitchFamily="18" charset="0"/>
                <a:cs typeface="Times New Roman" pitchFamily="18" charset="0"/>
              </a:rPr>
              <a:t>s  </a:t>
            </a:r>
            <a:r>
              <a:rPr lang="en-US" sz="1100" dirty="0">
                <a:solidFill>
                  <a:schemeClr val="bg1"/>
                </a:solidFill>
                <a:latin typeface="Times New Roman" pitchFamily="18" charset="0"/>
                <a:cs typeface="Times New Roman" pitchFamily="18" charset="0"/>
              </a:rPr>
              <a:t>= 0.3 x 2.65 = 0.795 </a:t>
            </a:r>
          </a:p>
        </p:txBody>
      </p:sp>
      <p:cxnSp>
        <p:nvCxnSpPr>
          <p:cNvPr id="36" name="Straight Connector 35"/>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329613" y="763588"/>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6" name="Oval 45"/>
          <p:cNvSpPr/>
          <p:nvPr/>
        </p:nvSpPr>
        <p:spPr>
          <a:xfrm>
            <a:off x="8332788" y="957263"/>
            <a:ext cx="46037" cy="46037"/>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7" name="Oval 46"/>
          <p:cNvSpPr/>
          <p:nvPr/>
        </p:nvSpPr>
        <p:spPr>
          <a:xfrm>
            <a:off x="8332788" y="1257300"/>
            <a:ext cx="46037" cy="46038"/>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8" name="Oval 47"/>
          <p:cNvSpPr/>
          <p:nvPr/>
        </p:nvSpPr>
        <p:spPr>
          <a:xfrm>
            <a:off x="8329613" y="2063750"/>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8215" name="TextBox 48"/>
          <p:cNvSpPr txBox="1">
            <a:spLocks noChangeArrowheads="1"/>
          </p:cNvSpPr>
          <p:nvPr/>
        </p:nvSpPr>
        <p:spPr bwMode="auto">
          <a:xfrm>
            <a:off x="8291513" y="742950"/>
            <a:ext cx="461962"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3 ft</a:t>
            </a:r>
          </a:p>
        </p:txBody>
      </p:sp>
      <p:sp>
        <p:nvSpPr>
          <p:cNvPr id="8216" name="TextBox 49"/>
          <p:cNvSpPr txBox="1">
            <a:spLocks noChangeArrowheads="1"/>
          </p:cNvSpPr>
          <p:nvPr/>
        </p:nvSpPr>
        <p:spPr bwMode="auto">
          <a:xfrm>
            <a:off x="8305800" y="9906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4 ft</a:t>
            </a:r>
          </a:p>
        </p:txBody>
      </p:sp>
      <p:sp>
        <p:nvSpPr>
          <p:cNvPr id="8217" name="TextBox 50"/>
          <p:cNvSpPr txBox="1">
            <a:spLocks noChangeArrowheads="1"/>
          </p:cNvSpPr>
          <p:nvPr/>
        </p:nvSpPr>
        <p:spPr bwMode="auto">
          <a:xfrm>
            <a:off x="8305800" y="15240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16 ft</a:t>
            </a:r>
          </a:p>
        </p:txBody>
      </p:sp>
      <p:sp>
        <p:nvSpPr>
          <p:cNvPr id="52" name="Rectangle 51"/>
          <p:cNvSpPr/>
          <p:nvPr/>
        </p:nvSpPr>
        <p:spPr>
          <a:xfrm>
            <a:off x="6940550" y="160972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54" name="Straight Connector 53"/>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68"/>
          <p:cNvGrpSpPr>
            <a:grpSpLocks/>
          </p:cNvGrpSpPr>
          <p:nvPr/>
        </p:nvGrpSpPr>
        <p:grpSpPr bwMode="auto">
          <a:xfrm>
            <a:off x="6881813" y="1524000"/>
            <a:ext cx="889000" cy="153988"/>
            <a:chOff x="5240338" y="1524006"/>
            <a:chExt cx="888999" cy="153190"/>
          </a:xfrm>
        </p:grpSpPr>
        <p:cxnSp>
          <p:nvCxnSpPr>
            <p:cNvPr id="60" name="Straight Arrow Connector 5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 name="Group 69"/>
          <p:cNvGrpSpPr>
            <a:grpSpLocks/>
          </p:cNvGrpSpPr>
          <p:nvPr/>
        </p:nvGrpSpPr>
        <p:grpSpPr bwMode="auto">
          <a:xfrm>
            <a:off x="5876925" y="1519238"/>
            <a:ext cx="889000" cy="153987"/>
            <a:chOff x="5240338" y="1524006"/>
            <a:chExt cx="888999" cy="153190"/>
          </a:xfrm>
        </p:grpSpPr>
        <p:cxnSp>
          <p:nvCxnSpPr>
            <p:cNvPr id="71" name="Straight Arrow Connector 7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8222" name="TextBox 78"/>
          <p:cNvSpPr txBox="1">
            <a:spLocks noChangeArrowheads="1"/>
          </p:cNvSpPr>
          <p:nvPr/>
        </p:nvSpPr>
        <p:spPr bwMode="auto">
          <a:xfrm>
            <a:off x="7753350" y="1346200"/>
            <a:ext cx="307975" cy="261938"/>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8223" name="TextBox 79"/>
          <p:cNvSpPr txBox="1">
            <a:spLocks noChangeArrowheads="1"/>
          </p:cNvSpPr>
          <p:nvPr/>
        </p:nvSpPr>
        <p:spPr bwMode="auto">
          <a:xfrm>
            <a:off x="4891088" y="995363"/>
            <a:ext cx="4905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Sand</a:t>
            </a:r>
          </a:p>
        </p:txBody>
      </p:sp>
      <p:sp>
        <p:nvSpPr>
          <p:cNvPr id="8224" name="TextBox 80"/>
          <p:cNvSpPr txBox="1">
            <a:spLocks noChangeArrowheads="1"/>
          </p:cNvSpPr>
          <p:nvPr/>
        </p:nvSpPr>
        <p:spPr bwMode="auto">
          <a:xfrm>
            <a:off x="4879975" y="1247775"/>
            <a:ext cx="44132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Clay</a:t>
            </a:r>
          </a:p>
        </p:txBody>
      </p:sp>
      <p:sp>
        <p:nvSpPr>
          <p:cNvPr id="87" name="Freeform 86"/>
          <p:cNvSpPr/>
          <p:nvPr/>
        </p:nvSpPr>
        <p:spPr>
          <a:xfrm>
            <a:off x="4532313" y="3101975"/>
            <a:ext cx="2338387"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59" name="Oval 58"/>
          <p:cNvSpPr/>
          <p:nvPr/>
        </p:nvSpPr>
        <p:spPr>
          <a:xfrm>
            <a:off x="5514975" y="3341688"/>
            <a:ext cx="93663" cy="9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83" name="Straight Arrow Connector 82"/>
          <p:cNvCxnSpPr>
            <a:stCxn id="59" idx="0"/>
          </p:cNvCxnSpPr>
          <p:nvPr/>
        </p:nvCxnSpPr>
        <p:spPr>
          <a:xfrm rot="16200000" flipH="1" flipV="1">
            <a:off x="4289425" y="4613276"/>
            <a:ext cx="2543175" cy="0"/>
          </a:xfrm>
          <a:prstGeom prst="straightConnector1">
            <a:avLst/>
          </a:prstGeom>
          <a:ln w="3175">
            <a:solidFill>
              <a:schemeClr val="bg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8228" name="TextBox 87"/>
          <p:cNvSpPr txBox="1">
            <a:spLocks noChangeArrowheads="1"/>
          </p:cNvSpPr>
          <p:nvPr/>
        </p:nvSpPr>
        <p:spPr bwMode="auto">
          <a:xfrm>
            <a:off x="5408613" y="5794375"/>
            <a:ext cx="387350"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p>
        </p:txBody>
      </p:sp>
      <p:sp>
        <p:nvSpPr>
          <p:cNvPr id="91" name="Oval 90"/>
          <p:cNvSpPr/>
          <p:nvPr/>
        </p:nvSpPr>
        <p:spPr>
          <a:xfrm>
            <a:off x="4541838" y="3068638"/>
            <a:ext cx="66675" cy="66675"/>
          </a:xfrm>
          <a:prstGeom prst="ellipse">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4887913" y="3090863"/>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5122863" y="3130550"/>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5659438" y="3502025"/>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5945188" y="3905250"/>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6342063" y="4511675"/>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6632575" y="4954588"/>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stCxn id="98" idx="6"/>
          </p:cNvCxnSpPr>
          <p:nvPr/>
        </p:nvCxnSpPr>
        <p:spPr>
          <a:xfrm flipH="1" flipV="1">
            <a:off x="4908550" y="4730750"/>
            <a:ext cx="1985963" cy="58896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4879975" y="4711700"/>
            <a:ext cx="46038"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5732463" y="4973638"/>
            <a:ext cx="188912"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6850063" y="5297488"/>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5" name="TextBox 104"/>
          <p:cNvSpPr txBox="1"/>
          <p:nvPr/>
        </p:nvSpPr>
        <p:spPr>
          <a:xfrm>
            <a:off x="4370388" y="2809875"/>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1</a:t>
            </a:r>
          </a:p>
        </p:txBody>
      </p:sp>
      <p:sp>
        <p:nvSpPr>
          <p:cNvPr id="102" name="Rectangle 101"/>
          <p:cNvSpPr/>
          <p:nvPr/>
        </p:nvSpPr>
        <p:spPr>
          <a:xfrm>
            <a:off x="6223000" y="241300"/>
            <a:ext cx="723900" cy="571500"/>
          </a:xfrm>
          <a:prstGeom prst="rect">
            <a:avLst/>
          </a:prstGeom>
          <a:noFill/>
          <a:ln w="3175">
            <a:solidFill>
              <a:schemeClr val="bg1">
                <a:lumMod val="8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9" name="Group 164"/>
          <p:cNvGrpSpPr>
            <a:grpSpLocks/>
          </p:cNvGrpSpPr>
          <p:nvPr/>
        </p:nvGrpSpPr>
        <p:grpSpPr bwMode="auto">
          <a:xfrm>
            <a:off x="6288088" y="582613"/>
            <a:ext cx="611187" cy="230187"/>
            <a:chOff x="6288881" y="583406"/>
            <a:chExt cx="610394" cy="229394"/>
          </a:xfrm>
        </p:grpSpPr>
        <p:cxnSp>
          <p:nvCxnSpPr>
            <p:cNvPr id="111" name="Straight Arrow Connector 110"/>
            <p:cNvCxnSpPr/>
            <p:nvPr/>
          </p:nvCxnSpPr>
          <p:spPr>
            <a:xfrm rot="5400000">
              <a:off x="6174976" y="697311"/>
              <a:ext cx="229394" cy="1585"/>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6327971" y="698103"/>
              <a:ext cx="229394" cy="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80173" y="698103"/>
              <a:ext cx="229394" cy="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6632375" y="698103"/>
              <a:ext cx="229394" cy="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a:off x="6783786" y="697311"/>
              <a:ext cx="229394" cy="1585"/>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96025" y="331788"/>
            <a:ext cx="574196"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mn-lt"/>
                <a:cs typeface="+mn-cs"/>
              </a:rPr>
              <a:t>q</a:t>
            </a:r>
            <a:r>
              <a:rPr lang="en-US" sz="1200" baseline="-25000" dirty="0">
                <a:solidFill>
                  <a:schemeClr val="bg1"/>
                </a:solidFill>
                <a:latin typeface="+mn-lt"/>
                <a:cs typeface="+mn-cs"/>
              </a:rPr>
              <a:t>design</a:t>
            </a:r>
          </a:p>
        </p:txBody>
      </p:sp>
      <p:sp>
        <p:nvSpPr>
          <p:cNvPr id="120" name="Trapezoid 119"/>
          <p:cNvSpPr/>
          <p:nvPr/>
        </p:nvSpPr>
        <p:spPr>
          <a:xfrm>
            <a:off x="5875338" y="812800"/>
            <a:ext cx="1416050" cy="862013"/>
          </a:xfrm>
          <a:prstGeom prst="trapezoid">
            <a:avLst>
              <a:gd name="adj" fmla="val 40193"/>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23" name="Straight Arrow Connector 122"/>
          <p:cNvCxnSpPr/>
          <p:nvPr/>
        </p:nvCxnSpPr>
        <p:spPr>
          <a:xfrm rot="5400000">
            <a:off x="4935538"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a:off x="5054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5400000">
            <a:off x="5184776"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5308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440363"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5400000">
            <a:off x="5559426"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689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5400000">
            <a:off x="7816057"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5400000">
            <a:off x="7946232"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5400000">
            <a:off x="8065294"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nvGrpSpPr>
          <p:cNvPr id="10" name="Group 68"/>
          <p:cNvGrpSpPr>
            <a:grpSpLocks/>
          </p:cNvGrpSpPr>
          <p:nvPr/>
        </p:nvGrpSpPr>
        <p:grpSpPr bwMode="auto">
          <a:xfrm>
            <a:off x="5878513" y="1528763"/>
            <a:ext cx="758825" cy="149225"/>
            <a:chOff x="5240338" y="1524006"/>
            <a:chExt cx="888999" cy="153190"/>
          </a:xfrm>
        </p:grpSpPr>
        <p:cxnSp>
          <p:nvCxnSpPr>
            <p:cNvPr id="141" name="Straight Arrow Connector 140"/>
            <p:cNvCxnSpPr/>
            <p:nvPr/>
          </p:nvCxnSpPr>
          <p:spPr>
            <a:xfrm rot="5400000">
              <a:off x="5165603"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a:off x="5295791"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5400000">
              <a:off x="5414820"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a:off x="5546868"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a:off x="5669616"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a:off x="5801665"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a:off x="5920694"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6050882"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65"/>
          <p:cNvGrpSpPr>
            <a:grpSpLocks/>
          </p:cNvGrpSpPr>
          <p:nvPr/>
        </p:nvGrpSpPr>
        <p:grpSpPr bwMode="auto">
          <a:xfrm>
            <a:off x="6740525" y="1528763"/>
            <a:ext cx="542925" cy="153987"/>
            <a:chOff x="6741117" y="1528763"/>
            <a:chExt cx="542365" cy="153210"/>
          </a:xfrm>
        </p:grpSpPr>
        <p:cxnSp>
          <p:nvCxnSpPr>
            <p:cNvPr id="150" name="Straight Arrow Connector 149"/>
            <p:cNvCxnSpPr/>
            <p:nvPr/>
          </p:nvCxnSpPr>
          <p:spPr>
            <a:xfrm rot="5400000">
              <a:off x="6668467"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a:off x="6779477"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5400000">
              <a:off x="6880972"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5400000">
              <a:off x="6992776" y="1602206"/>
              <a:ext cx="148472" cy="1585"/>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7098236"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rot="5400000">
              <a:off x="7207660" y="1606151"/>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sp>
        <p:nvSpPr>
          <p:cNvPr id="8257" name="TextBox 138"/>
          <p:cNvSpPr txBox="1">
            <a:spLocks noChangeArrowheads="1"/>
          </p:cNvSpPr>
          <p:nvPr/>
        </p:nvSpPr>
        <p:spPr bwMode="auto">
          <a:xfrm>
            <a:off x="5372100" y="1350963"/>
            <a:ext cx="307975" cy="261937"/>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8258" name="TextBox 159"/>
          <p:cNvSpPr txBox="1">
            <a:spLocks noChangeArrowheads="1"/>
          </p:cNvSpPr>
          <p:nvPr/>
        </p:nvSpPr>
        <p:spPr bwMode="auto">
          <a:xfrm>
            <a:off x="7319963" y="512763"/>
            <a:ext cx="390525" cy="246062"/>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G.S.</a:t>
            </a:r>
          </a:p>
        </p:txBody>
      </p:sp>
      <p:sp>
        <p:nvSpPr>
          <p:cNvPr id="161" name="Isosceles Triangle 160"/>
          <p:cNvSpPr/>
          <p:nvPr/>
        </p:nvSpPr>
        <p:spPr>
          <a:xfrm rot="10800000">
            <a:off x="7450138" y="693738"/>
            <a:ext cx="79375" cy="8096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36" name="Straight Arrow Connector 135"/>
          <p:cNvCxnSpPr/>
          <p:nvPr/>
        </p:nvCxnSpPr>
        <p:spPr>
          <a:xfrm rot="16200000" flipH="1" flipV="1">
            <a:off x="5076825" y="4613276"/>
            <a:ext cx="2543175" cy="0"/>
          </a:xfrm>
          <a:prstGeom prst="straightConnector1">
            <a:avLst/>
          </a:prstGeom>
          <a:ln w="19050">
            <a:solidFill>
              <a:schemeClr val="bg1">
                <a:lumMod val="9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8261" name="TextBox 136"/>
          <p:cNvSpPr txBox="1">
            <a:spLocks noChangeArrowheads="1"/>
          </p:cNvSpPr>
          <p:nvPr/>
        </p:nvSpPr>
        <p:spPr bwMode="auto">
          <a:xfrm>
            <a:off x="6134100" y="5829300"/>
            <a:ext cx="758825" cy="307975"/>
          </a:xfrm>
          <a:prstGeom prst="rect">
            <a:avLst/>
          </a:prstGeom>
          <a:noFill/>
          <a:ln w="9525">
            <a:noFill/>
            <a:miter lim="800000"/>
            <a:headEnd/>
            <a:tailEnd/>
          </a:ln>
        </p:spPr>
        <p:txBody>
          <a:bodyPr wrap="none">
            <a:spAutoFit/>
          </a:bodyPr>
          <a:lstStyle/>
          <a:p>
            <a:r>
              <a:rPr lang="en-US" sz="1400" b="1" dirty="0">
                <a:solidFill>
                  <a:schemeClr val="bg1"/>
                </a:solidFill>
                <a:latin typeface="Calibri" pitchFamily="34" charset="0"/>
              </a:rPr>
              <a:t>P</a:t>
            </a:r>
            <a:r>
              <a:rPr lang="en-US" sz="1400" b="1" baseline="-25000" dirty="0">
                <a:solidFill>
                  <a:schemeClr val="bg1"/>
                </a:solidFill>
                <a:latin typeface="Calibri" pitchFamily="34" charset="0"/>
              </a:rPr>
              <a:t>o</a:t>
            </a:r>
            <a:r>
              <a:rPr lang="en-US" sz="1400" b="1" dirty="0">
                <a:solidFill>
                  <a:schemeClr val="bg1"/>
                </a:solidFill>
                <a:latin typeface="Calibri" pitchFamily="34" charset="0"/>
              </a:rPr>
              <a:t>  + </a:t>
            </a:r>
            <a:r>
              <a:rPr lang="en-US" sz="1400" b="1" dirty="0">
                <a:solidFill>
                  <a:schemeClr val="bg1"/>
                </a:solidFill>
                <a:latin typeface="Symbol" pitchFamily="18" charset="2"/>
              </a:rPr>
              <a:t>D</a:t>
            </a:r>
            <a:r>
              <a:rPr lang="en-US" sz="1400" b="1" dirty="0">
                <a:solidFill>
                  <a:schemeClr val="bg1"/>
                </a:solidFill>
                <a:latin typeface="Calibri" pitchFamily="34" charset="0"/>
              </a:rPr>
              <a:t>P</a:t>
            </a:r>
          </a:p>
        </p:txBody>
      </p:sp>
      <p:cxnSp>
        <p:nvCxnSpPr>
          <p:cNvPr id="140" name="Straight Arrow Connector 139"/>
          <p:cNvCxnSpPr/>
          <p:nvPr/>
        </p:nvCxnSpPr>
        <p:spPr>
          <a:xfrm>
            <a:off x="5562600" y="3746500"/>
            <a:ext cx="800100" cy="1588"/>
          </a:xfrm>
          <a:prstGeom prst="straightConnector1">
            <a:avLst/>
          </a:prstGeom>
          <a:ln w="31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5800725" y="3432175"/>
            <a:ext cx="463588"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1</a:t>
            </a:r>
          </a:p>
        </p:txBody>
      </p:sp>
      <p:sp>
        <p:nvSpPr>
          <p:cNvPr id="134" name="Oval 133"/>
          <p:cNvSpPr/>
          <p:nvPr/>
        </p:nvSpPr>
        <p:spPr>
          <a:xfrm>
            <a:off x="6307138" y="4492625"/>
            <a:ext cx="82550" cy="825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38" name="Straight Connector 137"/>
          <p:cNvCxnSpPr/>
          <p:nvPr/>
        </p:nvCxnSpPr>
        <p:spPr>
          <a:xfrm rot="10800000">
            <a:off x="5562600" y="4295775"/>
            <a:ext cx="793750" cy="238125"/>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162" name="Oval 161"/>
          <p:cNvSpPr/>
          <p:nvPr/>
        </p:nvSpPr>
        <p:spPr>
          <a:xfrm>
            <a:off x="5521325" y="4249738"/>
            <a:ext cx="82550" cy="825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67" name="Freeform 166"/>
          <p:cNvSpPr/>
          <p:nvPr/>
        </p:nvSpPr>
        <p:spPr>
          <a:xfrm>
            <a:off x="1333500" y="304800"/>
            <a:ext cx="5029200" cy="3975100"/>
          </a:xfrm>
          <a:custGeom>
            <a:avLst/>
            <a:gdLst>
              <a:gd name="connsiteX0" fmla="*/ 685800 w 685800"/>
              <a:gd name="connsiteY0" fmla="*/ 0 h 3594100"/>
              <a:gd name="connsiteX1" fmla="*/ 0 w 685800"/>
              <a:gd name="connsiteY1" fmla="*/ 3594100 h 3594100"/>
              <a:gd name="connsiteX2" fmla="*/ 0 w 685800"/>
              <a:gd name="connsiteY2" fmla="*/ 3594100 h 3594100"/>
              <a:gd name="connsiteX0" fmla="*/ 4241800 w 4241800"/>
              <a:gd name="connsiteY0" fmla="*/ 0 h 3594100"/>
              <a:gd name="connsiteX1" fmla="*/ 3556000 w 4241800"/>
              <a:gd name="connsiteY1" fmla="*/ 3594100 h 3594100"/>
              <a:gd name="connsiteX2" fmla="*/ 3556000 w 4241800"/>
              <a:gd name="connsiteY2" fmla="*/ 3594100 h 3594100"/>
              <a:gd name="connsiteX0" fmla="*/ 4241800 w 4241800"/>
              <a:gd name="connsiteY0" fmla="*/ 859367 h 4453467"/>
              <a:gd name="connsiteX1" fmla="*/ 3556000 w 4241800"/>
              <a:gd name="connsiteY1" fmla="*/ 4453467 h 4453467"/>
              <a:gd name="connsiteX2" fmla="*/ 3556000 w 4241800"/>
              <a:gd name="connsiteY2" fmla="*/ 4453467 h 4453467"/>
              <a:gd name="connsiteX0" fmla="*/ 4419600 w 4419600"/>
              <a:gd name="connsiteY0" fmla="*/ 859367 h 4694767"/>
              <a:gd name="connsiteX1" fmla="*/ 3556000 w 4419600"/>
              <a:gd name="connsiteY1" fmla="*/ 4694767 h 4694767"/>
              <a:gd name="connsiteX2" fmla="*/ 3556000 w 4419600"/>
              <a:gd name="connsiteY2" fmla="*/ 4694767 h 4694767"/>
              <a:gd name="connsiteX0" fmla="*/ 5969000 w 5969000"/>
              <a:gd name="connsiteY0" fmla="*/ 859367 h 2370667"/>
              <a:gd name="connsiteX1" fmla="*/ 3556000 w 5969000"/>
              <a:gd name="connsiteY1" fmla="*/ 2370667 h 2370667"/>
              <a:gd name="connsiteX2" fmla="*/ 3556000 w 5969000"/>
              <a:gd name="connsiteY2" fmla="*/ 2370667 h 2370667"/>
              <a:gd name="connsiteX0" fmla="*/ 5969000 w 5969000"/>
              <a:gd name="connsiteY0" fmla="*/ 287867 h 1799167"/>
              <a:gd name="connsiteX1" fmla="*/ 3556000 w 5969000"/>
              <a:gd name="connsiteY1" fmla="*/ 1799167 h 1799167"/>
              <a:gd name="connsiteX2" fmla="*/ 3556000 w 5969000"/>
              <a:gd name="connsiteY2" fmla="*/ 1799167 h 1799167"/>
              <a:gd name="connsiteX0" fmla="*/ 2413000 w 2413000"/>
              <a:gd name="connsiteY0" fmla="*/ 2626782 h 4138082"/>
              <a:gd name="connsiteX1" fmla="*/ 711200 w 2413000"/>
              <a:gd name="connsiteY1" fmla="*/ 251883 h 4138082"/>
              <a:gd name="connsiteX2" fmla="*/ 0 w 2413000"/>
              <a:gd name="connsiteY2" fmla="*/ 4138082 h 4138082"/>
              <a:gd name="connsiteX3" fmla="*/ 0 w 2413000"/>
              <a:gd name="connsiteY3" fmla="*/ 4138082 h 4138082"/>
              <a:gd name="connsiteX0" fmla="*/ 4686300 w 4686300"/>
              <a:gd name="connsiteY0" fmla="*/ 2575982 h 4087282"/>
              <a:gd name="connsiteX1" fmla="*/ 0 w 4686300"/>
              <a:gd name="connsiteY1" fmla="*/ 251883 h 4087282"/>
              <a:gd name="connsiteX2" fmla="*/ 2273300 w 4686300"/>
              <a:gd name="connsiteY2" fmla="*/ 4087282 h 4087282"/>
              <a:gd name="connsiteX3" fmla="*/ 2273300 w 4686300"/>
              <a:gd name="connsiteY3" fmla="*/ 4087282 h 4087282"/>
              <a:gd name="connsiteX0" fmla="*/ 3035300 w 3035300"/>
              <a:gd name="connsiteY0" fmla="*/ 226482 h 4087282"/>
              <a:gd name="connsiteX1" fmla="*/ 0 w 3035300"/>
              <a:gd name="connsiteY1" fmla="*/ 251883 h 4087282"/>
              <a:gd name="connsiteX2" fmla="*/ 2273300 w 3035300"/>
              <a:gd name="connsiteY2" fmla="*/ 4087282 h 4087282"/>
              <a:gd name="connsiteX3" fmla="*/ 2273300 w 3035300"/>
              <a:gd name="connsiteY3" fmla="*/ 4087282 h 4087282"/>
              <a:gd name="connsiteX0" fmla="*/ 3035300 w 3035300"/>
              <a:gd name="connsiteY0" fmla="*/ 226482 h 4087282"/>
              <a:gd name="connsiteX1" fmla="*/ 0 w 3035300"/>
              <a:gd name="connsiteY1" fmla="*/ 251883 h 4087282"/>
              <a:gd name="connsiteX2" fmla="*/ 2273300 w 3035300"/>
              <a:gd name="connsiteY2" fmla="*/ 4087282 h 4087282"/>
              <a:gd name="connsiteX3" fmla="*/ 2273300 w 3035300"/>
              <a:gd name="connsiteY3" fmla="*/ 4087282 h 4087282"/>
              <a:gd name="connsiteX0" fmla="*/ 3035300 w 3035300"/>
              <a:gd name="connsiteY0" fmla="*/ 319616 h 4180416"/>
              <a:gd name="connsiteX1" fmla="*/ 0 w 3035300"/>
              <a:gd name="connsiteY1" fmla="*/ 345017 h 4180416"/>
              <a:gd name="connsiteX2" fmla="*/ 2273300 w 3035300"/>
              <a:gd name="connsiteY2" fmla="*/ 4180416 h 4180416"/>
              <a:gd name="connsiteX3" fmla="*/ 2273300 w 3035300"/>
              <a:gd name="connsiteY3" fmla="*/ 4180416 h 4180416"/>
              <a:gd name="connsiteX0" fmla="*/ 3200400 w 3200400"/>
              <a:gd name="connsiteY0" fmla="*/ 319616 h 4180416"/>
              <a:gd name="connsiteX1" fmla="*/ 0 w 3200400"/>
              <a:gd name="connsiteY1" fmla="*/ 1475317 h 4180416"/>
              <a:gd name="connsiteX2" fmla="*/ 2438400 w 3200400"/>
              <a:gd name="connsiteY2" fmla="*/ 4180416 h 4180416"/>
              <a:gd name="connsiteX3" fmla="*/ 2438400 w 3200400"/>
              <a:gd name="connsiteY3" fmla="*/ 4180416 h 4180416"/>
              <a:gd name="connsiteX0" fmla="*/ 3756257 w 3756257"/>
              <a:gd name="connsiteY0" fmla="*/ 319616 h 4180416"/>
              <a:gd name="connsiteX1" fmla="*/ 555857 w 3756257"/>
              <a:gd name="connsiteY1" fmla="*/ 1475317 h 4180416"/>
              <a:gd name="connsiteX2" fmla="*/ 2994257 w 3756257"/>
              <a:gd name="connsiteY2" fmla="*/ 4180416 h 4180416"/>
              <a:gd name="connsiteX3" fmla="*/ 2994257 w 3756257"/>
              <a:gd name="connsiteY3" fmla="*/ 4180416 h 4180416"/>
              <a:gd name="connsiteX0" fmla="*/ 3200400 w 3200400"/>
              <a:gd name="connsiteY0" fmla="*/ 319616 h 4180416"/>
              <a:gd name="connsiteX1" fmla="*/ 0 w 3200400"/>
              <a:gd name="connsiteY1" fmla="*/ 1475317 h 4180416"/>
              <a:gd name="connsiteX2" fmla="*/ 2438400 w 3200400"/>
              <a:gd name="connsiteY2" fmla="*/ 4180416 h 4180416"/>
              <a:gd name="connsiteX3" fmla="*/ 2438400 w 3200400"/>
              <a:gd name="connsiteY3" fmla="*/ 4180416 h 4180416"/>
              <a:gd name="connsiteX0" fmla="*/ 3306233 w 3306233"/>
              <a:gd name="connsiteY0" fmla="*/ 319616 h 4180416"/>
              <a:gd name="connsiteX1" fmla="*/ 105833 w 3306233"/>
              <a:gd name="connsiteY1" fmla="*/ 1475317 h 4180416"/>
              <a:gd name="connsiteX2" fmla="*/ 2544233 w 3306233"/>
              <a:gd name="connsiteY2" fmla="*/ 4180416 h 4180416"/>
              <a:gd name="connsiteX3" fmla="*/ 2544233 w 3306233"/>
              <a:gd name="connsiteY3" fmla="*/ 4180416 h 4180416"/>
              <a:gd name="connsiteX0" fmla="*/ 3306233 w 3306233"/>
              <a:gd name="connsiteY0" fmla="*/ 319616 h 4421716"/>
              <a:gd name="connsiteX1" fmla="*/ 105833 w 3306233"/>
              <a:gd name="connsiteY1" fmla="*/ 1475317 h 4421716"/>
              <a:gd name="connsiteX2" fmla="*/ 2544233 w 3306233"/>
              <a:gd name="connsiteY2" fmla="*/ 4180416 h 4421716"/>
              <a:gd name="connsiteX3" fmla="*/ 372533 w 3306233"/>
              <a:gd name="connsiteY3" fmla="*/ 4421716 h 4421716"/>
              <a:gd name="connsiteX0" fmla="*/ 3306233 w 3306233"/>
              <a:gd name="connsiteY0" fmla="*/ 319616 h 4421716"/>
              <a:gd name="connsiteX1" fmla="*/ 105833 w 3306233"/>
              <a:gd name="connsiteY1" fmla="*/ 1475317 h 4421716"/>
              <a:gd name="connsiteX2" fmla="*/ 1477433 w 3306233"/>
              <a:gd name="connsiteY2" fmla="*/ 4066116 h 4421716"/>
              <a:gd name="connsiteX3" fmla="*/ 372533 w 3306233"/>
              <a:gd name="connsiteY3" fmla="*/ 4421716 h 4421716"/>
              <a:gd name="connsiteX0" fmla="*/ 3689350 w 3689350"/>
              <a:gd name="connsiteY0" fmla="*/ 319616 h 4421716"/>
              <a:gd name="connsiteX1" fmla="*/ 488950 w 3689350"/>
              <a:gd name="connsiteY1" fmla="*/ 1475317 h 4421716"/>
              <a:gd name="connsiteX2" fmla="*/ 755650 w 3689350"/>
              <a:gd name="connsiteY2" fmla="*/ 4421716 h 4421716"/>
              <a:gd name="connsiteX0" fmla="*/ 3689350 w 3689350"/>
              <a:gd name="connsiteY0" fmla="*/ 319616 h 4193116"/>
              <a:gd name="connsiteX1" fmla="*/ 488950 w 3689350"/>
              <a:gd name="connsiteY1" fmla="*/ 1475317 h 4193116"/>
              <a:gd name="connsiteX2" fmla="*/ 2800350 w 3689350"/>
              <a:gd name="connsiteY2" fmla="*/ 4193116 h 4193116"/>
              <a:gd name="connsiteX0" fmla="*/ 3689350 w 3689350"/>
              <a:gd name="connsiteY0" fmla="*/ 319616 h 4193116"/>
              <a:gd name="connsiteX1" fmla="*/ 488950 w 3689350"/>
              <a:gd name="connsiteY1" fmla="*/ 1475317 h 4193116"/>
              <a:gd name="connsiteX2" fmla="*/ 2800350 w 3689350"/>
              <a:gd name="connsiteY2" fmla="*/ 4193116 h 4193116"/>
              <a:gd name="connsiteX0" fmla="*/ 3689350 w 3689350"/>
              <a:gd name="connsiteY0" fmla="*/ 319616 h 4091516"/>
              <a:gd name="connsiteX1" fmla="*/ 488950 w 3689350"/>
              <a:gd name="connsiteY1" fmla="*/ 1475317 h 4091516"/>
              <a:gd name="connsiteX2" fmla="*/ 2800350 w 3689350"/>
              <a:gd name="connsiteY2" fmla="*/ 4091516 h 4091516"/>
              <a:gd name="connsiteX0" fmla="*/ 889000 w 889000"/>
              <a:gd name="connsiteY0" fmla="*/ 0 h 3771900"/>
              <a:gd name="connsiteX1" fmla="*/ 0 w 889000"/>
              <a:gd name="connsiteY1" fmla="*/ 3771900 h 3771900"/>
              <a:gd name="connsiteX0" fmla="*/ 5571067 w 5571067"/>
              <a:gd name="connsiteY0" fmla="*/ 0 h 3771900"/>
              <a:gd name="connsiteX1" fmla="*/ 4682067 w 5571067"/>
              <a:gd name="connsiteY1" fmla="*/ 3771900 h 3771900"/>
              <a:gd name="connsiteX0" fmla="*/ 5571067 w 5571067"/>
              <a:gd name="connsiteY0" fmla="*/ 0 h 3771900"/>
              <a:gd name="connsiteX1" fmla="*/ 3526369 w 5571067"/>
              <a:gd name="connsiteY1" fmla="*/ 152401 h 3771900"/>
              <a:gd name="connsiteX2" fmla="*/ 4682067 w 5571067"/>
              <a:gd name="connsiteY2" fmla="*/ 3771900 h 3771900"/>
              <a:gd name="connsiteX0" fmla="*/ 889000 w 889000"/>
              <a:gd name="connsiteY0" fmla="*/ 0 h 3771900"/>
              <a:gd name="connsiteX1" fmla="*/ 0 w 889000"/>
              <a:gd name="connsiteY1" fmla="*/ 3771900 h 3771900"/>
              <a:gd name="connsiteX0" fmla="*/ 6684433 w 6684433"/>
              <a:gd name="connsiteY0" fmla="*/ 152400 h 3924300"/>
              <a:gd name="connsiteX1" fmla="*/ 5795433 w 6684433"/>
              <a:gd name="connsiteY1" fmla="*/ 3924300 h 3924300"/>
              <a:gd name="connsiteX0" fmla="*/ 6684433 w 6684433"/>
              <a:gd name="connsiteY0" fmla="*/ 152400 h 3924300"/>
              <a:gd name="connsiteX1" fmla="*/ 5795433 w 6684433"/>
              <a:gd name="connsiteY1" fmla="*/ 3924300 h 3924300"/>
              <a:gd name="connsiteX0" fmla="*/ 6684433 w 6684433"/>
              <a:gd name="connsiteY0" fmla="*/ 152400 h 3949700"/>
              <a:gd name="connsiteX1" fmla="*/ 5757333 w 6684433"/>
              <a:gd name="connsiteY1" fmla="*/ 3949700 h 3949700"/>
              <a:gd name="connsiteX0" fmla="*/ 6684433 w 6684433"/>
              <a:gd name="connsiteY0" fmla="*/ 152400 h 3924300"/>
              <a:gd name="connsiteX1" fmla="*/ 5526304 w 6684433"/>
              <a:gd name="connsiteY1" fmla="*/ 3924300 h 3924300"/>
            </a:gdLst>
            <a:ahLst/>
            <a:cxnLst>
              <a:cxn ang="0">
                <a:pos x="connsiteX0" y="connsiteY0"/>
              </a:cxn>
              <a:cxn ang="0">
                <a:pos x="connsiteX1" y="connsiteY1"/>
              </a:cxn>
            </a:cxnLst>
            <a:rect l="l" t="t" r="r" b="b"/>
            <a:pathLst>
              <a:path w="6684433" h="3924300">
                <a:moveTo>
                  <a:pt x="6684433" y="152400"/>
                </a:moveTo>
                <a:cubicBezTo>
                  <a:pt x="0" y="0"/>
                  <a:pt x="4336737" y="3835400"/>
                  <a:pt x="5526304" y="3924300"/>
                </a:cubicBezTo>
              </a:path>
            </a:pathLst>
          </a:custGeom>
          <a:ln>
            <a:solidFill>
              <a:schemeClr val="accent6">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68" name="Straight Arrow Connector 167"/>
          <p:cNvCxnSpPr/>
          <p:nvPr/>
        </p:nvCxnSpPr>
        <p:spPr>
          <a:xfrm rot="10800000">
            <a:off x="5884863" y="4389438"/>
            <a:ext cx="188912" cy="57150"/>
          </a:xfrm>
          <a:prstGeom prst="straightConnector1">
            <a:avLst/>
          </a:prstGeom>
          <a:ln w="19050">
            <a:solidFill>
              <a:srgbClr val="007635"/>
            </a:solidFill>
            <a:tailEnd type="arrow"/>
          </a:ln>
        </p:spPr>
        <p:style>
          <a:lnRef idx="1">
            <a:schemeClr val="accent1"/>
          </a:lnRef>
          <a:fillRef idx="0">
            <a:schemeClr val="accent1"/>
          </a:fillRef>
          <a:effectRef idx="0">
            <a:schemeClr val="accent1"/>
          </a:effectRef>
          <a:fontRef idx="minor">
            <a:schemeClr val="tx1"/>
          </a:fontRef>
        </p:style>
      </p:cxnSp>
      <p:sp>
        <p:nvSpPr>
          <p:cNvPr id="8269" name="TextBox 168"/>
          <p:cNvSpPr txBox="1">
            <a:spLocks noChangeArrowheads="1"/>
          </p:cNvSpPr>
          <p:nvPr/>
        </p:nvSpPr>
        <p:spPr bwMode="auto">
          <a:xfrm>
            <a:off x="292100" y="304800"/>
            <a:ext cx="4127500" cy="1169988"/>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When the building was removed, the soil has become </a:t>
            </a:r>
          </a:p>
          <a:p>
            <a:r>
              <a:rPr lang="en-US" sz="1400" dirty="0">
                <a:solidFill>
                  <a:schemeClr val="bg1"/>
                </a:solidFill>
                <a:latin typeface="Calibri" pitchFamily="34" charset="0"/>
              </a:rPr>
              <a:t>an </a:t>
            </a:r>
            <a:r>
              <a:rPr lang="en-US" sz="1400" dirty="0" smtClean="0">
                <a:solidFill>
                  <a:schemeClr val="bg1"/>
                </a:solidFill>
                <a:latin typeface="Calibri" pitchFamily="34" charset="0"/>
              </a:rPr>
              <a:t>overconsolidated </a:t>
            </a:r>
            <a:r>
              <a:rPr lang="en-US" sz="1400" dirty="0">
                <a:solidFill>
                  <a:schemeClr val="bg1"/>
                </a:solidFill>
                <a:latin typeface="Calibri" pitchFamily="34" charset="0"/>
              </a:rPr>
              <a:t>clay.</a:t>
            </a:r>
          </a:p>
          <a:p>
            <a:endParaRPr lang="en-US" sz="1400" dirty="0">
              <a:solidFill>
                <a:schemeClr val="bg1"/>
              </a:solidFill>
              <a:latin typeface="Calibri" pitchFamily="34" charset="0"/>
            </a:endParaRPr>
          </a:p>
          <a:p>
            <a:r>
              <a:rPr lang="en-US" sz="1400" dirty="0">
                <a:solidFill>
                  <a:schemeClr val="bg1"/>
                </a:solidFill>
                <a:latin typeface="Calibri" pitchFamily="34" charset="0"/>
              </a:rPr>
              <a:t>The rebound has taken place  through </a:t>
            </a:r>
          </a:p>
          <a:p>
            <a:r>
              <a:rPr lang="en-US" sz="1400" dirty="0">
                <a:solidFill>
                  <a:schemeClr val="bg1"/>
                </a:solidFill>
                <a:latin typeface="Calibri" pitchFamily="34" charset="0"/>
              </a:rPr>
              <a:t>swelling from pint </a:t>
            </a:r>
            <a:r>
              <a:rPr lang="en-US" sz="1400" b="1" u="sng" dirty="0">
                <a:solidFill>
                  <a:schemeClr val="bg1"/>
                </a:solidFill>
                <a:latin typeface="Calibri" pitchFamily="34" charset="0"/>
              </a:rPr>
              <a:t>1</a:t>
            </a:r>
            <a:r>
              <a:rPr lang="en-US" sz="1400" dirty="0">
                <a:solidFill>
                  <a:schemeClr val="bg1"/>
                </a:solidFill>
                <a:latin typeface="Calibri" pitchFamily="34" charset="0"/>
              </a:rPr>
              <a:t> to point </a:t>
            </a:r>
            <a:r>
              <a:rPr lang="en-US" sz="1400" b="1" u="sng" dirty="0">
                <a:solidFill>
                  <a:schemeClr val="bg1"/>
                </a:solidFill>
                <a:latin typeface="Calibri" pitchFamily="34" charset="0"/>
              </a:rPr>
              <a:t>2</a:t>
            </a:r>
          </a:p>
        </p:txBody>
      </p:sp>
      <p:sp>
        <p:nvSpPr>
          <p:cNvPr id="8270" name="TextBox 169"/>
          <p:cNvSpPr txBox="1">
            <a:spLocks noChangeArrowheads="1"/>
          </p:cNvSpPr>
          <p:nvPr/>
        </p:nvSpPr>
        <p:spPr bwMode="auto">
          <a:xfrm>
            <a:off x="5297488" y="3978275"/>
            <a:ext cx="261937" cy="277813"/>
          </a:xfrm>
          <a:prstGeom prst="rect">
            <a:avLst/>
          </a:prstGeom>
          <a:noFill/>
          <a:ln w="9525">
            <a:noFill/>
            <a:miter lim="800000"/>
            <a:headEnd/>
            <a:tailEnd/>
          </a:ln>
        </p:spPr>
        <p:txBody>
          <a:bodyPr wrap="none">
            <a:spAutoFit/>
          </a:bodyPr>
          <a:lstStyle/>
          <a:p>
            <a:r>
              <a:rPr lang="en-US" sz="1200" dirty="0">
                <a:solidFill>
                  <a:schemeClr val="bg1"/>
                </a:solidFill>
                <a:latin typeface="Symbol" pitchFamily="18" charset="2"/>
              </a:rPr>
              <a:t>2</a:t>
            </a:r>
            <a:endParaRPr lang="en-US" sz="1200" baseline="-25000" dirty="0">
              <a:solidFill>
                <a:schemeClr val="bg1"/>
              </a:solidFill>
              <a:latin typeface="Calibri" pitchFamily="34" charset="0"/>
            </a:endParaRPr>
          </a:p>
        </p:txBody>
      </p:sp>
      <p:sp>
        <p:nvSpPr>
          <p:cNvPr id="8271" name="TextBox 170"/>
          <p:cNvSpPr txBox="1">
            <a:spLocks noChangeArrowheads="1"/>
          </p:cNvSpPr>
          <p:nvPr/>
        </p:nvSpPr>
        <p:spPr bwMode="auto">
          <a:xfrm>
            <a:off x="6351588" y="4321175"/>
            <a:ext cx="261937" cy="277813"/>
          </a:xfrm>
          <a:prstGeom prst="rect">
            <a:avLst/>
          </a:prstGeom>
          <a:noFill/>
          <a:ln w="9525">
            <a:noFill/>
            <a:miter lim="800000"/>
            <a:headEnd/>
            <a:tailEnd/>
          </a:ln>
        </p:spPr>
        <p:txBody>
          <a:bodyPr wrap="none">
            <a:spAutoFit/>
          </a:bodyPr>
          <a:lstStyle/>
          <a:p>
            <a:r>
              <a:rPr lang="en-US" sz="1200" dirty="0">
                <a:solidFill>
                  <a:schemeClr val="bg1"/>
                </a:solidFill>
                <a:latin typeface="Symbol" pitchFamily="18" charset="2"/>
              </a:rPr>
              <a:t>1</a:t>
            </a:r>
            <a:endParaRPr lang="en-US" sz="1200" baseline="-25000" dirty="0">
              <a:solidFill>
                <a:schemeClr val="bg1"/>
              </a:solidFill>
              <a:latin typeface="Calibri" pitchFamily="34" charset="0"/>
            </a:endParaRPr>
          </a:p>
        </p:txBody>
      </p:sp>
      <p:sp>
        <p:nvSpPr>
          <p:cNvPr id="8272" name="TextBox 120"/>
          <p:cNvSpPr txBox="1">
            <a:spLocks noChangeArrowheads="1"/>
          </p:cNvSpPr>
          <p:nvPr/>
        </p:nvSpPr>
        <p:spPr bwMode="auto">
          <a:xfrm>
            <a:off x="5962650" y="-19050"/>
            <a:ext cx="1409700"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Demolished </a:t>
            </a:r>
          </a:p>
        </p:txBody>
      </p:sp>
      <p:sp>
        <p:nvSpPr>
          <p:cNvPr id="121" name="Slide Number Placeholder 120"/>
          <p:cNvSpPr>
            <a:spLocks noGrp="1"/>
          </p:cNvSpPr>
          <p:nvPr>
            <p:ph type="sldNum" sz="quarter" idx="12"/>
          </p:nvPr>
        </p:nvSpPr>
        <p:spPr/>
        <p:txBody>
          <a:bodyPr/>
          <a:lstStyle/>
          <a:p>
            <a:pPr>
              <a:defRPr/>
            </a:pPr>
            <a:fld id="{32E309BD-7918-46B7-9B4C-18692777D094}" type="slidenum">
              <a:rPr lang="en-US" smtClean="0"/>
              <a:pPr>
                <a:defRPr/>
              </a:pPr>
              <a:t>15</a:t>
            </a:fld>
            <a:endParaRPr lang="en-US" dirty="0"/>
          </a:p>
        </p:txBody>
      </p:sp>
      <p:sp>
        <p:nvSpPr>
          <p:cNvPr id="122" name="Footer Placeholder 121"/>
          <p:cNvSpPr>
            <a:spLocks noGrp="1"/>
          </p:cNvSpPr>
          <p:nvPr>
            <p:ph type="ftr" sz="quarter" idx="11"/>
          </p:nvPr>
        </p:nvSpPr>
        <p:spPr/>
        <p:txBody>
          <a:bodyPr/>
          <a:lstStyle/>
          <a:p>
            <a:pPr>
              <a:defRPr/>
            </a:pPr>
            <a:r>
              <a:rPr lang="en-US" dirty="0" smtClean="0"/>
              <a:t>Dr. Kamal Tawfiq</a:t>
            </a:r>
            <a:endParaRPr lang="en-US" dirty="0"/>
          </a:p>
        </p:txBody>
      </p:sp>
      <p:sp>
        <p:nvSpPr>
          <p:cNvPr id="130" name="TextBox 129"/>
          <p:cNvSpPr txBox="1"/>
          <p:nvPr/>
        </p:nvSpPr>
        <p:spPr>
          <a:xfrm>
            <a:off x="0" y="0"/>
            <a:ext cx="1553630" cy="261610"/>
          </a:xfrm>
          <a:prstGeom prst="rect">
            <a:avLst/>
          </a:prstGeom>
          <a:noFill/>
        </p:spPr>
        <p:txBody>
          <a:bodyPr wrap="none" rtlCol="0">
            <a:spAutoFit/>
          </a:bodyPr>
          <a:lstStyle/>
          <a:p>
            <a:r>
              <a:rPr lang="en-US" sz="1100" dirty="0" smtClean="0">
                <a:solidFill>
                  <a:srgbClr val="FF0000"/>
                </a:solidFill>
              </a:rPr>
              <a:t>Section 3   Lecture 10</a:t>
            </a:r>
            <a:endParaRPr lang="en-US" sz="1100"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0641" name="Picture 1"/>
          <p:cNvPicPr>
            <a:picLocks noChangeAspect="1" noChangeArrowheads="1"/>
          </p:cNvPicPr>
          <p:nvPr/>
        </p:nvPicPr>
        <p:blipFill>
          <a:blip r:embed="rId3" cstate="print"/>
          <a:srcRect/>
          <a:stretch>
            <a:fillRect/>
          </a:stretch>
        </p:blipFill>
        <p:spPr bwMode="auto">
          <a:xfrm>
            <a:off x="6144095" y="31531"/>
            <a:ext cx="952153" cy="1462423"/>
          </a:xfrm>
          <a:prstGeom prst="rect">
            <a:avLst/>
          </a:prstGeom>
          <a:noFill/>
          <a:ln w="9525">
            <a:noFill/>
            <a:miter lim="800000"/>
            <a:headEnd/>
            <a:tailEnd/>
          </a:ln>
        </p:spPr>
      </p:pic>
      <p:sp>
        <p:nvSpPr>
          <p:cNvPr id="7" name="Freeform 6"/>
          <p:cNvSpPr/>
          <p:nvPr/>
        </p:nvSpPr>
        <p:spPr>
          <a:xfrm>
            <a:off x="4667250" y="123588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4" name="Rectangle 3"/>
          <p:cNvSpPr/>
          <p:nvPr/>
        </p:nvSpPr>
        <p:spPr>
          <a:xfrm>
            <a:off x="4467225" y="180103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solidFill>
                <a:schemeClr val="bg1"/>
              </a:solidFill>
            </a:endParaRPr>
          </a:p>
        </p:txBody>
      </p:sp>
      <p:sp>
        <p:nvSpPr>
          <p:cNvPr id="5" name="Rectangle 4"/>
          <p:cNvSpPr/>
          <p:nvPr/>
        </p:nvSpPr>
        <p:spPr>
          <a:xfrm>
            <a:off x="8277225" y="127716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22" name="TextBox 14"/>
          <p:cNvSpPr txBox="1">
            <a:spLocks noChangeArrowheads="1"/>
          </p:cNvSpPr>
          <p:nvPr/>
        </p:nvSpPr>
        <p:spPr bwMode="auto">
          <a:xfrm>
            <a:off x="5537200" y="6494354"/>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9223" name="TextBox 16"/>
          <p:cNvSpPr txBox="1">
            <a:spLocks noChangeArrowheads="1"/>
          </p:cNvSpPr>
          <p:nvPr/>
        </p:nvSpPr>
        <p:spPr bwMode="auto">
          <a:xfrm rot="-5400000">
            <a:off x="1834356" y="4215498"/>
            <a:ext cx="14509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cxnSp>
        <p:nvCxnSpPr>
          <p:cNvPr id="19" name="Straight Connector 18"/>
          <p:cNvCxnSpPr/>
          <p:nvPr/>
        </p:nvCxnSpPr>
        <p:spPr>
          <a:xfrm>
            <a:off x="4848225" y="150576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7225" y="120096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28"/>
          <p:cNvGrpSpPr>
            <a:grpSpLocks/>
          </p:cNvGrpSpPr>
          <p:nvPr/>
        </p:nvGrpSpPr>
        <p:grpSpPr bwMode="auto">
          <a:xfrm>
            <a:off x="7756525" y="1527985"/>
            <a:ext cx="304800" cy="76200"/>
            <a:chOff x="762000" y="609600"/>
            <a:chExt cx="533400" cy="228600"/>
          </a:xfrm>
        </p:grpSpPr>
        <p:cxnSp>
          <p:nvCxnSpPr>
            <p:cNvPr id="22" name="Straight Connector 21"/>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227" name="TextBox 29"/>
          <p:cNvSpPr txBox="1">
            <a:spLocks noChangeArrowheads="1"/>
          </p:cNvSpPr>
          <p:nvPr/>
        </p:nvSpPr>
        <p:spPr bwMode="auto">
          <a:xfrm>
            <a:off x="7712075" y="1321610"/>
            <a:ext cx="425450" cy="247650"/>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W.T.</a:t>
            </a:r>
          </a:p>
        </p:txBody>
      </p:sp>
      <p:sp>
        <p:nvSpPr>
          <p:cNvPr id="9228" name="TextBox 32"/>
          <p:cNvSpPr txBox="1">
            <a:spLocks noChangeArrowheads="1"/>
          </p:cNvSpPr>
          <p:nvPr/>
        </p:nvSpPr>
        <p:spPr bwMode="auto">
          <a:xfrm>
            <a:off x="4800600" y="1269223"/>
            <a:ext cx="1608138" cy="276225"/>
          </a:xfrm>
          <a:prstGeom prst="rect">
            <a:avLst/>
          </a:prstGeom>
          <a:noFill/>
          <a:ln w="9525">
            <a:noFill/>
            <a:miter lim="800000"/>
            <a:headEnd/>
            <a:tailEnd/>
          </a:ln>
        </p:spPr>
        <p:txBody>
          <a:bodyPr>
            <a:spAutoFit/>
          </a:bodyPr>
          <a:lstStyle/>
          <a:p>
            <a:pPr>
              <a:tabLst>
                <a:tab pos="857250" algn="l"/>
              </a:tabLst>
            </a:pPr>
            <a:r>
              <a:rPr lang="en-US" sz="1200" dirty="0">
                <a:solidFill>
                  <a:schemeClr val="bg1"/>
                </a:solidFill>
                <a:latin typeface="Symbol" pitchFamily="18" charset="2"/>
              </a:rPr>
              <a:t>g</a:t>
            </a:r>
            <a:r>
              <a:rPr lang="en-US" sz="1200" baseline="-25000" dirty="0">
                <a:solidFill>
                  <a:schemeClr val="bg1"/>
                </a:solidFill>
                <a:latin typeface="Calibri" pitchFamily="34" charset="0"/>
              </a:rPr>
              <a:t>sand</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96 pcf</a:t>
            </a:r>
          </a:p>
        </p:txBody>
      </p:sp>
      <p:sp>
        <p:nvSpPr>
          <p:cNvPr id="9229" name="TextBox 33"/>
          <p:cNvSpPr txBox="1">
            <a:spLocks noChangeArrowheads="1"/>
          </p:cNvSpPr>
          <p:nvPr/>
        </p:nvSpPr>
        <p:spPr bwMode="auto">
          <a:xfrm>
            <a:off x="4835525" y="2328085"/>
            <a:ext cx="2238375"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e</a:t>
            </a:r>
            <a:r>
              <a:rPr lang="en-US" sz="1100" baseline="-25000" dirty="0">
                <a:solidFill>
                  <a:schemeClr val="bg1"/>
                </a:solidFill>
                <a:latin typeface="Times New Roman" pitchFamily="18" charset="0"/>
                <a:cs typeface="Times New Roman" pitchFamily="18" charset="0"/>
              </a:rPr>
              <a:t>o</a:t>
            </a:r>
            <a:r>
              <a:rPr lang="en-US" sz="1100" dirty="0">
                <a:solidFill>
                  <a:schemeClr val="bg1"/>
                </a:solidFill>
                <a:latin typeface="Times New Roman" pitchFamily="18" charset="0"/>
                <a:cs typeface="Times New Roman" pitchFamily="18" charset="0"/>
              </a:rPr>
              <a:t> = w</a:t>
            </a:r>
            <a:r>
              <a:rPr lang="en-US" sz="1100" baseline="-25000" dirty="0">
                <a:solidFill>
                  <a:schemeClr val="bg1"/>
                </a:solidFill>
                <a:latin typeface="Times New Roman" pitchFamily="18" charset="0"/>
                <a:cs typeface="Times New Roman" pitchFamily="18" charset="0"/>
              </a:rPr>
              <a:t>c  </a:t>
            </a:r>
            <a:r>
              <a:rPr lang="en-US" sz="1100" dirty="0">
                <a:solidFill>
                  <a:schemeClr val="bg1"/>
                </a:solidFill>
                <a:latin typeface="Times New Roman" pitchFamily="18" charset="0"/>
                <a:cs typeface="Times New Roman" pitchFamily="18" charset="0"/>
              </a:rPr>
              <a:t>. G</a:t>
            </a:r>
            <a:r>
              <a:rPr lang="en-US" sz="1100" baseline="-25000" dirty="0">
                <a:solidFill>
                  <a:schemeClr val="bg1"/>
                </a:solidFill>
                <a:latin typeface="Times New Roman" pitchFamily="18" charset="0"/>
                <a:cs typeface="Times New Roman" pitchFamily="18" charset="0"/>
              </a:rPr>
              <a:t>s  </a:t>
            </a:r>
            <a:r>
              <a:rPr lang="en-US" sz="1100" dirty="0">
                <a:solidFill>
                  <a:schemeClr val="bg1"/>
                </a:solidFill>
                <a:latin typeface="Times New Roman" pitchFamily="18" charset="0"/>
                <a:cs typeface="Times New Roman" pitchFamily="18" charset="0"/>
              </a:rPr>
              <a:t>= 0.3 x 2.65 = 0.795 </a:t>
            </a:r>
          </a:p>
        </p:txBody>
      </p:sp>
      <p:cxnSp>
        <p:nvCxnSpPr>
          <p:cNvPr id="36" name="Straight Connector 35"/>
          <p:cNvCxnSpPr/>
          <p:nvPr/>
        </p:nvCxnSpPr>
        <p:spPr>
          <a:xfrm rot="16200000" flipH="1">
            <a:off x="7553325" y="192486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8297863" y="130414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296275" y="149782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13738" y="179786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8299450" y="259954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329613" y="1278748"/>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6" name="Oval 45"/>
          <p:cNvSpPr/>
          <p:nvPr/>
        </p:nvSpPr>
        <p:spPr>
          <a:xfrm>
            <a:off x="8332788" y="1472423"/>
            <a:ext cx="46037" cy="46037"/>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7" name="Oval 46"/>
          <p:cNvSpPr/>
          <p:nvPr/>
        </p:nvSpPr>
        <p:spPr>
          <a:xfrm>
            <a:off x="8332788" y="1772460"/>
            <a:ext cx="46037" cy="46038"/>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8" name="Oval 47"/>
          <p:cNvSpPr/>
          <p:nvPr/>
        </p:nvSpPr>
        <p:spPr>
          <a:xfrm>
            <a:off x="8329613" y="2578910"/>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39" name="TextBox 48"/>
          <p:cNvSpPr txBox="1">
            <a:spLocks noChangeArrowheads="1"/>
          </p:cNvSpPr>
          <p:nvPr/>
        </p:nvSpPr>
        <p:spPr bwMode="auto">
          <a:xfrm>
            <a:off x="8291513" y="1258110"/>
            <a:ext cx="461962"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3 ft</a:t>
            </a:r>
          </a:p>
        </p:txBody>
      </p:sp>
      <p:sp>
        <p:nvSpPr>
          <p:cNvPr id="9240" name="TextBox 49"/>
          <p:cNvSpPr txBox="1">
            <a:spLocks noChangeArrowheads="1"/>
          </p:cNvSpPr>
          <p:nvPr/>
        </p:nvSpPr>
        <p:spPr bwMode="auto">
          <a:xfrm>
            <a:off x="8305800" y="150576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4 ft</a:t>
            </a:r>
          </a:p>
        </p:txBody>
      </p:sp>
      <p:sp>
        <p:nvSpPr>
          <p:cNvPr id="9241" name="TextBox 50"/>
          <p:cNvSpPr txBox="1">
            <a:spLocks noChangeArrowheads="1"/>
          </p:cNvSpPr>
          <p:nvPr/>
        </p:nvSpPr>
        <p:spPr bwMode="auto">
          <a:xfrm>
            <a:off x="8305800" y="203916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16 ft</a:t>
            </a:r>
          </a:p>
        </p:txBody>
      </p:sp>
      <p:sp>
        <p:nvSpPr>
          <p:cNvPr id="52" name="Rectangle 51"/>
          <p:cNvSpPr/>
          <p:nvPr/>
        </p:nvSpPr>
        <p:spPr>
          <a:xfrm>
            <a:off x="6940550" y="212488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54" name="Straight Connector 53"/>
          <p:cNvCxnSpPr/>
          <p:nvPr/>
        </p:nvCxnSpPr>
        <p:spPr>
          <a:xfrm>
            <a:off x="4848225" y="219156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68"/>
          <p:cNvGrpSpPr>
            <a:grpSpLocks/>
          </p:cNvGrpSpPr>
          <p:nvPr/>
        </p:nvGrpSpPr>
        <p:grpSpPr bwMode="auto">
          <a:xfrm>
            <a:off x="6881813" y="2039160"/>
            <a:ext cx="889000" cy="153988"/>
            <a:chOff x="5240338" y="1524006"/>
            <a:chExt cx="888999" cy="153190"/>
          </a:xfrm>
        </p:grpSpPr>
        <p:cxnSp>
          <p:nvCxnSpPr>
            <p:cNvPr id="60" name="Straight Arrow Connector 5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 name="Group 69"/>
          <p:cNvGrpSpPr>
            <a:grpSpLocks/>
          </p:cNvGrpSpPr>
          <p:nvPr/>
        </p:nvGrpSpPr>
        <p:grpSpPr bwMode="auto">
          <a:xfrm>
            <a:off x="5876925" y="2034398"/>
            <a:ext cx="889000" cy="153987"/>
            <a:chOff x="5240338" y="1524006"/>
            <a:chExt cx="888999" cy="153190"/>
          </a:xfrm>
        </p:grpSpPr>
        <p:cxnSp>
          <p:nvCxnSpPr>
            <p:cNvPr id="71" name="Straight Arrow Connector 7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9246" name="TextBox 78"/>
          <p:cNvSpPr txBox="1">
            <a:spLocks noChangeArrowheads="1"/>
          </p:cNvSpPr>
          <p:nvPr/>
        </p:nvSpPr>
        <p:spPr bwMode="auto">
          <a:xfrm>
            <a:off x="7753350" y="1861360"/>
            <a:ext cx="307975" cy="261938"/>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9247" name="TextBox 79"/>
          <p:cNvSpPr txBox="1">
            <a:spLocks noChangeArrowheads="1"/>
          </p:cNvSpPr>
          <p:nvPr/>
        </p:nvSpPr>
        <p:spPr bwMode="auto">
          <a:xfrm>
            <a:off x="4891088" y="1510523"/>
            <a:ext cx="4905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Sand</a:t>
            </a:r>
          </a:p>
        </p:txBody>
      </p:sp>
      <p:sp>
        <p:nvSpPr>
          <p:cNvPr id="9248" name="TextBox 80"/>
          <p:cNvSpPr txBox="1">
            <a:spLocks noChangeArrowheads="1"/>
          </p:cNvSpPr>
          <p:nvPr/>
        </p:nvSpPr>
        <p:spPr bwMode="auto">
          <a:xfrm>
            <a:off x="4879975" y="1762935"/>
            <a:ext cx="44132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Clay</a:t>
            </a:r>
          </a:p>
        </p:txBody>
      </p:sp>
      <p:sp>
        <p:nvSpPr>
          <p:cNvPr id="87" name="Freeform 86"/>
          <p:cNvSpPr/>
          <p:nvPr/>
        </p:nvSpPr>
        <p:spPr>
          <a:xfrm>
            <a:off x="4532313" y="3436829"/>
            <a:ext cx="2338387"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59" name="Oval 58"/>
          <p:cNvSpPr/>
          <p:nvPr/>
        </p:nvSpPr>
        <p:spPr>
          <a:xfrm>
            <a:off x="5514975" y="3676542"/>
            <a:ext cx="93663" cy="936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83" name="Straight Arrow Connector 82"/>
          <p:cNvCxnSpPr/>
          <p:nvPr/>
        </p:nvCxnSpPr>
        <p:spPr>
          <a:xfrm rot="16200000" flipH="1">
            <a:off x="4111625" y="4770329"/>
            <a:ext cx="2887663" cy="11113"/>
          </a:xfrm>
          <a:prstGeom prst="straightConnector1">
            <a:avLst/>
          </a:prstGeom>
          <a:ln w="952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252" name="TextBox 87"/>
          <p:cNvSpPr txBox="1">
            <a:spLocks noChangeArrowheads="1"/>
          </p:cNvSpPr>
          <p:nvPr/>
        </p:nvSpPr>
        <p:spPr bwMode="auto">
          <a:xfrm>
            <a:off x="5408613" y="6129229"/>
            <a:ext cx="387350"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p>
        </p:txBody>
      </p:sp>
      <p:sp>
        <p:nvSpPr>
          <p:cNvPr id="91" name="Oval 90"/>
          <p:cNvSpPr/>
          <p:nvPr/>
        </p:nvSpPr>
        <p:spPr>
          <a:xfrm>
            <a:off x="4541838" y="3403492"/>
            <a:ext cx="66675" cy="66675"/>
          </a:xfrm>
          <a:prstGeom prst="ellipse">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4887913" y="3425717"/>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5122863" y="3465404"/>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5659438" y="3836879"/>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5945188" y="4240104"/>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6342063" y="4846529"/>
            <a:ext cx="46037" cy="46038"/>
          </a:xfrm>
          <a:prstGeom prst="ellipse">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6632575" y="5289442"/>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stCxn id="98" idx="6"/>
          </p:cNvCxnSpPr>
          <p:nvPr/>
        </p:nvCxnSpPr>
        <p:spPr>
          <a:xfrm flipH="1" flipV="1">
            <a:off x="4908550" y="5065604"/>
            <a:ext cx="1985963" cy="58896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4879975" y="5041792"/>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5732463" y="5308492"/>
            <a:ext cx="188912"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6850063" y="5632342"/>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5" name="TextBox 104"/>
          <p:cNvSpPr txBox="1"/>
          <p:nvPr/>
        </p:nvSpPr>
        <p:spPr>
          <a:xfrm>
            <a:off x="4370388" y="3144729"/>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1</a:t>
            </a:r>
          </a:p>
        </p:txBody>
      </p:sp>
      <p:sp>
        <p:nvSpPr>
          <p:cNvPr id="102" name="Rectangle 101"/>
          <p:cNvSpPr/>
          <p:nvPr/>
        </p:nvSpPr>
        <p:spPr>
          <a:xfrm>
            <a:off x="6223000" y="756460"/>
            <a:ext cx="723900" cy="571500"/>
          </a:xfrm>
          <a:prstGeom prst="rect">
            <a:avLst/>
          </a:prstGeom>
          <a:noFill/>
          <a:ln w="31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9" name="Group 164"/>
          <p:cNvGrpSpPr>
            <a:grpSpLocks/>
          </p:cNvGrpSpPr>
          <p:nvPr/>
        </p:nvGrpSpPr>
        <p:grpSpPr bwMode="auto">
          <a:xfrm>
            <a:off x="6275388" y="1097773"/>
            <a:ext cx="611187" cy="230187"/>
            <a:chOff x="6288881" y="583406"/>
            <a:chExt cx="610394" cy="229394"/>
          </a:xfrm>
        </p:grpSpPr>
        <p:cxnSp>
          <p:nvCxnSpPr>
            <p:cNvPr id="111" name="Straight Arrow Connector 110"/>
            <p:cNvCxnSpPr/>
            <p:nvPr/>
          </p:nvCxnSpPr>
          <p:spPr>
            <a:xfrm rot="5400000">
              <a:off x="6174976" y="697311"/>
              <a:ext cx="229394" cy="15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6327971" y="698103"/>
              <a:ext cx="22939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80173" y="698103"/>
              <a:ext cx="22939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6632375" y="698103"/>
              <a:ext cx="22939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a:off x="6783786" y="697311"/>
              <a:ext cx="229394" cy="15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267" name="TextBox 118"/>
          <p:cNvSpPr txBox="1">
            <a:spLocks noChangeArrowheads="1"/>
          </p:cNvSpPr>
          <p:nvPr/>
        </p:nvSpPr>
        <p:spPr bwMode="auto">
          <a:xfrm>
            <a:off x="6244509" y="782553"/>
            <a:ext cx="683200" cy="307777"/>
          </a:xfrm>
          <a:prstGeom prst="rect">
            <a:avLst/>
          </a:prstGeom>
          <a:noFill/>
          <a:ln w="9525">
            <a:noFill/>
            <a:miter lim="800000"/>
            <a:headEnd/>
            <a:tailEnd/>
          </a:ln>
        </p:spPr>
        <p:txBody>
          <a:bodyPr wrap="none">
            <a:spAutoFit/>
          </a:bodyPr>
          <a:lstStyle/>
          <a:p>
            <a:r>
              <a:rPr lang="en-US" sz="1400" b="1" dirty="0">
                <a:effectLst>
                  <a:outerShdw blurRad="38100" dist="38100" dir="2700000" algn="tl">
                    <a:srgbClr val="000000">
                      <a:alpha val="43137"/>
                    </a:srgbClr>
                  </a:outerShdw>
                </a:effectLst>
                <a:latin typeface="Arial" pitchFamily="34" charset="0"/>
                <a:cs typeface="Arial" pitchFamily="34" charset="0"/>
              </a:rPr>
              <a:t>q</a:t>
            </a:r>
            <a:r>
              <a:rPr lang="en-US" sz="1400" b="1" baseline="-25000" dirty="0">
                <a:effectLst>
                  <a:outerShdw blurRad="38100" dist="38100" dir="2700000" algn="tl">
                    <a:srgbClr val="000000">
                      <a:alpha val="43137"/>
                    </a:srgbClr>
                  </a:outerShdw>
                </a:effectLst>
                <a:latin typeface="Arial" pitchFamily="34" charset="0"/>
                <a:cs typeface="Arial" pitchFamily="34" charset="0"/>
              </a:rPr>
              <a:t>design</a:t>
            </a:r>
          </a:p>
        </p:txBody>
      </p:sp>
      <p:sp>
        <p:nvSpPr>
          <p:cNvPr id="120" name="Trapezoid 119"/>
          <p:cNvSpPr/>
          <p:nvPr/>
        </p:nvSpPr>
        <p:spPr>
          <a:xfrm>
            <a:off x="5875338" y="1327960"/>
            <a:ext cx="1416050" cy="862013"/>
          </a:xfrm>
          <a:prstGeom prst="trapezoid">
            <a:avLst>
              <a:gd name="adj" fmla="val 40193"/>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24" name="Straight Arrow Connector 123"/>
          <p:cNvCxnSpPr/>
          <p:nvPr/>
        </p:nvCxnSpPr>
        <p:spPr>
          <a:xfrm rot="5400000">
            <a:off x="5054601" y="210742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5400000">
            <a:off x="5184776" y="210742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5308601" y="210742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440363" y="210742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5400000">
            <a:off x="5559426" y="210742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689601" y="210742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5400000">
            <a:off x="7816057" y="211456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5400000">
            <a:off x="7946232" y="211456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5400000">
            <a:off x="8065294" y="211456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nvGrpSpPr>
          <p:cNvPr id="10" name="Group 68"/>
          <p:cNvGrpSpPr>
            <a:grpSpLocks/>
          </p:cNvGrpSpPr>
          <p:nvPr/>
        </p:nvGrpSpPr>
        <p:grpSpPr bwMode="auto">
          <a:xfrm>
            <a:off x="5878513" y="2043923"/>
            <a:ext cx="758825" cy="149225"/>
            <a:chOff x="5240338" y="1524006"/>
            <a:chExt cx="888999" cy="153190"/>
          </a:xfrm>
        </p:grpSpPr>
        <p:cxnSp>
          <p:nvCxnSpPr>
            <p:cNvPr id="141" name="Straight Arrow Connector 140"/>
            <p:cNvCxnSpPr/>
            <p:nvPr/>
          </p:nvCxnSpPr>
          <p:spPr>
            <a:xfrm rot="5400000">
              <a:off x="5165603"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a:off x="5295791"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5400000">
              <a:off x="5414820"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a:off x="5546868"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a:off x="5669616"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a:off x="5801665"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a:off x="5920694"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6050882"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65"/>
          <p:cNvGrpSpPr>
            <a:grpSpLocks/>
          </p:cNvGrpSpPr>
          <p:nvPr/>
        </p:nvGrpSpPr>
        <p:grpSpPr bwMode="auto">
          <a:xfrm>
            <a:off x="6740525" y="2043923"/>
            <a:ext cx="542925" cy="153987"/>
            <a:chOff x="6741117" y="1528763"/>
            <a:chExt cx="542365" cy="153210"/>
          </a:xfrm>
        </p:grpSpPr>
        <p:cxnSp>
          <p:nvCxnSpPr>
            <p:cNvPr id="150" name="Straight Arrow Connector 149"/>
            <p:cNvCxnSpPr/>
            <p:nvPr/>
          </p:nvCxnSpPr>
          <p:spPr>
            <a:xfrm rot="5400000">
              <a:off x="6668467"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a:off x="6779477"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5400000">
              <a:off x="6880972"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5400000">
              <a:off x="6992776" y="1602206"/>
              <a:ext cx="148472" cy="1585"/>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7098236"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rot="5400000">
              <a:off x="7207660" y="1606151"/>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sp>
        <p:nvSpPr>
          <p:cNvPr id="9280" name="TextBox 138"/>
          <p:cNvSpPr txBox="1">
            <a:spLocks noChangeArrowheads="1"/>
          </p:cNvSpPr>
          <p:nvPr/>
        </p:nvSpPr>
        <p:spPr bwMode="auto">
          <a:xfrm>
            <a:off x="5372100" y="1866123"/>
            <a:ext cx="307975" cy="261937"/>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9281" name="TextBox 159"/>
          <p:cNvSpPr txBox="1">
            <a:spLocks noChangeArrowheads="1"/>
          </p:cNvSpPr>
          <p:nvPr/>
        </p:nvSpPr>
        <p:spPr bwMode="auto">
          <a:xfrm>
            <a:off x="7319963" y="1027923"/>
            <a:ext cx="390525" cy="246062"/>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G.S.</a:t>
            </a:r>
          </a:p>
        </p:txBody>
      </p:sp>
      <p:sp>
        <p:nvSpPr>
          <p:cNvPr id="161" name="Isosceles Triangle 160"/>
          <p:cNvSpPr/>
          <p:nvPr/>
        </p:nvSpPr>
        <p:spPr>
          <a:xfrm rot="10800000">
            <a:off x="7450138" y="1208898"/>
            <a:ext cx="79375" cy="8096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36" name="Straight Arrow Connector 135"/>
          <p:cNvCxnSpPr/>
          <p:nvPr/>
        </p:nvCxnSpPr>
        <p:spPr>
          <a:xfrm rot="16200000" flipH="1" flipV="1">
            <a:off x="5076825" y="4948130"/>
            <a:ext cx="2543175" cy="0"/>
          </a:xfrm>
          <a:prstGeom prst="straightConnector1">
            <a:avLst/>
          </a:prstGeom>
          <a:ln w="19050">
            <a:solidFill>
              <a:schemeClr val="bg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9284" name="TextBox 136"/>
          <p:cNvSpPr txBox="1">
            <a:spLocks noChangeArrowheads="1"/>
          </p:cNvSpPr>
          <p:nvPr/>
        </p:nvSpPr>
        <p:spPr bwMode="auto">
          <a:xfrm>
            <a:off x="6565900" y="6164154"/>
            <a:ext cx="758825" cy="307975"/>
          </a:xfrm>
          <a:prstGeom prst="rect">
            <a:avLst/>
          </a:prstGeom>
          <a:noFill/>
          <a:ln w="9525">
            <a:noFill/>
            <a:miter lim="800000"/>
            <a:headEnd/>
            <a:tailEnd/>
          </a:ln>
        </p:spPr>
        <p:txBody>
          <a:bodyPr wrap="none">
            <a:spAutoFit/>
          </a:bodyPr>
          <a:lstStyle/>
          <a:p>
            <a:r>
              <a:rPr lang="en-US" sz="1400" b="1" dirty="0">
                <a:solidFill>
                  <a:schemeClr val="bg1"/>
                </a:solidFill>
                <a:latin typeface="Calibri" pitchFamily="34" charset="0"/>
              </a:rPr>
              <a:t>P</a:t>
            </a:r>
            <a:r>
              <a:rPr lang="en-US" sz="1400" b="1" baseline="-25000" dirty="0">
                <a:solidFill>
                  <a:schemeClr val="bg1"/>
                </a:solidFill>
                <a:latin typeface="Calibri" pitchFamily="34" charset="0"/>
              </a:rPr>
              <a:t>o</a:t>
            </a:r>
            <a:r>
              <a:rPr lang="en-US" sz="1400" b="1" dirty="0">
                <a:solidFill>
                  <a:schemeClr val="bg1"/>
                </a:solidFill>
                <a:latin typeface="Calibri" pitchFamily="34" charset="0"/>
              </a:rPr>
              <a:t>  + </a:t>
            </a:r>
            <a:r>
              <a:rPr lang="en-US" sz="1400" b="1" dirty="0">
                <a:solidFill>
                  <a:schemeClr val="bg1"/>
                </a:solidFill>
                <a:latin typeface="Symbol" pitchFamily="18" charset="2"/>
              </a:rPr>
              <a:t>D</a:t>
            </a:r>
            <a:r>
              <a:rPr lang="en-US" sz="1400" b="1" dirty="0">
                <a:solidFill>
                  <a:schemeClr val="bg1"/>
                </a:solidFill>
                <a:latin typeface="Calibri" pitchFamily="34" charset="0"/>
              </a:rPr>
              <a:t>P</a:t>
            </a:r>
          </a:p>
        </p:txBody>
      </p:sp>
      <p:cxnSp>
        <p:nvCxnSpPr>
          <p:cNvPr id="140" name="Straight Arrow Connector 139"/>
          <p:cNvCxnSpPr/>
          <p:nvPr/>
        </p:nvCxnSpPr>
        <p:spPr>
          <a:xfrm>
            <a:off x="5562600" y="4081354"/>
            <a:ext cx="800100" cy="1588"/>
          </a:xfrm>
          <a:prstGeom prst="straightConnector1">
            <a:avLst/>
          </a:prstGeom>
          <a:ln w="31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5991225" y="3182829"/>
            <a:ext cx="463588"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2</a:t>
            </a:r>
          </a:p>
        </p:txBody>
      </p:sp>
      <p:sp>
        <p:nvSpPr>
          <p:cNvPr id="134" name="Oval 133"/>
          <p:cNvSpPr/>
          <p:nvPr/>
        </p:nvSpPr>
        <p:spPr>
          <a:xfrm>
            <a:off x="6307138" y="4827479"/>
            <a:ext cx="82550" cy="82550"/>
          </a:xfrm>
          <a:prstGeom prst="ellipse">
            <a:avLst/>
          </a:prstGeom>
          <a:solidFill>
            <a:srgbClr val="92D05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38" name="Straight Connector 137"/>
          <p:cNvCxnSpPr/>
          <p:nvPr/>
        </p:nvCxnSpPr>
        <p:spPr>
          <a:xfrm rot="10800000">
            <a:off x="5562600" y="4630629"/>
            <a:ext cx="793750" cy="2381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Oval 161"/>
          <p:cNvSpPr/>
          <p:nvPr/>
        </p:nvSpPr>
        <p:spPr>
          <a:xfrm>
            <a:off x="5521325" y="4584592"/>
            <a:ext cx="82550" cy="82550"/>
          </a:xfrm>
          <a:prstGeom prst="ellipse">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67" name="Freeform 166"/>
          <p:cNvSpPr/>
          <p:nvPr/>
        </p:nvSpPr>
        <p:spPr>
          <a:xfrm>
            <a:off x="6769100" y="857142"/>
            <a:ext cx="2203450" cy="4583112"/>
          </a:xfrm>
          <a:custGeom>
            <a:avLst/>
            <a:gdLst>
              <a:gd name="connsiteX0" fmla="*/ 685800 w 685800"/>
              <a:gd name="connsiteY0" fmla="*/ 0 h 3594100"/>
              <a:gd name="connsiteX1" fmla="*/ 0 w 685800"/>
              <a:gd name="connsiteY1" fmla="*/ 3594100 h 3594100"/>
              <a:gd name="connsiteX2" fmla="*/ 0 w 685800"/>
              <a:gd name="connsiteY2" fmla="*/ 3594100 h 3594100"/>
              <a:gd name="connsiteX0" fmla="*/ 4241800 w 4241800"/>
              <a:gd name="connsiteY0" fmla="*/ 0 h 3594100"/>
              <a:gd name="connsiteX1" fmla="*/ 3556000 w 4241800"/>
              <a:gd name="connsiteY1" fmla="*/ 3594100 h 3594100"/>
              <a:gd name="connsiteX2" fmla="*/ 3556000 w 4241800"/>
              <a:gd name="connsiteY2" fmla="*/ 3594100 h 3594100"/>
              <a:gd name="connsiteX0" fmla="*/ 4241800 w 4241800"/>
              <a:gd name="connsiteY0" fmla="*/ 859367 h 4453467"/>
              <a:gd name="connsiteX1" fmla="*/ 3556000 w 4241800"/>
              <a:gd name="connsiteY1" fmla="*/ 4453467 h 4453467"/>
              <a:gd name="connsiteX2" fmla="*/ 3556000 w 4241800"/>
              <a:gd name="connsiteY2" fmla="*/ 4453467 h 4453467"/>
              <a:gd name="connsiteX0" fmla="*/ 4419600 w 4419600"/>
              <a:gd name="connsiteY0" fmla="*/ 859367 h 4694767"/>
              <a:gd name="connsiteX1" fmla="*/ 3556000 w 4419600"/>
              <a:gd name="connsiteY1" fmla="*/ 4694767 h 4694767"/>
              <a:gd name="connsiteX2" fmla="*/ 3556000 w 4419600"/>
              <a:gd name="connsiteY2" fmla="*/ 4694767 h 4694767"/>
              <a:gd name="connsiteX0" fmla="*/ 5969000 w 5969000"/>
              <a:gd name="connsiteY0" fmla="*/ 859367 h 2370667"/>
              <a:gd name="connsiteX1" fmla="*/ 3556000 w 5969000"/>
              <a:gd name="connsiteY1" fmla="*/ 2370667 h 2370667"/>
              <a:gd name="connsiteX2" fmla="*/ 3556000 w 5969000"/>
              <a:gd name="connsiteY2" fmla="*/ 2370667 h 2370667"/>
              <a:gd name="connsiteX0" fmla="*/ 5969000 w 5969000"/>
              <a:gd name="connsiteY0" fmla="*/ 287867 h 1799167"/>
              <a:gd name="connsiteX1" fmla="*/ 3556000 w 5969000"/>
              <a:gd name="connsiteY1" fmla="*/ 1799167 h 1799167"/>
              <a:gd name="connsiteX2" fmla="*/ 3556000 w 5969000"/>
              <a:gd name="connsiteY2" fmla="*/ 1799167 h 1799167"/>
              <a:gd name="connsiteX0" fmla="*/ 2413000 w 2413000"/>
              <a:gd name="connsiteY0" fmla="*/ 2626782 h 4138082"/>
              <a:gd name="connsiteX1" fmla="*/ 711200 w 2413000"/>
              <a:gd name="connsiteY1" fmla="*/ 251883 h 4138082"/>
              <a:gd name="connsiteX2" fmla="*/ 0 w 2413000"/>
              <a:gd name="connsiteY2" fmla="*/ 4138082 h 4138082"/>
              <a:gd name="connsiteX3" fmla="*/ 0 w 2413000"/>
              <a:gd name="connsiteY3" fmla="*/ 4138082 h 4138082"/>
              <a:gd name="connsiteX0" fmla="*/ 4686300 w 4686300"/>
              <a:gd name="connsiteY0" fmla="*/ 2575982 h 4087282"/>
              <a:gd name="connsiteX1" fmla="*/ 0 w 4686300"/>
              <a:gd name="connsiteY1" fmla="*/ 251883 h 4087282"/>
              <a:gd name="connsiteX2" fmla="*/ 2273300 w 4686300"/>
              <a:gd name="connsiteY2" fmla="*/ 4087282 h 4087282"/>
              <a:gd name="connsiteX3" fmla="*/ 2273300 w 4686300"/>
              <a:gd name="connsiteY3" fmla="*/ 4087282 h 4087282"/>
              <a:gd name="connsiteX0" fmla="*/ 3035300 w 3035300"/>
              <a:gd name="connsiteY0" fmla="*/ 226482 h 4087282"/>
              <a:gd name="connsiteX1" fmla="*/ 0 w 3035300"/>
              <a:gd name="connsiteY1" fmla="*/ 251883 h 4087282"/>
              <a:gd name="connsiteX2" fmla="*/ 2273300 w 3035300"/>
              <a:gd name="connsiteY2" fmla="*/ 4087282 h 4087282"/>
              <a:gd name="connsiteX3" fmla="*/ 2273300 w 3035300"/>
              <a:gd name="connsiteY3" fmla="*/ 4087282 h 4087282"/>
              <a:gd name="connsiteX0" fmla="*/ 3035300 w 3035300"/>
              <a:gd name="connsiteY0" fmla="*/ 226482 h 4087282"/>
              <a:gd name="connsiteX1" fmla="*/ 0 w 3035300"/>
              <a:gd name="connsiteY1" fmla="*/ 251883 h 4087282"/>
              <a:gd name="connsiteX2" fmla="*/ 2273300 w 3035300"/>
              <a:gd name="connsiteY2" fmla="*/ 4087282 h 4087282"/>
              <a:gd name="connsiteX3" fmla="*/ 2273300 w 3035300"/>
              <a:gd name="connsiteY3" fmla="*/ 4087282 h 4087282"/>
              <a:gd name="connsiteX0" fmla="*/ 3035300 w 3035300"/>
              <a:gd name="connsiteY0" fmla="*/ 319616 h 4180416"/>
              <a:gd name="connsiteX1" fmla="*/ 0 w 3035300"/>
              <a:gd name="connsiteY1" fmla="*/ 345017 h 4180416"/>
              <a:gd name="connsiteX2" fmla="*/ 2273300 w 3035300"/>
              <a:gd name="connsiteY2" fmla="*/ 4180416 h 4180416"/>
              <a:gd name="connsiteX3" fmla="*/ 2273300 w 3035300"/>
              <a:gd name="connsiteY3" fmla="*/ 4180416 h 4180416"/>
              <a:gd name="connsiteX0" fmla="*/ 3200400 w 3200400"/>
              <a:gd name="connsiteY0" fmla="*/ 319616 h 4180416"/>
              <a:gd name="connsiteX1" fmla="*/ 0 w 3200400"/>
              <a:gd name="connsiteY1" fmla="*/ 1475317 h 4180416"/>
              <a:gd name="connsiteX2" fmla="*/ 2438400 w 3200400"/>
              <a:gd name="connsiteY2" fmla="*/ 4180416 h 4180416"/>
              <a:gd name="connsiteX3" fmla="*/ 2438400 w 3200400"/>
              <a:gd name="connsiteY3" fmla="*/ 4180416 h 4180416"/>
              <a:gd name="connsiteX0" fmla="*/ 3756257 w 3756257"/>
              <a:gd name="connsiteY0" fmla="*/ 319616 h 4180416"/>
              <a:gd name="connsiteX1" fmla="*/ 555857 w 3756257"/>
              <a:gd name="connsiteY1" fmla="*/ 1475317 h 4180416"/>
              <a:gd name="connsiteX2" fmla="*/ 2994257 w 3756257"/>
              <a:gd name="connsiteY2" fmla="*/ 4180416 h 4180416"/>
              <a:gd name="connsiteX3" fmla="*/ 2994257 w 3756257"/>
              <a:gd name="connsiteY3" fmla="*/ 4180416 h 4180416"/>
              <a:gd name="connsiteX0" fmla="*/ 3200400 w 3200400"/>
              <a:gd name="connsiteY0" fmla="*/ 319616 h 4180416"/>
              <a:gd name="connsiteX1" fmla="*/ 0 w 3200400"/>
              <a:gd name="connsiteY1" fmla="*/ 1475317 h 4180416"/>
              <a:gd name="connsiteX2" fmla="*/ 2438400 w 3200400"/>
              <a:gd name="connsiteY2" fmla="*/ 4180416 h 4180416"/>
              <a:gd name="connsiteX3" fmla="*/ 2438400 w 3200400"/>
              <a:gd name="connsiteY3" fmla="*/ 4180416 h 4180416"/>
              <a:gd name="connsiteX0" fmla="*/ 3306233 w 3306233"/>
              <a:gd name="connsiteY0" fmla="*/ 319616 h 4180416"/>
              <a:gd name="connsiteX1" fmla="*/ 105833 w 3306233"/>
              <a:gd name="connsiteY1" fmla="*/ 1475317 h 4180416"/>
              <a:gd name="connsiteX2" fmla="*/ 2544233 w 3306233"/>
              <a:gd name="connsiteY2" fmla="*/ 4180416 h 4180416"/>
              <a:gd name="connsiteX3" fmla="*/ 2544233 w 3306233"/>
              <a:gd name="connsiteY3" fmla="*/ 4180416 h 4180416"/>
              <a:gd name="connsiteX0" fmla="*/ 3306233 w 3306233"/>
              <a:gd name="connsiteY0" fmla="*/ 319616 h 4421716"/>
              <a:gd name="connsiteX1" fmla="*/ 105833 w 3306233"/>
              <a:gd name="connsiteY1" fmla="*/ 1475317 h 4421716"/>
              <a:gd name="connsiteX2" fmla="*/ 2544233 w 3306233"/>
              <a:gd name="connsiteY2" fmla="*/ 4180416 h 4421716"/>
              <a:gd name="connsiteX3" fmla="*/ 372533 w 3306233"/>
              <a:gd name="connsiteY3" fmla="*/ 4421716 h 4421716"/>
              <a:gd name="connsiteX0" fmla="*/ 3306233 w 3306233"/>
              <a:gd name="connsiteY0" fmla="*/ 319616 h 4421716"/>
              <a:gd name="connsiteX1" fmla="*/ 105833 w 3306233"/>
              <a:gd name="connsiteY1" fmla="*/ 1475317 h 4421716"/>
              <a:gd name="connsiteX2" fmla="*/ 1477433 w 3306233"/>
              <a:gd name="connsiteY2" fmla="*/ 4066116 h 4421716"/>
              <a:gd name="connsiteX3" fmla="*/ 372533 w 3306233"/>
              <a:gd name="connsiteY3" fmla="*/ 4421716 h 4421716"/>
              <a:gd name="connsiteX0" fmla="*/ 3689350 w 3689350"/>
              <a:gd name="connsiteY0" fmla="*/ 319616 h 4421716"/>
              <a:gd name="connsiteX1" fmla="*/ 488950 w 3689350"/>
              <a:gd name="connsiteY1" fmla="*/ 1475317 h 4421716"/>
              <a:gd name="connsiteX2" fmla="*/ 755650 w 3689350"/>
              <a:gd name="connsiteY2" fmla="*/ 4421716 h 4421716"/>
              <a:gd name="connsiteX0" fmla="*/ 3689350 w 3689350"/>
              <a:gd name="connsiteY0" fmla="*/ 319616 h 4193116"/>
              <a:gd name="connsiteX1" fmla="*/ 488950 w 3689350"/>
              <a:gd name="connsiteY1" fmla="*/ 1475317 h 4193116"/>
              <a:gd name="connsiteX2" fmla="*/ 2800350 w 3689350"/>
              <a:gd name="connsiteY2" fmla="*/ 4193116 h 4193116"/>
              <a:gd name="connsiteX0" fmla="*/ 3689350 w 3689350"/>
              <a:gd name="connsiteY0" fmla="*/ 319616 h 4193116"/>
              <a:gd name="connsiteX1" fmla="*/ 488950 w 3689350"/>
              <a:gd name="connsiteY1" fmla="*/ 1475317 h 4193116"/>
              <a:gd name="connsiteX2" fmla="*/ 2800350 w 3689350"/>
              <a:gd name="connsiteY2" fmla="*/ 4193116 h 4193116"/>
              <a:gd name="connsiteX0" fmla="*/ 3689350 w 3689350"/>
              <a:gd name="connsiteY0" fmla="*/ 319616 h 4091516"/>
              <a:gd name="connsiteX1" fmla="*/ 488950 w 3689350"/>
              <a:gd name="connsiteY1" fmla="*/ 1475317 h 4091516"/>
              <a:gd name="connsiteX2" fmla="*/ 2800350 w 3689350"/>
              <a:gd name="connsiteY2" fmla="*/ 4091516 h 4091516"/>
              <a:gd name="connsiteX0" fmla="*/ 889000 w 889000"/>
              <a:gd name="connsiteY0" fmla="*/ 0 h 3771900"/>
              <a:gd name="connsiteX1" fmla="*/ 0 w 889000"/>
              <a:gd name="connsiteY1" fmla="*/ 3771900 h 3771900"/>
              <a:gd name="connsiteX0" fmla="*/ 5571067 w 5571067"/>
              <a:gd name="connsiteY0" fmla="*/ 0 h 3771900"/>
              <a:gd name="connsiteX1" fmla="*/ 4682067 w 5571067"/>
              <a:gd name="connsiteY1" fmla="*/ 3771900 h 3771900"/>
              <a:gd name="connsiteX0" fmla="*/ 5571067 w 5571067"/>
              <a:gd name="connsiteY0" fmla="*/ 0 h 3771900"/>
              <a:gd name="connsiteX1" fmla="*/ 3526369 w 5571067"/>
              <a:gd name="connsiteY1" fmla="*/ 152401 h 3771900"/>
              <a:gd name="connsiteX2" fmla="*/ 4682067 w 5571067"/>
              <a:gd name="connsiteY2" fmla="*/ 3771900 h 3771900"/>
              <a:gd name="connsiteX0" fmla="*/ 889000 w 889000"/>
              <a:gd name="connsiteY0" fmla="*/ 0 h 3771900"/>
              <a:gd name="connsiteX1" fmla="*/ 0 w 889000"/>
              <a:gd name="connsiteY1" fmla="*/ 3771900 h 3771900"/>
              <a:gd name="connsiteX0" fmla="*/ 6684433 w 6684433"/>
              <a:gd name="connsiteY0" fmla="*/ 152400 h 3924300"/>
              <a:gd name="connsiteX1" fmla="*/ 5795433 w 6684433"/>
              <a:gd name="connsiteY1" fmla="*/ 3924300 h 3924300"/>
              <a:gd name="connsiteX0" fmla="*/ 6684433 w 6684433"/>
              <a:gd name="connsiteY0" fmla="*/ 152400 h 3924300"/>
              <a:gd name="connsiteX1" fmla="*/ 5795433 w 6684433"/>
              <a:gd name="connsiteY1" fmla="*/ 3924300 h 3924300"/>
              <a:gd name="connsiteX0" fmla="*/ 6684433 w 6684433"/>
              <a:gd name="connsiteY0" fmla="*/ 152400 h 3949700"/>
              <a:gd name="connsiteX1" fmla="*/ 5757333 w 6684433"/>
              <a:gd name="connsiteY1" fmla="*/ 3949700 h 3949700"/>
              <a:gd name="connsiteX0" fmla="*/ 6684433 w 6684433"/>
              <a:gd name="connsiteY0" fmla="*/ 152400 h 3924300"/>
              <a:gd name="connsiteX1" fmla="*/ 5526304 w 6684433"/>
              <a:gd name="connsiteY1" fmla="*/ 3924300 h 3924300"/>
              <a:gd name="connsiteX0" fmla="*/ 6684433 w 8598444"/>
              <a:gd name="connsiteY0" fmla="*/ 152400 h 2783370"/>
              <a:gd name="connsiteX1" fmla="*/ 8598444 w 8598444"/>
              <a:gd name="connsiteY1" fmla="*/ 2783370 h 2783370"/>
              <a:gd name="connsiteX0" fmla="*/ 6684433 w 8598444"/>
              <a:gd name="connsiteY0" fmla="*/ 152400 h 2783370"/>
              <a:gd name="connsiteX1" fmla="*/ 8598444 w 8598444"/>
              <a:gd name="connsiteY1" fmla="*/ 2783370 h 2783370"/>
              <a:gd name="connsiteX0" fmla="*/ 6684433 w 7416852"/>
              <a:gd name="connsiteY0" fmla="*/ 152400 h 4338045"/>
              <a:gd name="connsiteX1" fmla="*/ 7416852 w 7416852"/>
              <a:gd name="connsiteY1" fmla="*/ 4338045 h 4338045"/>
              <a:gd name="connsiteX0" fmla="*/ 6684433 w 9063106"/>
              <a:gd name="connsiteY0" fmla="*/ 152400 h 4338045"/>
              <a:gd name="connsiteX1" fmla="*/ 7416852 w 9063106"/>
              <a:gd name="connsiteY1" fmla="*/ 4338045 h 4338045"/>
              <a:gd name="connsiteX0" fmla="*/ 0 w 3426620"/>
              <a:gd name="connsiteY0" fmla="*/ 1948 h 4187593"/>
              <a:gd name="connsiteX1" fmla="*/ 732419 w 3426620"/>
              <a:gd name="connsiteY1" fmla="*/ 4187593 h 4187593"/>
              <a:gd name="connsiteX0" fmla="*/ 0 w 4388774"/>
              <a:gd name="connsiteY0" fmla="*/ 0 h 4185645"/>
              <a:gd name="connsiteX1" fmla="*/ 979035 w 4388774"/>
              <a:gd name="connsiteY1" fmla="*/ 85818 h 4185645"/>
              <a:gd name="connsiteX2" fmla="*/ 732419 w 4388774"/>
              <a:gd name="connsiteY2" fmla="*/ 4185645 h 4185645"/>
              <a:gd name="connsiteX0" fmla="*/ 0 w 4236855"/>
              <a:gd name="connsiteY0" fmla="*/ 0 h 4185645"/>
              <a:gd name="connsiteX1" fmla="*/ 827116 w 4236855"/>
              <a:gd name="connsiteY1" fmla="*/ 48205 h 4185645"/>
              <a:gd name="connsiteX2" fmla="*/ 732419 w 4236855"/>
              <a:gd name="connsiteY2" fmla="*/ 4185645 h 4185645"/>
              <a:gd name="connsiteX0" fmla="*/ 0 w 2378673"/>
              <a:gd name="connsiteY0" fmla="*/ 0 h 4185645"/>
              <a:gd name="connsiteX1" fmla="*/ 827116 w 2378673"/>
              <a:gd name="connsiteY1" fmla="*/ 48205 h 4185645"/>
              <a:gd name="connsiteX2" fmla="*/ 732419 w 2378673"/>
              <a:gd name="connsiteY2" fmla="*/ 4185645 h 4185645"/>
              <a:gd name="connsiteX0" fmla="*/ 0 w 732418"/>
              <a:gd name="connsiteY0" fmla="*/ 0 h 4185645"/>
              <a:gd name="connsiteX1" fmla="*/ 732419 w 732418"/>
              <a:gd name="connsiteY1" fmla="*/ 4185645 h 4185645"/>
              <a:gd name="connsiteX0" fmla="*/ 0 w 732419"/>
              <a:gd name="connsiteY0" fmla="*/ 0 h 4185645"/>
              <a:gd name="connsiteX1" fmla="*/ 732419 w 732419"/>
              <a:gd name="connsiteY1" fmla="*/ 4185645 h 4185645"/>
              <a:gd name="connsiteX0" fmla="*/ 0 w 2809881"/>
              <a:gd name="connsiteY0" fmla="*/ 0 h 4185645"/>
              <a:gd name="connsiteX1" fmla="*/ 732419 w 2809881"/>
              <a:gd name="connsiteY1" fmla="*/ 4185645 h 4185645"/>
              <a:gd name="connsiteX0" fmla="*/ 0 w 2809881"/>
              <a:gd name="connsiteY0" fmla="*/ 0 h 4060268"/>
              <a:gd name="connsiteX1" fmla="*/ 1576413 w 2809881"/>
              <a:gd name="connsiteY1" fmla="*/ 4060268 h 4060268"/>
              <a:gd name="connsiteX0" fmla="*/ 0 w 3020261"/>
              <a:gd name="connsiteY0" fmla="*/ 0 h 4060268"/>
              <a:gd name="connsiteX1" fmla="*/ 1576413 w 3020261"/>
              <a:gd name="connsiteY1" fmla="*/ 4060268 h 4060268"/>
              <a:gd name="connsiteX0" fmla="*/ 0 w 2809881"/>
              <a:gd name="connsiteY0" fmla="*/ 0 h 4122956"/>
              <a:gd name="connsiteX1" fmla="*/ 141623 w 2809881"/>
              <a:gd name="connsiteY1" fmla="*/ 4122956 h 4122956"/>
            </a:gdLst>
            <a:ahLst/>
            <a:cxnLst>
              <a:cxn ang="0">
                <a:pos x="connsiteX0" y="connsiteY0"/>
              </a:cxn>
              <a:cxn ang="0">
                <a:pos x="connsiteX1" y="connsiteY1"/>
              </a:cxn>
            </a:cxnLst>
            <a:rect l="l" t="t" r="r" b="b"/>
            <a:pathLst>
              <a:path w="2809881" h="4122956">
                <a:moveTo>
                  <a:pt x="0" y="0"/>
                </a:moveTo>
                <a:cubicBezTo>
                  <a:pt x="2809881" y="16068"/>
                  <a:pt x="1585471" y="3580305"/>
                  <a:pt x="141623" y="4122956"/>
                </a:cubicBezTo>
              </a:path>
            </a:pathLst>
          </a:custGeom>
          <a:ln>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68" name="Straight Arrow Connector 167"/>
          <p:cNvCxnSpPr/>
          <p:nvPr/>
        </p:nvCxnSpPr>
        <p:spPr>
          <a:xfrm rot="10800000">
            <a:off x="5907088" y="4730642"/>
            <a:ext cx="187325" cy="57150"/>
          </a:xfrm>
          <a:prstGeom prst="straightConnector1">
            <a:avLst/>
          </a:prstGeom>
          <a:ln w="28575">
            <a:solidFill>
              <a:srgbClr val="FF00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5400000">
            <a:off x="5362575" y="4838592"/>
            <a:ext cx="2760663" cy="1587"/>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5524500" y="3497154"/>
            <a:ext cx="1244600" cy="1588"/>
          </a:xfrm>
          <a:prstGeom prst="straightConnector1">
            <a:avLst/>
          </a:prstGeom>
          <a:ln w="31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95" name="TextBox 168"/>
          <p:cNvSpPr txBox="1">
            <a:spLocks noChangeArrowheads="1"/>
          </p:cNvSpPr>
          <p:nvPr/>
        </p:nvSpPr>
        <p:spPr bwMode="auto">
          <a:xfrm>
            <a:off x="6515100" y="6405454"/>
            <a:ext cx="1423988"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New Building</a:t>
            </a:r>
          </a:p>
        </p:txBody>
      </p:sp>
      <p:cxnSp>
        <p:nvCxnSpPr>
          <p:cNvPr id="171" name="Straight Arrow Connector 170"/>
          <p:cNvCxnSpPr/>
          <p:nvPr/>
        </p:nvCxnSpPr>
        <p:spPr>
          <a:xfrm rot="16200000" flipV="1">
            <a:off x="6477000" y="5116405"/>
            <a:ext cx="168275" cy="120650"/>
          </a:xfrm>
          <a:prstGeom prst="straightConnector1">
            <a:avLst/>
          </a:prstGeom>
          <a:ln w="28575">
            <a:solidFill>
              <a:srgbClr val="FF0000"/>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9297" name="TextBox 173"/>
          <p:cNvSpPr txBox="1">
            <a:spLocks noChangeArrowheads="1"/>
          </p:cNvSpPr>
          <p:nvPr/>
        </p:nvSpPr>
        <p:spPr bwMode="auto">
          <a:xfrm>
            <a:off x="5792788" y="4756042"/>
            <a:ext cx="336550"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a:t>
            </a:r>
            <a:r>
              <a:rPr lang="en-US" sz="1400" baseline="-25000" dirty="0">
                <a:solidFill>
                  <a:schemeClr val="bg1"/>
                </a:solidFill>
                <a:latin typeface="Calibri" pitchFamily="34" charset="0"/>
              </a:rPr>
              <a:t>S</a:t>
            </a:r>
            <a:endParaRPr lang="en-US" sz="1400" dirty="0">
              <a:solidFill>
                <a:schemeClr val="bg1"/>
              </a:solidFill>
              <a:latin typeface="Calibri" pitchFamily="34" charset="0"/>
            </a:endParaRPr>
          </a:p>
        </p:txBody>
      </p:sp>
      <p:sp>
        <p:nvSpPr>
          <p:cNvPr id="9298" name="TextBox 174"/>
          <p:cNvSpPr txBox="1">
            <a:spLocks noChangeArrowheads="1"/>
          </p:cNvSpPr>
          <p:nvPr/>
        </p:nvSpPr>
        <p:spPr bwMode="auto">
          <a:xfrm>
            <a:off x="6288088" y="5137042"/>
            <a:ext cx="346075"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a:t>
            </a:r>
            <a:r>
              <a:rPr lang="en-US" sz="1400" baseline="-25000" dirty="0">
                <a:solidFill>
                  <a:schemeClr val="bg1"/>
                </a:solidFill>
                <a:latin typeface="Calibri" pitchFamily="34" charset="0"/>
              </a:rPr>
              <a:t>C</a:t>
            </a:r>
            <a:endParaRPr lang="en-US" sz="1400" dirty="0">
              <a:solidFill>
                <a:schemeClr val="bg1"/>
              </a:solidFill>
              <a:latin typeface="Calibri" pitchFamily="34" charset="0"/>
            </a:endParaRPr>
          </a:p>
        </p:txBody>
      </p:sp>
      <p:cxnSp>
        <p:nvCxnSpPr>
          <p:cNvPr id="123" name="Straight Arrow Connector 122"/>
          <p:cNvCxnSpPr/>
          <p:nvPr/>
        </p:nvCxnSpPr>
        <p:spPr bwMode="auto">
          <a:xfrm rot="5400000">
            <a:off x="4934744" y="2500329"/>
            <a:ext cx="153987"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9300" name="TextBox 190"/>
          <p:cNvSpPr txBox="1">
            <a:spLocks noChangeArrowheads="1"/>
          </p:cNvSpPr>
          <p:nvPr/>
        </p:nvSpPr>
        <p:spPr bwMode="auto">
          <a:xfrm>
            <a:off x="252413" y="242172"/>
            <a:ext cx="3887924" cy="1292662"/>
          </a:xfrm>
          <a:prstGeom prst="rect">
            <a:avLst/>
          </a:prstGeom>
          <a:noFill/>
          <a:ln w="9525">
            <a:noFill/>
            <a:miter lim="800000"/>
            <a:headEnd/>
            <a:tailEnd/>
          </a:ln>
        </p:spPr>
        <p:txBody>
          <a:bodyPr wrap="none">
            <a:spAutoFit/>
          </a:bodyPr>
          <a:lstStyle/>
          <a:p>
            <a:r>
              <a:rPr lang="en-US" sz="2400" b="1" u="sng" dirty="0">
                <a:solidFill>
                  <a:srgbClr val="007635"/>
                </a:solidFill>
                <a:latin typeface="Calibri" pitchFamily="34" charset="0"/>
              </a:rPr>
              <a:t>Scenario #1</a:t>
            </a:r>
          </a:p>
          <a:p>
            <a:r>
              <a:rPr lang="en-US" dirty="0">
                <a:solidFill>
                  <a:schemeClr val="bg1"/>
                </a:solidFill>
                <a:latin typeface="Calibri" pitchFamily="34" charset="0"/>
              </a:rPr>
              <a:t>The soil now is overconsolidated Soil:    </a:t>
            </a:r>
          </a:p>
          <a:p>
            <a:endParaRPr lang="en-US" dirty="0">
              <a:solidFill>
                <a:schemeClr val="bg1"/>
              </a:solidFill>
              <a:latin typeface="Calibri" pitchFamily="34" charset="0"/>
            </a:endParaRPr>
          </a:p>
          <a:p>
            <a:r>
              <a:rPr lang="en-US" dirty="0">
                <a:solidFill>
                  <a:schemeClr val="bg1"/>
                </a:solidFill>
                <a:latin typeface="Calibri" pitchFamily="34" charset="0"/>
              </a:rPr>
              <a:t>The new building is heavier in weight</a:t>
            </a:r>
          </a:p>
        </p:txBody>
      </p:sp>
      <p:grpSp>
        <p:nvGrpSpPr>
          <p:cNvPr id="190" name="Group 189"/>
          <p:cNvGrpSpPr/>
          <p:nvPr/>
        </p:nvGrpSpPr>
        <p:grpSpPr>
          <a:xfrm>
            <a:off x="101600" y="1535984"/>
            <a:ext cx="4318000" cy="635000"/>
            <a:chOff x="101600" y="1587500"/>
            <a:chExt cx="4318000" cy="635000"/>
          </a:xfrm>
        </p:grpSpPr>
        <p:sp>
          <p:nvSpPr>
            <p:cNvPr id="9348" name="TextBox 88"/>
            <p:cNvSpPr txBox="1">
              <a:spLocks noChangeArrowheads="1"/>
            </p:cNvSpPr>
            <p:nvPr/>
          </p:nvSpPr>
          <p:spPr bwMode="auto">
            <a:xfrm>
              <a:off x="174625" y="1754897"/>
              <a:ext cx="3193206" cy="307885"/>
            </a:xfrm>
            <a:prstGeom prst="rect">
              <a:avLst/>
            </a:prstGeom>
            <a:noFill/>
            <a:ln w="9525">
              <a:noFill/>
              <a:miter lim="800000"/>
              <a:headEnd/>
              <a:tailEnd/>
            </a:ln>
          </p:spPr>
          <p:txBody>
            <a:bodyPr>
              <a:spAutoFit/>
            </a:bodyPr>
            <a:lstStyle/>
            <a:p>
              <a:pPr defTabSz="406400"/>
              <a:r>
                <a:rPr lang="en-US" sz="1400" dirty="0">
                  <a:solidFill>
                    <a:schemeClr val="bg1"/>
                  </a:solidFill>
                  <a:latin typeface="Symbol" pitchFamily="18" charset="2"/>
                </a:rPr>
                <a:t>DH</a:t>
              </a:r>
              <a:r>
                <a:rPr lang="en-US" sz="1400" dirty="0">
                  <a:solidFill>
                    <a:schemeClr val="bg1"/>
                  </a:solidFill>
                  <a:latin typeface="Calibri" pitchFamily="34" charset="0"/>
                </a:rPr>
                <a:t> =                     log  (         ) +</a:t>
              </a:r>
            </a:p>
          </p:txBody>
        </p:sp>
        <p:cxnSp>
          <p:nvCxnSpPr>
            <p:cNvPr id="163" name="Straight Connector 162"/>
            <p:cNvCxnSpPr/>
            <p:nvPr/>
          </p:nvCxnSpPr>
          <p:spPr bwMode="auto">
            <a:xfrm>
              <a:off x="674688" y="1919288"/>
              <a:ext cx="673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50" name="TextBox 163"/>
            <p:cNvSpPr txBox="1">
              <a:spLocks noChangeArrowheads="1"/>
            </p:cNvSpPr>
            <p:nvPr/>
          </p:nvSpPr>
          <p:spPr bwMode="auto">
            <a:xfrm>
              <a:off x="738800" y="1639888"/>
              <a:ext cx="474833"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a:t>
              </a:r>
              <a:r>
                <a:rPr lang="en-US" sz="1400" baseline="-25000" dirty="0">
                  <a:solidFill>
                    <a:schemeClr val="bg1"/>
                  </a:solidFill>
                  <a:latin typeface="Calibri" pitchFamily="34" charset="0"/>
                </a:rPr>
                <a:t>S </a:t>
              </a:r>
              <a:r>
                <a:rPr lang="en-US" sz="1400" dirty="0">
                  <a:solidFill>
                    <a:schemeClr val="bg1"/>
                  </a:solidFill>
                  <a:latin typeface="Calibri" pitchFamily="34" charset="0"/>
                </a:rPr>
                <a:t>H</a:t>
              </a:r>
            </a:p>
          </p:txBody>
        </p:sp>
        <p:sp>
          <p:nvSpPr>
            <p:cNvPr id="9351" name="TextBox 112"/>
            <p:cNvSpPr txBox="1">
              <a:spLocks noChangeArrowheads="1"/>
            </p:cNvSpPr>
            <p:nvPr/>
          </p:nvSpPr>
          <p:spPr bwMode="auto">
            <a:xfrm>
              <a:off x="726099" y="1893978"/>
              <a:ext cx="614301"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 + e</a:t>
              </a:r>
              <a:r>
                <a:rPr lang="en-US" sz="1400" baseline="-25000" dirty="0">
                  <a:solidFill>
                    <a:schemeClr val="bg1"/>
                  </a:solidFill>
                  <a:latin typeface="Calibri" pitchFamily="34" charset="0"/>
                </a:rPr>
                <a:t>O</a:t>
              </a:r>
              <a:endParaRPr lang="en-US" sz="1400" dirty="0">
                <a:solidFill>
                  <a:schemeClr val="bg1"/>
                </a:solidFill>
                <a:latin typeface="Calibri" pitchFamily="34" charset="0"/>
              </a:endParaRPr>
            </a:p>
          </p:txBody>
        </p:sp>
        <p:sp>
          <p:nvSpPr>
            <p:cNvPr id="9352" name="TextBox 129"/>
            <p:cNvSpPr txBox="1">
              <a:spLocks noChangeArrowheads="1"/>
            </p:cNvSpPr>
            <p:nvPr/>
          </p:nvSpPr>
          <p:spPr bwMode="auto">
            <a:xfrm>
              <a:off x="1831054" y="1639888"/>
              <a:ext cx="341777"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P</a:t>
              </a:r>
              <a:r>
                <a:rPr lang="en-US" sz="1400" baseline="-25000" dirty="0">
                  <a:solidFill>
                    <a:schemeClr val="bg1"/>
                  </a:solidFill>
                  <a:latin typeface="Calibri" pitchFamily="34" charset="0"/>
                </a:rPr>
                <a:t>C</a:t>
              </a:r>
              <a:endParaRPr lang="en-US" sz="1400" dirty="0">
                <a:solidFill>
                  <a:schemeClr val="bg1"/>
                </a:solidFill>
                <a:latin typeface="Calibri" pitchFamily="34" charset="0"/>
              </a:endParaRPr>
            </a:p>
          </p:txBody>
        </p:sp>
        <p:sp>
          <p:nvSpPr>
            <p:cNvPr id="9353" name="TextBox 134"/>
            <p:cNvSpPr txBox="1">
              <a:spLocks noChangeArrowheads="1"/>
            </p:cNvSpPr>
            <p:nvPr/>
          </p:nvSpPr>
          <p:spPr bwMode="auto">
            <a:xfrm>
              <a:off x="1831054" y="1868569"/>
              <a:ext cx="336584"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P</a:t>
              </a:r>
              <a:r>
                <a:rPr lang="en-US" sz="1400" baseline="-25000" dirty="0">
                  <a:solidFill>
                    <a:schemeClr val="bg1"/>
                  </a:solidFill>
                  <a:latin typeface="Calibri" pitchFamily="34" charset="0"/>
                </a:rPr>
                <a:t>o</a:t>
              </a:r>
              <a:endParaRPr lang="en-US" sz="1400" dirty="0">
                <a:solidFill>
                  <a:schemeClr val="bg1"/>
                </a:solidFill>
                <a:latin typeface="Calibri" pitchFamily="34" charset="0"/>
              </a:endParaRPr>
            </a:p>
          </p:txBody>
        </p:sp>
        <p:cxnSp>
          <p:nvCxnSpPr>
            <p:cNvPr id="179" name="Straight Connector 178"/>
            <p:cNvCxnSpPr/>
            <p:nvPr/>
          </p:nvCxnSpPr>
          <p:spPr bwMode="auto">
            <a:xfrm>
              <a:off x="1868488" y="1927225"/>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auto">
            <a:xfrm>
              <a:off x="2389188" y="1919288"/>
              <a:ext cx="673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56" name="TextBox 180"/>
            <p:cNvSpPr txBox="1">
              <a:spLocks noChangeArrowheads="1"/>
            </p:cNvSpPr>
            <p:nvPr/>
          </p:nvSpPr>
          <p:spPr bwMode="auto">
            <a:xfrm>
              <a:off x="2453385" y="1639888"/>
              <a:ext cx="524529"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 </a:t>
              </a:r>
              <a:r>
                <a:rPr lang="en-US" sz="1400" baseline="-25000" dirty="0">
                  <a:solidFill>
                    <a:schemeClr val="bg1"/>
                  </a:solidFill>
                  <a:latin typeface="Calibri" pitchFamily="34" charset="0"/>
                </a:rPr>
                <a:t>C </a:t>
              </a:r>
              <a:r>
                <a:rPr lang="en-US" sz="1400" dirty="0">
                  <a:solidFill>
                    <a:schemeClr val="bg1"/>
                  </a:solidFill>
                  <a:latin typeface="Calibri" pitchFamily="34" charset="0"/>
                </a:rPr>
                <a:t>H</a:t>
              </a:r>
            </a:p>
          </p:txBody>
        </p:sp>
        <p:sp>
          <p:nvSpPr>
            <p:cNvPr id="9357" name="TextBox 181"/>
            <p:cNvSpPr txBox="1">
              <a:spLocks noChangeArrowheads="1"/>
            </p:cNvSpPr>
            <p:nvPr/>
          </p:nvSpPr>
          <p:spPr bwMode="auto">
            <a:xfrm>
              <a:off x="2440684" y="1893978"/>
              <a:ext cx="614301"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 + e</a:t>
              </a:r>
              <a:r>
                <a:rPr lang="en-US" sz="1400" baseline="-25000" dirty="0">
                  <a:solidFill>
                    <a:schemeClr val="bg1"/>
                  </a:solidFill>
                  <a:latin typeface="Calibri" pitchFamily="34" charset="0"/>
                </a:rPr>
                <a:t>O</a:t>
              </a:r>
              <a:endParaRPr lang="en-US" sz="1400" dirty="0">
                <a:solidFill>
                  <a:schemeClr val="bg1"/>
                </a:solidFill>
                <a:latin typeface="Calibri" pitchFamily="34" charset="0"/>
              </a:endParaRPr>
            </a:p>
          </p:txBody>
        </p:sp>
        <p:sp>
          <p:nvSpPr>
            <p:cNvPr id="9358" name="TextBox 183"/>
            <p:cNvSpPr txBox="1">
              <a:spLocks noChangeArrowheads="1"/>
            </p:cNvSpPr>
            <p:nvPr/>
          </p:nvSpPr>
          <p:spPr bwMode="auto">
            <a:xfrm>
              <a:off x="3574992" y="1888420"/>
              <a:ext cx="341777"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P</a:t>
              </a:r>
              <a:r>
                <a:rPr lang="en-US" sz="1400" baseline="-25000" dirty="0">
                  <a:solidFill>
                    <a:schemeClr val="bg1"/>
                  </a:solidFill>
                  <a:latin typeface="Calibri" pitchFamily="34" charset="0"/>
                </a:rPr>
                <a:t>C</a:t>
              </a:r>
              <a:endParaRPr lang="en-US" sz="1400" dirty="0">
                <a:solidFill>
                  <a:schemeClr val="bg1"/>
                </a:solidFill>
                <a:latin typeface="Calibri" pitchFamily="34" charset="0"/>
              </a:endParaRPr>
            </a:p>
          </p:txBody>
        </p:sp>
        <p:cxnSp>
          <p:nvCxnSpPr>
            <p:cNvPr id="185" name="Straight Connector 184"/>
            <p:cNvCxnSpPr/>
            <p:nvPr/>
          </p:nvCxnSpPr>
          <p:spPr bwMode="auto">
            <a:xfrm flipV="1">
              <a:off x="3487738" y="1928813"/>
              <a:ext cx="5191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60" name="TextBox 185"/>
            <p:cNvSpPr txBox="1">
              <a:spLocks noChangeArrowheads="1"/>
            </p:cNvSpPr>
            <p:nvPr/>
          </p:nvSpPr>
          <p:spPr bwMode="auto">
            <a:xfrm>
              <a:off x="3397979" y="1647035"/>
              <a:ext cx="750179" cy="30788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P</a:t>
              </a:r>
              <a:r>
                <a:rPr lang="en-US" sz="1400" baseline="-25000" dirty="0">
                  <a:solidFill>
                    <a:schemeClr val="bg1"/>
                  </a:solidFill>
                  <a:latin typeface="Calibri" pitchFamily="34" charset="0"/>
                </a:rPr>
                <a:t>o</a:t>
              </a:r>
              <a:r>
                <a:rPr lang="en-US" sz="1400" dirty="0">
                  <a:solidFill>
                    <a:schemeClr val="bg1"/>
                  </a:solidFill>
                  <a:latin typeface="Calibri" pitchFamily="34" charset="0"/>
                </a:rPr>
                <a:t>  + </a:t>
              </a:r>
              <a:r>
                <a:rPr lang="en-US" sz="1400" dirty="0">
                  <a:solidFill>
                    <a:schemeClr val="bg1"/>
                  </a:solidFill>
                  <a:latin typeface="Symbol" pitchFamily="18" charset="2"/>
                </a:rPr>
                <a:t>D</a:t>
              </a:r>
              <a:r>
                <a:rPr lang="en-US" sz="1400" dirty="0">
                  <a:solidFill>
                    <a:schemeClr val="bg1"/>
                  </a:solidFill>
                  <a:latin typeface="Calibri" pitchFamily="34" charset="0"/>
                </a:rPr>
                <a:t>P</a:t>
              </a:r>
            </a:p>
          </p:txBody>
        </p:sp>
        <p:sp>
          <p:nvSpPr>
            <p:cNvPr id="9361" name="TextBox 187"/>
            <p:cNvSpPr txBox="1">
              <a:spLocks noChangeArrowheads="1"/>
            </p:cNvSpPr>
            <p:nvPr/>
          </p:nvSpPr>
          <p:spPr bwMode="auto">
            <a:xfrm>
              <a:off x="3031376" y="1713425"/>
              <a:ext cx="1234694" cy="369462"/>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log</a:t>
              </a:r>
              <a:r>
                <a:rPr lang="en-US" dirty="0">
                  <a:solidFill>
                    <a:schemeClr val="bg1"/>
                  </a:solidFill>
                  <a:latin typeface="Calibri" pitchFamily="34" charset="0"/>
                </a:rPr>
                <a:t> (            )</a:t>
              </a:r>
            </a:p>
          </p:txBody>
        </p:sp>
        <p:sp>
          <p:nvSpPr>
            <p:cNvPr id="192" name="Rectangle 191"/>
            <p:cNvSpPr/>
            <p:nvPr/>
          </p:nvSpPr>
          <p:spPr>
            <a:xfrm>
              <a:off x="101600" y="1587500"/>
              <a:ext cx="4318000" cy="63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9302" name="TextBox 192"/>
          <p:cNvSpPr txBox="1">
            <a:spLocks noChangeArrowheads="1"/>
          </p:cNvSpPr>
          <p:nvPr/>
        </p:nvSpPr>
        <p:spPr bwMode="auto">
          <a:xfrm>
            <a:off x="6170613" y="6141929"/>
            <a:ext cx="368300"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c</a:t>
            </a:r>
          </a:p>
        </p:txBody>
      </p:sp>
      <p:sp>
        <p:nvSpPr>
          <p:cNvPr id="9303" name="TextBox 193"/>
          <p:cNvSpPr txBox="1">
            <a:spLocks noChangeArrowheads="1"/>
          </p:cNvSpPr>
          <p:nvPr/>
        </p:nvSpPr>
        <p:spPr bwMode="auto">
          <a:xfrm>
            <a:off x="4089400" y="515160"/>
            <a:ext cx="2220913"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Constructing a new building</a:t>
            </a:r>
          </a:p>
        </p:txBody>
      </p:sp>
      <p:grpSp>
        <p:nvGrpSpPr>
          <p:cNvPr id="13" name="Group 158"/>
          <p:cNvGrpSpPr>
            <a:grpSpLocks/>
          </p:cNvGrpSpPr>
          <p:nvPr/>
        </p:nvGrpSpPr>
        <p:grpSpPr bwMode="auto">
          <a:xfrm>
            <a:off x="5878513" y="1788335"/>
            <a:ext cx="1404937" cy="409575"/>
            <a:chOff x="5878881" y="1272385"/>
            <a:chExt cx="1404601" cy="409588"/>
          </a:xfrm>
        </p:grpSpPr>
        <p:grpSp>
          <p:nvGrpSpPr>
            <p:cNvPr id="15" name="Group 68"/>
            <p:cNvGrpSpPr>
              <a:grpSpLocks/>
            </p:cNvGrpSpPr>
            <p:nvPr/>
          </p:nvGrpSpPr>
          <p:grpSpPr bwMode="auto">
            <a:xfrm>
              <a:off x="5878881" y="1528763"/>
              <a:ext cx="757401" cy="148432"/>
              <a:chOff x="5240338" y="1524006"/>
              <a:chExt cx="888999" cy="153190"/>
            </a:xfrm>
          </p:grpSpPr>
          <p:cxnSp>
            <p:nvCxnSpPr>
              <p:cNvPr id="187" name="Straight Arrow Connector 186"/>
              <p:cNvCxnSpPr/>
              <p:nvPr/>
            </p:nvCxnSpPr>
            <p:spPr>
              <a:xfrm rot="5400000">
                <a:off x="5165194"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rot="5400000">
                <a:off x="5295596"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rot="5400000">
                <a:off x="5414820"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rot="5400000">
                <a:off x="5545222"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rot="5400000">
                <a:off x="5670035"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5400000">
                <a:off x="5800436"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5400000">
                <a:off x="5919661"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rot="5400000">
                <a:off x="6050062" y="1598343"/>
                <a:ext cx="154014" cy="3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66" name="Straight Arrow Connector 165"/>
            <p:cNvCxnSpPr/>
            <p:nvPr/>
          </p:nvCxnSpPr>
          <p:spPr>
            <a:xfrm rot="5400000">
              <a:off x="6667659" y="1601009"/>
              <a:ext cx="149230" cy="31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a:off x="6779551" y="1601803"/>
              <a:ext cx="149230"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rot="5400000">
              <a:off x="6880333" y="1601009"/>
              <a:ext cx="149230" cy="31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rot="5400000">
              <a:off x="6993019" y="1601009"/>
              <a:ext cx="149230" cy="31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rot="5400000">
              <a:off x="7097769" y="1601009"/>
              <a:ext cx="149230" cy="31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rot="5400000">
              <a:off x="7208074" y="1606565"/>
              <a:ext cx="147642" cy="31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6410566" y="1272385"/>
              <a:ext cx="463477" cy="30778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2</a:t>
              </a:r>
            </a:p>
          </p:txBody>
        </p:sp>
      </p:grpSp>
      <p:cxnSp>
        <p:nvCxnSpPr>
          <p:cNvPr id="202" name="Straight Connector 201"/>
          <p:cNvCxnSpPr>
            <a:endCxn id="170" idx="5"/>
          </p:cNvCxnSpPr>
          <p:nvPr/>
        </p:nvCxnSpPr>
        <p:spPr>
          <a:xfrm rot="16200000" flipH="1">
            <a:off x="6253163" y="4968767"/>
            <a:ext cx="623887" cy="414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0" name="Oval 169"/>
          <p:cNvSpPr/>
          <p:nvPr/>
        </p:nvSpPr>
        <p:spPr>
          <a:xfrm>
            <a:off x="6702425" y="5418029"/>
            <a:ext cx="80963" cy="82550"/>
          </a:xfrm>
          <a:prstGeom prst="ellipse">
            <a:avLst/>
          </a:prstGeom>
          <a:solidFill>
            <a:srgbClr val="FF66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05" name="TextBox 204"/>
          <p:cNvSpPr txBox="1"/>
          <p:nvPr/>
        </p:nvSpPr>
        <p:spPr>
          <a:xfrm>
            <a:off x="5795963" y="3816242"/>
            <a:ext cx="463588"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1</a:t>
            </a:r>
          </a:p>
        </p:txBody>
      </p:sp>
      <p:sp>
        <p:nvSpPr>
          <p:cNvPr id="201" name="Freeform 200"/>
          <p:cNvSpPr/>
          <p:nvPr/>
        </p:nvSpPr>
        <p:spPr>
          <a:xfrm>
            <a:off x="1386558" y="2108918"/>
            <a:ext cx="4087142" cy="2518535"/>
          </a:xfrm>
          <a:custGeom>
            <a:avLst/>
            <a:gdLst>
              <a:gd name="connsiteX0" fmla="*/ 0 w 4343400"/>
              <a:gd name="connsiteY0" fmla="*/ 0 h 2120900"/>
              <a:gd name="connsiteX1" fmla="*/ 4343400 w 4343400"/>
              <a:gd name="connsiteY1" fmla="*/ 2120900 h 2120900"/>
              <a:gd name="connsiteX2" fmla="*/ 4343400 w 4343400"/>
              <a:gd name="connsiteY2" fmla="*/ 2120900 h 2120900"/>
              <a:gd name="connsiteX0" fmla="*/ 0 w 4343400"/>
              <a:gd name="connsiteY0" fmla="*/ 0 h 2286000"/>
              <a:gd name="connsiteX1" fmla="*/ 4343400 w 4343400"/>
              <a:gd name="connsiteY1" fmla="*/ 2120900 h 2286000"/>
              <a:gd name="connsiteX2" fmla="*/ 3467100 w 4343400"/>
              <a:gd name="connsiteY2" fmla="*/ 2286000 h 2286000"/>
              <a:gd name="connsiteX0" fmla="*/ 0 w 4343400"/>
              <a:gd name="connsiteY0" fmla="*/ 0 h 2120900"/>
              <a:gd name="connsiteX1" fmla="*/ 4343400 w 4343400"/>
              <a:gd name="connsiteY1" fmla="*/ 2120900 h 2120900"/>
              <a:gd name="connsiteX0" fmla="*/ 0 w 4343400"/>
              <a:gd name="connsiteY0" fmla="*/ 0 h 2120900"/>
              <a:gd name="connsiteX1" fmla="*/ 4343400 w 4343400"/>
              <a:gd name="connsiteY1" fmla="*/ 2120900 h 2120900"/>
              <a:gd name="connsiteX0" fmla="*/ 0 w 4127500"/>
              <a:gd name="connsiteY0" fmla="*/ 0 h 2146300"/>
              <a:gd name="connsiteX1" fmla="*/ 4127500 w 4127500"/>
              <a:gd name="connsiteY1" fmla="*/ 2146300 h 2146300"/>
              <a:gd name="connsiteX0" fmla="*/ 0 w 4127500"/>
              <a:gd name="connsiteY0" fmla="*/ 0 h 2146300"/>
              <a:gd name="connsiteX1" fmla="*/ 4127500 w 4127500"/>
              <a:gd name="connsiteY1" fmla="*/ 2146300 h 2146300"/>
              <a:gd name="connsiteX0" fmla="*/ 37362 w 4164862"/>
              <a:gd name="connsiteY0" fmla="*/ 0 h 2146300"/>
              <a:gd name="connsiteX1" fmla="*/ 4164862 w 4164862"/>
              <a:gd name="connsiteY1" fmla="*/ 2146300 h 2146300"/>
              <a:gd name="connsiteX0" fmla="*/ 37362 w 4000967"/>
              <a:gd name="connsiteY0" fmla="*/ 0 h 2418366"/>
              <a:gd name="connsiteX1" fmla="*/ 4000967 w 4000967"/>
              <a:gd name="connsiteY1" fmla="*/ 2418366 h 2418366"/>
            </a:gdLst>
            <a:ahLst/>
            <a:cxnLst>
              <a:cxn ang="0">
                <a:pos x="connsiteX0" y="connsiteY0"/>
              </a:cxn>
              <a:cxn ang="0">
                <a:pos x="connsiteX1" y="connsiteY1"/>
              </a:cxn>
            </a:cxnLst>
            <a:rect l="l" t="t" r="r" b="b"/>
            <a:pathLst>
              <a:path w="4000967" h="2418366">
                <a:moveTo>
                  <a:pt x="37362" y="0"/>
                </a:moveTo>
                <a:cubicBezTo>
                  <a:pt x="0" y="1325666"/>
                  <a:pt x="2222967" y="2257499"/>
                  <a:pt x="4000967" y="2418366"/>
                </a:cubicBezTo>
              </a:path>
            </a:pathLst>
          </a:custGeom>
          <a:ln w="3175">
            <a:solidFill>
              <a:schemeClr val="accent6">
                <a:lumMod val="60000"/>
                <a:lumOff val="4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9309" name="TextBox 202"/>
          <p:cNvSpPr txBox="1">
            <a:spLocks noChangeArrowheads="1"/>
          </p:cNvSpPr>
          <p:nvPr/>
        </p:nvSpPr>
        <p:spPr bwMode="auto">
          <a:xfrm>
            <a:off x="215900" y="3014554"/>
            <a:ext cx="1065213"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e</a:t>
            </a:r>
            <a:r>
              <a:rPr lang="en-US" baseline="-25000" dirty="0">
                <a:solidFill>
                  <a:schemeClr val="bg1"/>
                </a:solidFill>
                <a:latin typeface="Calibri" pitchFamily="34" charset="0"/>
              </a:rPr>
              <a:t>o</a:t>
            </a:r>
            <a:r>
              <a:rPr lang="en-US" dirty="0">
                <a:solidFill>
                  <a:schemeClr val="bg1"/>
                </a:solidFill>
                <a:latin typeface="Calibri" pitchFamily="34" charset="0"/>
              </a:rPr>
              <a:t> =  0.61</a:t>
            </a:r>
          </a:p>
        </p:txBody>
      </p:sp>
      <p:sp>
        <p:nvSpPr>
          <p:cNvPr id="204" name="TextBox 203"/>
          <p:cNvSpPr txBox="1"/>
          <p:nvPr/>
        </p:nvSpPr>
        <p:spPr>
          <a:xfrm>
            <a:off x="63500" y="3700354"/>
            <a:ext cx="2400016"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mn-lt"/>
                <a:cs typeface="+mn-cs"/>
              </a:rPr>
              <a:t>Assume  P</a:t>
            </a:r>
            <a:r>
              <a:rPr lang="en-US" sz="1400" baseline="-25000" dirty="0">
                <a:solidFill>
                  <a:schemeClr val="bg1"/>
                </a:solidFill>
                <a:effectLst>
                  <a:outerShdw blurRad="38100" dist="38100" dir="2700000" algn="tl">
                    <a:srgbClr val="000000">
                      <a:alpha val="43137"/>
                    </a:srgbClr>
                  </a:outerShdw>
                </a:effectLst>
                <a:latin typeface="+mn-lt"/>
                <a:cs typeface="+mn-cs"/>
              </a:rPr>
              <a:t>o</a:t>
            </a:r>
            <a:r>
              <a:rPr lang="en-US" sz="1400" dirty="0">
                <a:solidFill>
                  <a:schemeClr val="bg1"/>
                </a:solidFill>
                <a:effectLst>
                  <a:outerShdw blurRad="38100" dist="38100" dir="2700000" algn="tl">
                    <a:srgbClr val="000000">
                      <a:alpha val="43137"/>
                    </a:srgbClr>
                  </a:outerShdw>
                </a:effectLst>
                <a:latin typeface="+mn-lt"/>
                <a:cs typeface="+mn-cs"/>
              </a:rPr>
              <a:t> + </a:t>
            </a: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2 </a:t>
            </a:r>
            <a:r>
              <a:rPr lang="en-US" sz="1400" dirty="0">
                <a:solidFill>
                  <a:schemeClr val="bg1"/>
                </a:solidFill>
                <a:effectLst>
                  <a:outerShdw blurRad="38100" dist="38100" dir="2700000" algn="tl">
                    <a:srgbClr val="000000">
                      <a:alpha val="43137"/>
                    </a:srgbClr>
                  </a:outerShdw>
                </a:effectLst>
                <a:latin typeface="+mn-lt"/>
                <a:cs typeface="+mn-cs"/>
              </a:rPr>
              <a:t>= 2100 psf</a:t>
            </a:r>
          </a:p>
        </p:txBody>
      </p:sp>
      <p:sp>
        <p:nvSpPr>
          <p:cNvPr id="9311" name="TextBox 205"/>
          <p:cNvSpPr txBox="1">
            <a:spLocks noChangeArrowheads="1"/>
          </p:cNvSpPr>
          <p:nvPr/>
        </p:nvSpPr>
        <p:spPr bwMode="auto">
          <a:xfrm>
            <a:off x="0" y="4525854"/>
            <a:ext cx="774700" cy="304800"/>
          </a:xfrm>
          <a:prstGeom prst="rect">
            <a:avLst/>
          </a:prstGeom>
          <a:noFill/>
          <a:ln w="9525">
            <a:noFill/>
            <a:miter lim="800000"/>
            <a:headEnd/>
            <a:tailEnd/>
          </a:ln>
        </p:spPr>
        <p:txBody>
          <a:bodyPr>
            <a:spAutoFit/>
          </a:bodyPr>
          <a:lstStyle/>
          <a:p>
            <a:r>
              <a:rPr lang="en-US" sz="1400" dirty="0">
                <a:solidFill>
                  <a:schemeClr val="bg1"/>
                </a:solidFill>
                <a:latin typeface="Symbol" pitchFamily="18" charset="2"/>
                <a:cs typeface="Times New Roman" pitchFamily="18" charset="0"/>
              </a:rPr>
              <a:t>D</a:t>
            </a:r>
            <a:r>
              <a:rPr lang="en-US" sz="1400" dirty="0">
                <a:solidFill>
                  <a:schemeClr val="bg1"/>
                </a:solidFill>
                <a:latin typeface="Times New Roman" pitchFamily="18" charset="0"/>
                <a:cs typeface="Times New Roman" pitchFamily="18" charset="0"/>
              </a:rPr>
              <a:t>H = </a:t>
            </a:r>
          </a:p>
        </p:txBody>
      </p:sp>
      <p:sp>
        <p:nvSpPr>
          <p:cNvPr id="9312" name="TextBox 208"/>
          <p:cNvSpPr txBox="1">
            <a:spLocks noChangeArrowheads="1"/>
          </p:cNvSpPr>
          <p:nvPr/>
        </p:nvSpPr>
        <p:spPr bwMode="auto">
          <a:xfrm>
            <a:off x="468313" y="4449654"/>
            <a:ext cx="67468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0.1 x 16</a:t>
            </a:r>
          </a:p>
        </p:txBody>
      </p:sp>
      <p:cxnSp>
        <p:nvCxnSpPr>
          <p:cNvPr id="212" name="Straight Connector 211"/>
          <p:cNvCxnSpPr/>
          <p:nvPr/>
        </p:nvCxnSpPr>
        <p:spPr>
          <a:xfrm>
            <a:off x="533400" y="4703654"/>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14" name="TextBox 212"/>
          <p:cNvSpPr txBox="1">
            <a:spLocks noChangeArrowheads="1"/>
          </p:cNvSpPr>
          <p:nvPr/>
        </p:nvSpPr>
        <p:spPr bwMode="auto">
          <a:xfrm>
            <a:off x="468313" y="4678254"/>
            <a:ext cx="684212"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 + 0.61</a:t>
            </a:r>
          </a:p>
        </p:txBody>
      </p:sp>
      <p:sp>
        <p:nvSpPr>
          <p:cNvPr id="9315" name="TextBox 213"/>
          <p:cNvSpPr txBox="1">
            <a:spLocks noChangeArrowheads="1"/>
          </p:cNvSpPr>
          <p:nvPr/>
        </p:nvSpPr>
        <p:spPr bwMode="auto">
          <a:xfrm>
            <a:off x="1420813" y="4462354"/>
            <a:ext cx="6937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1593.51</a:t>
            </a:r>
          </a:p>
        </p:txBody>
      </p:sp>
      <p:cxnSp>
        <p:nvCxnSpPr>
          <p:cNvPr id="215" name="Straight Connector 214"/>
          <p:cNvCxnSpPr/>
          <p:nvPr/>
        </p:nvCxnSpPr>
        <p:spPr>
          <a:xfrm>
            <a:off x="1485900" y="4716354"/>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17" name="TextBox 215"/>
          <p:cNvSpPr txBox="1">
            <a:spLocks noChangeArrowheads="1"/>
          </p:cNvSpPr>
          <p:nvPr/>
        </p:nvSpPr>
        <p:spPr bwMode="auto">
          <a:xfrm>
            <a:off x="1547813" y="4690954"/>
            <a:ext cx="419100"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803</a:t>
            </a:r>
          </a:p>
        </p:txBody>
      </p:sp>
      <p:sp>
        <p:nvSpPr>
          <p:cNvPr id="9318" name="TextBox 216"/>
          <p:cNvSpPr txBox="1">
            <a:spLocks noChangeArrowheads="1"/>
          </p:cNvSpPr>
          <p:nvPr/>
        </p:nvSpPr>
        <p:spPr bwMode="auto">
          <a:xfrm>
            <a:off x="1117600" y="4538554"/>
            <a:ext cx="382588" cy="276225"/>
          </a:xfrm>
          <a:prstGeom prst="rect">
            <a:avLst/>
          </a:prstGeom>
          <a:noFill/>
          <a:ln w="9525">
            <a:noFill/>
            <a:miter lim="800000"/>
            <a:headEnd/>
            <a:tailEnd/>
          </a:ln>
        </p:spPr>
        <p:txBody>
          <a:bodyPr wrap="none">
            <a:spAutoFit/>
          </a:bodyPr>
          <a:lstStyle/>
          <a:p>
            <a:r>
              <a:rPr lang="en-US" sz="1200" dirty="0">
                <a:solidFill>
                  <a:schemeClr val="bg1"/>
                </a:solidFill>
                <a:latin typeface="Times New Roman" pitchFamily="18" charset="0"/>
                <a:cs typeface="Times New Roman" pitchFamily="18" charset="0"/>
              </a:rPr>
              <a:t>log</a:t>
            </a:r>
          </a:p>
        </p:txBody>
      </p:sp>
      <p:sp>
        <p:nvSpPr>
          <p:cNvPr id="9319" name="TextBox 217"/>
          <p:cNvSpPr txBox="1">
            <a:spLocks noChangeArrowheads="1"/>
          </p:cNvSpPr>
          <p:nvPr/>
        </p:nvSpPr>
        <p:spPr bwMode="auto">
          <a:xfrm>
            <a:off x="1333500" y="4513154"/>
            <a:ext cx="960438"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            )</a:t>
            </a:r>
          </a:p>
        </p:txBody>
      </p:sp>
      <p:sp>
        <p:nvSpPr>
          <p:cNvPr id="9320" name="TextBox 218"/>
          <p:cNvSpPr txBox="1">
            <a:spLocks noChangeArrowheads="1"/>
          </p:cNvSpPr>
          <p:nvPr/>
        </p:nvSpPr>
        <p:spPr bwMode="auto">
          <a:xfrm>
            <a:off x="584200" y="4944954"/>
            <a:ext cx="261938"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a:t>
            </a:r>
          </a:p>
        </p:txBody>
      </p:sp>
      <p:sp>
        <p:nvSpPr>
          <p:cNvPr id="9321" name="TextBox 219"/>
          <p:cNvSpPr txBox="1">
            <a:spLocks noChangeArrowheads="1"/>
          </p:cNvSpPr>
          <p:nvPr/>
        </p:nvSpPr>
        <p:spPr bwMode="auto">
          <a:xfrm>
            <a:off x="481013" y="5173554"/>
            <a:ext cx="75247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0.72 x 16</a:t>
            </a:r>
          </a:p>
        </p:txBody>
      </p:sp>
      <p:cxnSp>
        <p:nvCxnSpPr>
          <p:cNvPr id="221" name="Straight Connector 220"/>
          <p:cNvCxnSpPr/>
          <p:nvPr/>
        </p:nvCxnSpPr>
        <p:spPr>
          <a:xfrm>
            <a:off x="546100" y="5427554"/>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23" name="TextBox 221"/>
          <p:cNvSpPr txBox="1">
            <a:spLocks noChangeArrowheads="1"/>
          </p:cNvSpPr>
          <p:nvPr/>
        </p:nvSpPr>
        <p:spPr bwMode="auto">
          <a:xfrm>
            <a:off x="481013" y="5402154"/>
            <a:ext cx="684212"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 + 0.61</a:t>
            </a:r>
          </a:p>
        </p:txBody>
      </p:sp>
      <p:cxnSp>
        <p:nvCxnSpPr>
          <p:cNvPr id="224" name="Straight Connector 223"/>
          <p:cNvCxnSpPr/>
          <p:nvPr/>
        </p:nvCxnSpPr>
        <p:spPr>
          <a:xfrm>
            <a:off x="1498600" y="5440254"/>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325" name="TextBox 224"/>
          <p:cNvSpPr txBox="1">
            <a:spLocks noChangeArrowheads="1"/>
          </p:cNvSpPr>
          <p:nvPr/>
        </p:nvSpPr>
        <p:spPr bwMode="auto">
          <a:xfrm>
            <a:off x="1471613" y="5402154"/>
            <a:ext cx="6937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1593.51</a:t>
            </a:r>
          </a:p>
        </p:txBody>
      </p:sp>
      <p:sp>
        <p:nvSpPr>
          <p:cNvPr id="9326" name="TextBox 225"/>
          <p:cNvSpPr txBox="1">
            <a:spLocks noChangeArrowheads="1"/>
          </p:cNvSpPr>
          <p:nvPr/>
        </p:nvSpPr>
        <p:spPr bwMode="auto">
          <a:xfrm>
            <a:off x="1130300" y="5262454"/>
            <a:ext cx="382588" cy="276225"/>
          </a:xfrm>
          <a:prstGeom prst="rect">
            <a:avLst/>
          </a:prstGeom>
          <a:noFill/>
          <a:ln w="9525">
            <a:noFill/>
            <a:miter lim="800000"/>
            <a:headEnd/>
            <a:tailEnd/>
          </a:ln>
        </p:spPr>
        <p:txBody>
          <a:bodyPr wrap="none">
            <a:spAutoFit/>
          </a:bodyPr>
          <a:lstStyle/>
          <a:p>
            <a:r>
              <a:rPr lang="en-US" sz="1200" dirty="0">
                <a:solidFill>
                  <a:schemeClr val="bg1"/>
                </a:solidFill>
                <a:latin typeface="Times New Roman" pitchFamily="18" charset="0"/>
                <a:cs typeface="Times New Roman" pitchFamily="18" charset="0"/>
              </a:rPr>
              <a:t>log</a:t>
            </a:r>
          </a:p>
        </p:txBody>
      </p:sp>
      <p:sp>
        <p:nvSpPr>
          <p:cNvPr id="9327" name="TextBox 226"/>
          <p:cNvSpPr txBox="1">
            <a:spLocks noChangeArrowheads="1"/>
          </p:cNvSpPr>
          <p:nvPr/>
        </p:nvSpPr>
        <p:spPr bwMode="auto">
          <a:xfrm>
            <a:off x="1346200" y="5237054"/>
            <a:ext cx="960438"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            )</a:t>
            </a:r>
          </a:p>
        </p:txBody>
      </p:sp>
      <p:sp>
        <p:nvSpPr>
          <p:cNvPr id="9328" name="TextBox 227"/>
          <p:cNvSpPr txBox="1">
            <a:spLocks noChangeArrowheads="1"/>
          </p:cNvSpPr>
          <p:nvPr/>
        </p:nvSpPr>
        <p:spPr bwMode="auto">
          <a:xfrm>
            <a:off x="1535113" y="5211654"/>
            <a:ext cx="49847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2100</a:t>
            </a:r>
          </a:p>
        </p:txBody>
      </p:sp>
      <p:sp>
        <p:nvSpPr>
          <p:cNvPr id="9329" name="TextBox 228"/>
          <p:cNvSpPr txBox="1">
            <a:spLocks noChangeArrowheads="1"/>
          </p:cNvSpPr>
          <p:nvPr/>
        </p:nvSpPr>
        <p:spPr bwMode="auto">
          <a:xfrm>
            <a:off x="584200" y="5732354"/>
            <a:ext cx="261938"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a:t>
            </a:r>
          </a:p>
        </p:txBody>
      </p:sp>
      <p:sp>
        <p:nvSpPr>
          <p:cNvPr id="186" name="Slide Number Placeholder 185"/>
          <p:cNvSpPr>
            <a:spLocks noGrp="1"/>
          </p:cNvSpPr>
          <p:nvPr>
            <p:ph type="sldNum" sz="quarter" idx="12"/>
          </p:nvPr>
        </p:nvSpPr>
        <p:spPr/>
        <p:txBody>
          <a:bodyPr/>
          <a:lstStyle/>
          <a:p>
            <a:pPr>
              <a:defRPr/>
            </a:pPr>
            <a:fld id="{32E309BD-7918-46B7-9B4C-18692777D094}" type="slidenum">
              <a:rPr lang="en-US" smtClean="0"/>
              <a:pPr>
                <a:defRPr/>
              </a:pPr>
              <a:t>16</a:t>
            </a:fld>
            <a:endParaRPr lang="en-US" dirty="0"/>
          </a:p>
        </p:txBody>
      </p:sp>
      <p:sp>
        <p:nvSpPr>
          <p:cNvPr id="188" name="Footer Placeholder 187"/>
          <p:cNvSpPr>
            <a:spLocks noGrp="1"/>
          </p:cNvSpPr>
          <p:nvPr>
            <p:ph type="ftr" sz="quarter" idx="11"/>
          </p:nvPr>
        </p:nvSpPr>
        <p:spPr/>
        <p:txBody>
          <a:bodyPr/>
          <a:lstStyle/>
          <a:p>
            <a:pPr>
              <a:defRPr/>
            </a:pPr>
            <a:r>
              <a:rPr lang="en-US" dirty="0" smtClean="0"/>
              <a:t>Dr. Kamal Tawfiq</a:t>
            </a:r>
            <a:endParaRPr lang="en-US" dirty="0"/>
          </a:p>
        </p:txBody>
      </p:sp>
      <p:graphicFrame>
        <p:nvGraphicFramePr>
          <p:cNvPr id="14" name="Chart 13"/>
          <p:cNvGraphicFramePr>
            <a:graphicFrameLocks noGrp="1"/>
          </p:cNvGraphicFramePr>
          <p:nvPr/>
        </p:nvGraphicFramePr>
        <p:xfrm>
          <a:off x="2717800" y="2608154"/>
          <a:ext cx="6166077" cy="3984852"/>
        </p:xfrm>
        <a:graphic>
          <a:graphicData uri="http://schemas.openxmlformats.org/drawingml/2006/chart">
            <c:chart xmlns:c="http://schemas.openxmlformats.org/drawingml/2006/chart" xmlns:r="http://schemas.openxmlformats.org/officeDocument/2006/relationships" r:id="rId4"/>
          </a:graphicData>
        </a:graphic>
      </p:graphicFrame>
      <p:sp>
        <p:nvSpPr>
          <p:cNvPr id="193" name="TextBox 192"/>
          <p:cNvSpPr txBox="1"/>
          <p:nvPr/>
        </p:nvSpPr>
        <p:spPr>
          <a:xfrm>
            <a:off x="1828800" y="360609"/>
            <a:ext cx="1088760" cy="261610"/>
          </a:xfrm>
          <a:prstGeom prst="rect">
            <a:avLst/>
          </a:prstGeom>
          <a:noFill/>
        </p:spPr>
        <p:txBody>
          <a:bodyPr wrap="none" rtlCol="0">
            <a:spAutoFit/>
          </a:bodyPr>
          <a:lstStyle/>
          <a:p>
            <a:r>
              <a:rPr lang="en-US" sz="1100" dirty="0" smtClean="0">
                <a:solidFill>
                  <a:srgbClr val="007635"/>
                </a:solidFill>
              </a:rPr>
              <a:t>Large Building</a:t>
            </a:r>
            <a:endParaRPr lang="en-US" sz="1100" dirty="0">
              <a:solidFill>
                <a:srgbClr val="007635"/>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reeform 6"/>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4" name="Rectangle 3"/>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solidFill>
                <a:schemeClr val="bg1"/>
              </a:solidFill>
            </a:endParaRPr>
          </a:p>
        </p:txBody>
      </p:sp>
      <p:sp>
        <p:nvSpPr>
          <p:cNvPr id="5" name="Rectangle 4"/>
          <p:cNvSpPr/>
          <p:nvPr/>
        </p:nvSpPr>
        <p:spPr>
          <a:xfrm>
            <a:off x="8277225" y="76200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aphicFrame>
        <p:nvGraphicFramePr>
          <p:cNvPr id="14" name="Chart 13"/>
          <p:cNvGraphicFramePr>
            <a:graphicFrameLocks noGrp="1"/>
          </p:cNvGraphicFramePr>
          <p:nvPr/>
        </p:nvGraphicFramePr>
        <p:xfrm>
          <a:off x="2717800" y="2273300"/>
          <a:ext cx="6166077" cy="3984852"/>
        </p:xfrm>
        <a:graphic>
          <a:graphicData uri="http://schemas.openxmlformats.org/drawingml/2006/chart">
            <c:chart xmlns:c="http://schemas.openxmlformats.org/drawingml/2006/chart" xmlns:r="http://schemas.openxmlformats.org/officeDocument/2006/relationships" r:id="rId3"/>
          </a:graphicData>
        </a:graphic>
      </p:graphicFrame>
      <p:sp>
        <p:nvSpPr>
          <p:cNvPr id="10246" name="TextBox 14"/>
          <p:cNvSpPr txBox="1">
            <a:spLocks noChangeArrowheads="1"/>
          </p:cNvSpPr>
          <p:nvPr/>
        </p:nvSpPr>
        <p:spPr bwMode="auto">
          <a:xfrm>
            <a:off x="5537200" y="6159500"/>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10247" name="TextBox 16"/>
          <p:cNvSpPr txBox="1">
            <a:spLocks noChangeArrowheads="1"/>
          </p:cNvSpPr>
          <p:nvPr/>
        </p:nvSpPr>
        <p:spPr bwMode="auto">
          <a:xfrm rot="-5400000">
            <a:off x="1834356" y="3880644"/>
            <a:ext cx="14509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cxnSp>
        <p:nvCxnSpPr>
          <p:cNvPr id="19" name="Straight Connector 18"/>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7225" y="685800"/>
            <a:ext cx="40005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28"/>
          <p:cNvGrpSpPr>
            <a:grpSpLocks/>
          </p:cNvGrpSpPr>
          <p:nvPr/>
        </p:nvGrpSpPr>
        <p:grpSpPr bwMode="auto">
          <a:xfrm>
            <a:off x="7756525" y="1012825"/>
            <a:ext cx="304800" cy="76200"/>
            <a:chOff x="762000" y="609600"/>
            <a:chExt cx="533400" cy="228600"/>
          </a:xfrm>
        </p:grpSpPr>
        <p:cxnSp>
          <p:nvCxnSpPr>
            <p:cNvPr id="22" name="Straight Connector 21"/>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251" name="TextBox 29"/>
          <p:cNvSpPr txBox="1">
            <a:spLocks noChangeArrowheads="1"/>
          </p:cNvSpPr>
          <p:nvPr/>
        </p:nvSpPr>
        <p:spPr bwMode="auto">
          <a:xfrm>
            <a:off x="7712075" y="806450"/>
            <a:ext cx="425450" cy="247650"/>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W.T.</a:t>
            </a:r>
          </a:p>
        </p:txBody>
      </p:sp>
      <p:sp>
        <p:nvSpPr>
          <p:cNvPr id="10252" name="TextBox 32"/>
          <p:cNvSpPr txBox="1">
            <a:spLocks noChangeArrowheads="1"/>
          </p:cNvSpPr>
          <p:nvPr/>
        </p:nvSpPr>
        <p:spPr bwMode="auto">
          <a:xfrm>
            <a:off x="4800600" y="754063"/>
            <a:ext cx="1608138" cy="276225"/>
          </a:xfrm>
          <a:prstGeom prst="rect">
            <a:avLst/>
          </a:prstGeom>
          <a:noFill/>
          <a:ln w="9525">
            <a:noFill/>
            <a:miter lim="800000"/>
            <a:headEnd/>
            <a:tailEnd/>
          </a:ln>
        </p:spPr>
        <p:txBody>
          <a:bodyPr>
            <a:spAutoFit/>
          </a:bodyPr>
          <a:lstStyle/>
          <a:p>
            <a:pPr>
              <a:tabLst>
                <a:tab pos="857250" algn="l"/>
              </a:tabLst>
            </a:pPr>
            <a:r>
              <a:rPr lang="en-US" sz="1200" dirty="0">
                <a:solidFill>
                  <a:schemeClr val="bg1"/>
                </a:solidFill>
                <a:latin typeface="Symbol" pitchFamily="18" charset="2"/>
              </a:rPr>
              <a:t>g</a:t>
            </a:r>
            <a:r>
              <a:rPr lang="en-US" sz="1200" baseline="-25000" dirty="0">
                <a:solidFill>
                  <a:schemeClr val="bg1"/>
                </a:solidFill>
                <a:latin typeface="Calibri" pitchFamily="34" charset="0"/>
              </a:rPr>
              <a:t>sand</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96 pcf</a:t>
            </a:r>
          </a:p>
        </p:txBody>
      </p:sp>
      <p:sp>
        <p:nvSpPr>
          <p:cNvPr id="10253" name="TextBox 33"/>
          <p:cNvSpPr txBox="1">
            <a:spLocks noChangeArrowheads="1"/>
          </p:cNvSpPr>
          <p:nvPr/>
        </p:nvSpPr>
        <p:spPr bwMode="auto">
          <a:xfrm>
            <a:off x="4835525" y="1812925"/>
            <a:ext cx="2238375"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e</a:t>
            </a:r>
            <a:r>
              <a:rPr lang="en-US" sz="1100" baseline="-25000" dirty="0">
                <a:solidFill>
                  <a:schemeClr val="bg1"/>
                </a:solidFill>
                <a:latin typeface="Times New Roman" pitchFamily="18" charset="0"/>
                <a:cs typeface="Times New Roman" pitchFamily="18" charset="0"/>
              </a:rPr>
              <a:t>o</a:t>
            </a:r>
            <a:r>
              <a:rPr lang="en-US" sz="1100" dirty="0">
                <a:solidFill>
                  <a:schemeClr val="bg1"/>
                </a:solidFill>
                <a:latin typeface="Times New Roman" pitchFamily="18" charset="0"/>
                <a:cs typeface="Times New Roman" pitchFamily="18" charset="0"/>
              </a:rPr>
              <a:t> = w</a:t>
            </a:r>
            <a:r>
              <a:rPr lang="en-US" sz="1100" baseline="-25000" dirty="0">
                <a:solidFill>
                  <a:schemeClr val="bg1"/>
                </a:solidFill>
                <a:latin typeface="Times New Roman" pitchFamily="18" charset="0"/>
                <a:cs typeface="Times New Roman" pitchFamily="18" charset="0"/>
              </a:rPr>
              <a:t>c  </a:t>
            </a:r>
            <a:r>
              <a:rPr lang="en-US" sz="1100" dirty="0">
                <a:solidFill>
                  <a:schemeClr val="bg1"/>
                </a:solidFill>
                <a:latin typeface="Times New Roman" pitchFamily="18" charset="0"/>
                <a:cs typeface="Times New Roman" pitchFamily="18" charset="0"/>
              </a:rPr>
              <a:t>. G</a:t>
            </a:r>
            <a:r>
              <a:rPr lang="en-US" sz="1100" baseline="-25000" dirty="0">
                <a:solidFill>
                  <a:schemeClr val="bg1"/>
                </a:solidFill>
                <a:latin typeface="Times New Roman" pitchFamily="18" charset="0"/>
                <a:cs typeface="Times New Roman" pitchFamily="18" charset="0"/>
              </a:rPr>
              <a:t>s  </a:t>
            </a:r>
            <a:r>
              <a:rPr lang="en-US" sz="1100" dirty="0">
                <a:solidFill>
                  <a:schemeClr val="bg1"/>
                </a:solidFill>
                <a:latin typeface="Times New Roman" pitchFamily="18" charset="0"/>
                <a:cs typeface="Times New Roman" pitchFamily="18" charset="0"/>
              </a:rPr>
              <a:t>= 0.3 x 2.65 = 0.795 </a:t>
            </a:r>
          </a:p>
        </p:txBody>
      </p:sp>
      <p:cxnSp>
        <p:nvCxnSpPr>
          <p:cNvPr id="36" name="Straight Connector 35"/>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329613" y="763588"/>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6" name="Oval 45"/>
          <p:cNvSpPr/>
          <p:nvPr/>
        </p:nvSpPr>
        <p:spPr>
          <a:xfrm>
            <a:off x="8332788" y="957263"/>
            <a:ext cx="46037" cy="46037"/>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7" name="Oval 46"/>
          <p:cNvSpPr/>
          <p:nvPr/>
        </p:nvSpPr>
        <p:spPr>
          <a:xfrm>
            <a:off x="8332788" y="1257300"/>
            <a:ext cx="46037" cy="46038"/>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8" name="Oval 47"/>
          <p:cNvSpPr/>
          <p:nvPr/>
        </p:nvSpPr>
        <p:spPr>
          <a:xfrm>
            <a:off x="8329613" y="2063750"/>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263" name="TextBox 48"/>
          <p:cNvSpPr txBox="1">
            <a:spLocks noChangeArrowheads="1"/>
          </p:cNvSpPr>
          <p:nvPr/>
        </p:nvSpPr>
        <p:spPr bwMode="auto">
          <a:xfrm>
            <a:off x="8291513" y="742950"/>
            <a:ext cx="461962"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3 ft</a:t>
            </a:r>
          </a:p>
        </p:txBody>
      </p:sp>
      <p:sp>
        <p:nvSpPr>
          <p:cNvPr id="10264" name="TextBox 49"/>
          <p:cNvSpPr txBox="1">
            <a:spLocks noChangeArrowheads="1"/>
          </p:cNvSpPr>
          <p:nvPr/>
        </p:nvSpPr>
        <p:spPr bwMode="auto">
          <a:xfrm>
            <a:off x="8305800" y="9906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4 ft</a:t>
            </a:r>
          </a:p>
        </p:txBody>
      </p:sp>
      <p:sp>
        <p:nvSpPr>
          <p:cNvPr id="10265" name="TextBox 50"/>
          <p:cNvSpPr txBox="1">
            <a:spLocks noChangeArrowheads="1"/>
          </p:cNvSpPr>
          <p:nvPr/>
        </p:nvSpPr>
        <p:spPr bwMode="auto">
          <a:xfrm>
            <a:off x="8305800" y="15240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16 ft</a:t>
            </a:r>
          </a:p>
        </p:txBody>
      </p:sp>
      <p:sp>
        <p:nvSpPr>
          <p:cNvPr id="52" name="Rectangle 51"/>
          <p:cNvSpPr/>
          <p:nvPr/>
        </p:nvSpPr>
        <p:spPr>
          <a:xfrm>
            <a:off x="6940550" y="1609725"/>
            <a:ext cx="131763" cy="131763"/>
          </a:xfrm>
          <a:prstGeom prst="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54" name="Straight Connector 53"/>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68"/>
          <p:cNvGrpSpPr>
            <a:grpSpLocks/>
          </p:cNvGrpSpPr>
          <p:nvPr/>
        </p:nvGrpSpPr>
        <p:grpSpPr bwMode="auto">
          <a:xfrm>
            <a:off x="6881813" y="1524000"/>
            <a:ext cx="889000" cy="153988"/>
            <a:chOff x="5240338" y="1524006"/>
            <a:chExt cx="888999" cy="153190"/>
          </a:xfrm>
        </p:grpSpPr>
        <p:cxnSp>
          <p:nvCxnSpPr>
            <p:cNvPr id="60" name="Straight Arrow Connector 5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 name="Group 69"/>
          <p:cNvGrpSpPr>
            <a:grpSpLocks/>
          </p:cNvGrpSpPr>
          <p:nvPr/>
        </p:nvGrpSpPr>
        <p:grpSpPr bwMode="auto">
          <a:xfrm>
            <a:off x="5876925" y="1519238"/>
            <a:ext cx="889000" cy="153987"/>
            <a:chOff x="5240338" y="1524006"/>
            <a:chExt cx="888999" cy="153190"/>
          </a:xfrm>
        </p:grpSpPr>
        <p:cxnSp>
          <p:nvCxnSpPr>
            <p:cNvPr id="71" name="Straight Arrow Connector 7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10270" name="TextBox 78"/>
          <p:cNvSpPr txBox="1">
            <a:spLocks noChangeArrowheads="1"/>
          </p:cNvSpPr>
          <p:nvPr/>
        </p:nvSpPr>
        <p:spPr bwMode="auto">
          <a:xfrm>
            <a:off x="7753350" y="1346200"/>
            <a:ext cx="307975" cy="261938"/>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10271" name="TextBox 79"/>
          <p:cNvSpPr txBox="1">
            <a:spLocks noChangeArrowheads="1"/>
          </p:cNvSpPr>
          <p:nvPr/>
        </p:nvSpPr>
        <p:spPr bwMode="auto">
          <a:xfrm>
            <a:off x="4891088" y="995363"/>
            <a:ext cx="4905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Sand</a:t>
            </a:r>
          </a:p>
        </p:txBody>
      </p:sp>
      <p:sp>
        <p:nvSpPr>
          <p:cNvPr id="10272" name="TextBox 80"/>
          <p:cNvSpPr txBox="1">
            <a:spLocks noChangeArrowheads="1"/>
          </p:cNvSpPr>
          <p:nvPr/>
        </p:nvSpPr>
        <p:spPr bwMode="auto">
          <a:xfrm>
            <a:off x="4879975" y="1247775"/>
            <a:ext cx="44132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Clay</a:t>
            </a:r>
          </a:p>
        </p:txBody>
      </p:sp>
      <p:sp>
        <p:nvSpPr>
          <p:cNvPr id="87" name="Freeform 86"/>
          <p:cNvSpPr/>
          <p:nvPr/>
        </p:nvSpPr>
        <p:spPr>
          <a:xfrm>
            <a:off x="4532313" y="3101975"/>
            <a:ext cx="2338387"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59" name="Oval 58"/>
          <p:cNvSpPr/>
          <p:nvPr/>
        </p:nvSpPr>
        <p:spPr>
          <a:xfrm>
            <a:off x="5514975" y="3341688"/>
            <a:ext cx="93663" cy="936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83" name="Straight Arrow Connector 82"/>
          <p:cNvCxnSpPr/>
          <p:nvPr/>
        </p:nvCxnSpPr>
        <p:spPr>
          <a:xfrm rot="16200000" flipH="1">
            <a:off x="4111625" y="4435475"/>
            <a:ext cx="2887663" cy="11113"/>
          </a:xfrm>
          <a:prstGeom prst="straightConnector1">
            <a:avLst/>
          </a:prstGeom>
          <a:ln w="952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0276" name="TextBox 87"/>
          <p:cNvSpPr txBox="1">
            <a:spLocks noChangeArrowheads="1"/>
          </p:cNvSpPr>
          <p:nvPr/>
        </p:nvSpPr>
        <p:spPr bwMode="auto">
          <a:xfrm>
            <a:off x="5357097" y="5794375"/>
            <a:ext cx="387350" cy="369888"/>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p>
        </p:txBody>
      </p:sp>
      <p:sp>
        <p:nvSpPr>
          <p:cNvPr id="10277" name="TextBox 89"/>
          <p:cNvSpPr txBox="1">
            <a:spLocks noChangeArrowheads="1"/>
          </p:cNvSpPr>
          <p:nvPr/>
        </p:nvSpPr>
        <p:spPr bwMode="auto">
          <a:xfrm>
            <a:off x="265113" y="379903"/>
            <a:ext cx="3887787" cy="1200150"/>
          </a:xfrm>
          <a:prstGeom prst="rect">
            <a:avLst/>
          </a:prstGeom>
          <a:noFill/>
          <a:ln w="9525">
            <a:noFill/>
            <a:miter lim="800000"/>
            <a:headEnd/>
            <a:tailEnd/>
          </a:ln>
        </p:spPr>
        <p:txBody>
          <a:bodyPr wrap="none">
            <a:spAutoFit/>
          </a:bodyPr>
          <a:lstStyle/>
          <a:p>
            <a:r>
              <a:rPr lang="en-US" b="1" u="sng" dirty="0">
                <a:solidFill>
                  <a:srgbClr val="007635"/>
                </a:solidFill>
                <a:latin typeface="Calibri" pitchFamily="34" charset="0"/>
              </a:rPr>
              <a:t>Scenario # 2</a:t>
            </a:r>
          </a:p>
          <a:p>
            <a:r>
              <a:rPr lang="en-US" dirty="0">
                <a:solidFill>
                  <a:schemeClr val="bg1"/>
                </a:solidFill>
                <a:latin typeface="Calibri" pitchFamily="34" charset="0"/>
              </a:rPr>
              <a:t>The soil now is overconsolidated Soil:    </a:t>
            </a:r>
          </a:p>
          <a:p>
            <a:endParaRPr lang="en-US" dirty="0">
              <a:solidFill>
                <a:schemeClr val="bg1"/>
              </a:solidFill>
              <a:latin typeface="Calibri" pitchFamily="34" charset="0"/>
            </a:endParaRPr>
          </a:p>
          <a:p>
            <a:r>
              <a:rPr lang="en-US" dirty="0">
                <a:solidFill>
                  <a:schemeClr val="bg1"/>
                </a:solidFill>
                <a:latin typeface="Calibri" pitchFamily="34" charset="0"/>
              </a:rPr>
              <a:t>The new building is lighter in weight</a:t>
            </a:r>
          </a:p>
        </p:txBody>
      </p:sp>
      <p:sp>
        <p:nvSpPr>
          <p:cNvPr id="91" name="Oval 90"/>
          <p:cNvSpPr/>
          <p:nvPr/>
        </p:nvSpPr>
        <p:spPr>
          <a:xfrm>
            <a:off x="4541838" y="3068638"/>
            <a:ext cx="66675" cy="66675"/>
          </a:xfrm>
          <a:prstGeom prst="ellipse">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4887913" y="3090863"/>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5122863" y="3130550"/>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5659438" y="3502025"/>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5945188" y="3905250"/>
            <a:ext cx="44450"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6342063" y="4511675"/>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6632575" y="4954588"/>
            <a:ext cx="46038"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stCxn id="98" idx="6"/>
          </p:cNvCxnSpPr>
          <p:nvPr/>
        </p:nvCxnSpPr>
        <p:spPr>
          <a:xfrm flipH="1" flipV="1">
            <a:off x="4908550" y="4730750"/>
            <a:ext cx="1985963" cy="588963"/>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4879975" y="4711700"/>
            <a:ext cx="46038"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5732463" y="4973638"/>
            <a:ext cx="188912"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6850063" y="5297488"/>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5" name="TextBox 104"/>
          <p:cNvSpPr txBox="1"/>
          <p:nvPr/>
        </p:nvSpPr>
        <p:spPr>
          <a:xfrm>
            <a:off x="4370388" y="2809875"/>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1</a:t>
            </a:r>
          </a:p>
        </p:txBody>
      </p:sp>
      <p:sp>
        <p:nvSpPr>
          <p:cNvPr id="102" name="Rectangle 101"/>
          <p:cNvSpPr/>
          <p:nvPr/>
        </p:nvSpPr>
        <p:spPr>
          <a:xfrm>
            <a:off x="6223000" y="241300"/>
            <a:ext cx="723900" cy="571500"/>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9" name="Group 164"/>
          <p:cNvGrpSpPr>
            <a:grpSpLocks/>
          </p:cNvGrpSpPr>
          <p:nvPr/>
        </p:nvGrpSpPr>
        <p:grpSpPr bwMode="auto">
          <a:xfrm>
            <a:off x="6275388" y="582613"/>
            <a:ext cx="611187" cy="230187"/>
            <a:chOff x="6288881" y="583406"/>
            <a:chExt cx="610394" cy="229394"/>
          </a:xfrm>
        </p:grpSpPr>
        <p:cxnSp>
          <p:nvCxnSpPr>
            <p:cNvPr id="111" name="Straight Arrow Connector 110"/>
            <p:cNvCxnSpPr/>
            <p:nvPr/>
          </p:nvCxnSpPr>
          <p:spPr>
            <a:xfrm rot="5400000">
              <a:off x="6174976" y="697311"/>
              <a:ext cx="229394" cy="1585"/>
            </a:xfrm>
            <a:prstGeom prst="straightConnector1">
              <a:avLst/>
            </a:prstGeom>
            <a:ln w="31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6327971" y="698103"/>
              <a:ext cx="229394" cy="0"/>
            </a:xfrm>
            <a:prstGeom prst="straightConnector1">
              <a:avLst/>
            </a:prstGeom>
            <a:ln w="31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80173" y="698103"/>
              <a:ext cx="229394" cy="0"/>
            </a:xfrm>
            <a:prstGeom prst="straightConnector1">
              <a:avLst/>
            </a:prstGeom>
            <a:ln w="31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6632375" y="698103"/>
              <a:ext cx="229394" cy="0"/>
            </a:xfrm>
            <a:prstGeom prst="straightConnector1">
              <a:avLst/>
            </a:prstGeom>
            <a:ln w="31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a:off x="6783786" y="697311"/>
              <a:ext cx="229394" cy="1585"/>
            </a:xfrm>
            <a:prstGeom prst="straightConnector1">
              <a:avLst/>
            </a:prstGeom>
            <a:ln w="31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292" name="TextBox 118"/>
          <p:cNvSpPr txBox="1">
            <a:spLocks noChangeArrowheads="1"/>
          </p:cNvSpPr>
          <p:nvPr/>
        </p:nvSpPr>
        <p:spPr bwMode="auto">
          <a:xfrm>
            <a:off x="6296025" y="331788"/>
            <a:ext cx="639919" cy="307777"/>
          </a:xfrm>
          <a:prstGeom prst="rect">
            <a:avLst/>
          </a:prstGeom>
          <a:noFill/>
          <a:ln w="9525">
            <a:noFill/>
            <a:miter lim="800000"/>
            <a:headEnd/>
            <a:tailEnd/>
          </a:ln>
        </p:spPr>
        <p:txBody>
          <a:bodyPr wrap="none">
            <a:spAutoFit/>
          </a:bodyPr>
          <a:lstStyle/>
          <a:p>
            <a:r>
              <a:rPr lang="en-US" sz="1400" dirty="0">
                <a:solidFill>
                  <a:schemeClr val="bg1"/>
                </a:solidFill>
                <a:latin typeface="Arial" pitchFamily="34" charset="0"/>
                <a:cs typeface="Arial" pitchFamily="34" charset="0"/>
              </a:rPr>
              <a:t>q</a:t>
            </a:r>
            <a:r>
              <a:rPr lang="en-US" sz="1400" baseline="-25000" dirty="0">
                <a:solidFill>
                  <a:schemeClr val="bg1"/>
                </a:solidFill>
                <a:latin typeface="Arial" pitchFamily="34" charset="0"/>
                <a:cs typeface="Arial" pitchFamily="34" charset="0"/>
              </a:rPr>
              <a:t>design</a:t>
            </a:r>
          </a:p>
        </p:txBody>
      </p:sp>
      <p:sp>
        <p:nvSpPr>
          <p:cNvPr id="120" name="Trapezoid 119"/>
          <p:cNvSpPr/>
          <p:nvPr/>
        </p:nvSpPr>
        <p:spPr>
          <a:xfrm>
            <a:off x="5875338" y="812800"/>
            <a:ext cx="1416050" cy="862013"/>
          </a:xfrm>
          <a:prstGeom prst="trapezoid">
            <a:avLst>
              <a:gd name="adj" fmla="val 40193"/>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23" name="Straight Arrow Connector 122"/>
          <p:cNvCxnSpPr/>
          <p:nvPr/>
        </p:nvCxnSpPr>
        <p:spPr>
          <a:xfrm rot="5400000">
            <a:off x="4935538"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a:off x="5054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5400000">
            <a:off x="5184776"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5308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440363"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5400000">
            <a:off x="5559426"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5400000">
            <a:off x="5689601" y="1592262"/>
            <a:ext cx="15240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5400000">
            <a:off x="7816057"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5400000">
            <a:off x="7946232"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5400000">
            <a:off x="8065294" y="1599406"/>
            <a:ext cx="153988"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nvGrpSpPr>
          <p:cNvPr id="10" name="Group 68"/>
          <p:cNvGrpSpPr>
            <a:grpSpLocks/>
          </p:cNvGrpSpPr>
          <p:nvPr/>
        </p:nvGrpSpPr>
        <p:grpSpPr bwMode="auto">
          <a:xfrm>
            <a:off x="5878513" y="1528763"/>
            <a:ext cx="758825" cy="149225"/>
            <a:chOff x="5240338" y="1524006"/>
            <a:chExt cx="888999" cy="153190"/>
          </a:xfrm>
        </p:grpSpPr>
        <p:cxnSp>
          <p:nvCxnSpPr>
            <p:cNvPr id="141" name="Straight Arrow Connector 140"/>
            <p:cNvCxnSpPr/>
            <p:nvPr/>
          </p:nvCxnSpPr>
          <p:spPr>
            <a:xfrm rot="5400000">
              <a:off x="5165603"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a:off x="5295791"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5400000">
              <a:off x="5414820"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a:off x="5546868"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a:off x="5669616"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a:off x="5801665"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a:off x="5920694"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6050882" y="1598741"/>
              <a:ext cx="153190" cy="3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65"/>
          <p:cNvGrpSpPr>
            <a:grpSpLocks/>
          </p:cNvGrpSpPr>
          <p:nvPr/>
        </p:nvGrpSpPr>
        <p:grpSpPr bwMode="auto">
          <a:xfrm>
            <a:off x="6740525" y="1528763"/>
            <a:ext cx="542925" cy="153987"/>
            <a:chOff x="6741117" y="1528763"/>
            <a:chExt cx="542365" cy="153210"/>
          </a:xfrm>
        </p:grpSpPr>
        <p:cxnSp>
          <p:nvCxnSpPr>
            <p:cNvPr id="150" name="Straight Arrow Connector 149"/>
            <p:cNvCxnSpPr/>
            <p:nvPr/>
          </p:nvCxnSpPr>
          <p:spPr>
            <a:xfrm rot="5400000">
              <a:off x="6668467"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a:off x="6779477"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5400000">
              <a:off x="6880972"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5400000">
              <a:off x="6992776" y="1602206"/>
              <a:ext cx="148472" cy="1585"/>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7098236" y="1601413"/>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rot="5400000">
              <a:off x="7207660" y="1606151"/>
              <a:ext cx="148472" cy="317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sp>
        <p:nvSpPr>
          <p:cNvPr id="10306" name="TextBox 138"/>
          <p:cNvSpPr txBox="1">
            <a:spLocks noChangeArrowheads="1"/>
          </p:cNvSpPr>
          <p:nvPr/>
        </p:nvSpPr>
        <p:spPr bwMode="auto">
          <a:xfrm>
            <a:off x="5372100" y="1350963"/>
            <a:ext cx="307975" cy="261937"/>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10307" name="TextBox 159"/>
          <p:cNvSpPr txBox="1">
            <a:spLocks noChangeArrowheads="1"/>
          </p:cNvSpPr>
          <p:nvPr/>
        </p:nvSpPr>
        <p:spPr bwMode="auto">
          <a:xfrm>
            <a:off x="7319963" y="512763"/>
            <a:ext cx="390525" cy="246062"/>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G.S.</a:t>
            </a:r>
          </a:p>
        </p:txBody>
      </p:sp>
      <p:sp>
        <p:nvSpPr>
          <p:cNvPr id="161" name="Isosceles Triangle 160"/>
          <p:cNvSpPr/>
          <p:nvPr/>
        </p:nvSpPr>
        <p:spPr>
          <a:xfrm rot="10800000">
            <a:off x="7450138" y="693738"/>
            <a:ext cx="79375" cy="80962"/>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309" name="TextBox 88"/>
          <p:cNvSpPr txBox="1">
            <a:spLocks noChangeArrowheads="1"/>
          </p:cNvSpPr>
          <p:nvPr/>
        </p:nvSpPr>
        <p:spPr bwMode="auto">
          <a:xfrm>
            <a:off x="174625" y="2035175"/>
            <a:ext cx="625475" cy="522288"/>
          </a:xfrm>
          <a:prstGeom prst="rect">
            <a:avLst/>
          </a:prstGeom>
          <a:noFill/>
          <a:ln w="9525">
            <a:noFill/>
            <a:miter lim="800000"/>
            <a:headEnd/>
            <a:tailEnd/>
          </a:ln>
        </p:spPr>
        <p:txBody>
          <a:bodyPr>
            <a:spAutoFit/>
          </a:bodyPr>
          <a:lstStyle/>
          <a:p>
            <a:pPr defTabSz="406400"/>
            <a:endParaRPr lang="en-US" sz="1400" dirty="0">
              <a:solidFill>
                <a:schemeClr val="bg1"/>
              </a:solidFill>
              <a:latin typeface="Calibri" pitchFamily="34" charset="0"/>
            </a:endParaRPr>
          </a:p>
          <a:p>
            <a:pPr defTabSz="406400"/>
            <a:r>
              <a:rPr lang="en-US" sz="1400" dirty="0">
                <a:solidFill>
                  <a:schemeClr val="bg1"/>
                </a:solidFill>
                <a:latin typeface="Symbol" pitchFamily="18" charset="2"/>
              </a:rPr>
              <a:t>DH</a:t>
            </a:r>
            <a:r>
              <a:rPr lang="en-US" sz="1400" dirty="0">
                <a:solidFill>
                  <a:schemeClr val="bg1"/>
                </a:solidFill>
                <a:latin typeface="Calibri" pitchFamily="34" charset="0"/>
              </a:rPr>
              <a:t> =                     </a:t>
            </a:r>
          </a:p>
        </p:txBody>
      </p:sp>
      <p:cxnSp>
        <p:nvCxnSpPr>
          <p:cNvPr id="163" name="Straight Connector 162"/>
          <p:cNvCxnSpPr/>
          <p:nvPr/>
        </p:nvCxnSpPr>
        <p:spPr>
          <a:xfrm>
            <a:off x="674688" y="2414588"/>
            <a:ext cx="673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11" name="TextBox 163"/>
          <p:cNvSpPr txBox="1">
            <a:spLocks noChangeArrowheads="1"/>
          </p:cNvSpPr>
          <p:nvPr/>
        </p:nvSpPr>
        <p:spPr bwMode="auto">
          <a:xfrm>
            <a:off x="738188" y="2135188"/>
            <a:ext cx="476250"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a:t>
            </a:r>
            <a:r>
              <a:rPr lang="en-US" sz="1400" baseline="-25000" dirty="0">
                <a:solidFill>
                  <a:schemeClr val="bg1"/>
                </a:solidFill>
                <a:latin typeface="Calibri" pitchFamily="34" charset="0"/>
              </a:rPr>
              <a:t>S </a:t>
            </a:r>
            <a:r>
              <a:rPr lang="en-US" sz="1400" dirty="0">
                <a:solidFill>
                  <a:schemeClr val="bg1"/>
                </a:solidFill>
                <a:latin typeface="Calibri" pitchFamily="34" charset="0"/>
              </a:rPr>
              <a:t>H</a:t>
            </a:r>
          </a:p>
        </p:txBody>
      </p:sp>
      <p:sp>
        <p:nvSpPr>
          <p:cNvPr id="10312" name="TextBox 112"/>
          <p:cNvSpPr txBox="1">
            <a:spLocks noChangeArrowheads="1"/>
          </p:cNvSpPr>
          <p:nvPr/>
        </p:nvSpPr>
        <p:spPr bwMode="auto">
          <a:xfrm>
            <a:off x="725488" y="2389188"/>
            <a:ext cx="614362"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1 + e</a:t>
            </a:r>
            <a:r>
              <a:rPr lang="en-US" sz="1400" baseline="-25000" dirty="0">
                <a:solidFill>
                  <a:schemeClr val="bg1"/>
                </a:solidFill>
                <a:latin typeface="Calibri" pitchFamily="34" charset="0"/>
              </a:rPr>
              <a:t>O</a:t>
            </a:r>
            <a:endParaRPr lang="en-US" sz="1400" dirty="0">
              <a:solidFill>
                <a:schemeClr val="bg1"/>
              </a:solidFill>
              <a:latin typeface="Calibri" pitchFamily="34" charset="0"/>
            </a:endParaRPr>
          </a:p>
        </p:txBody>
      </p:sp>
      <p:cxnSp>
        <p:nvCxnSpPr>
          <p:cNvPr id="136" name="Straight Arrow Connector 135"/>
          <p:cNvCxnSpPr/>
          <p:nvPr/>
        </p:nvCxnSpPr>
        <p:spPr>
          <a:xfrm rot="16200000" flipH="1" flipV="1">
            <a:off x="5076825" y="4613276"/>
            <a:ext cx="2543175" cy="0"/>
          </a:xfrm>
          <a:prstGeom prst="straightConnector1">
            <a:avLst/>
          </a:prstGeom>
          <a:ln w="19050">
            <a:solidFill>
              <a:schemeClr val="bg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314" name="TextBox 136"/>
          <p:cNvSpPr txBox="1">
            <a:spLocks noChangeArrowheads="1"/>
          </p:cNvSpPr>
          <p:nvPr/>
        </p:nvSpPr>
        <p:spPr bwMode="auto">
          <a:xfrm>
            <a:off x="5842000" y="5829300"/>
            <a:ext cx="758825" cy="307975"/>
          </a:xfrm>
          <a:prstGeom prst="rect">
            <a:avLst/>
          </a:prstGeom>
          <a:noFill/>
          <a:ln w="9525">
            <a:noFill/>
            <a:miter lim="800000"/>
            <a:headEnd/>
            <a:tailEnd/>
          </a:ln>
        </p:spPr>
        <p:txBody>
          <a:bodyPr wrap="none">
            <a:spAutoFit/>
          </a:bodyPr>
          <a:lstStyle/>
          <a:p>
            <a:r>
              <a:rPr lang="en-US" sz="1400" b="1" dirty="0">
                <a:solidFill>
                  <a:schemeClr val="bg1"/>
                </a:solidFill>
                <a:latin typeface="Calibri" pitchFamily="34" charset="0"/>
              </a:rPr>
              <a:t>P</a:t>
            </a:r>
            <a:r>
              <a:rPr lang="en-US" sz="1400" b="1" baseline="-25000" dirty="0">
                <a:solidFill>
                  <a:schemeClr val="bg1"/>
                </a:solidFill>
                <a:latin typeface="Calibri" pitchFamily="34" charset="0"/>
              </a:rPr>
              <a:t>o</a:t>
            </a:r>
            <a:r>
              <a:rPr lang="en-US" sz="1400" b="1" dirty="0">
                <a:solidFill>
                  <a:schemeClr val="bg1"/>
                </a:solidFill>
                <a:latin typeface="Calibri" pitchFamily="34" charset="0"/>
              </a:rPr>
              <a:t>  + </a:t>
            </a:r>
            <a:r>
              <a:rPr lang="en-US" sz="1400" b="1" dirty="0">
                <a:solidFill>
                  <a:schemeClr val="bg1"/>
                </a:solidFill>
                <a:latin typeface="Symbol" pitchFamily="18" charset="2"/>
              </a:rPr>
              <a:t>D</a:t>
            </a:r>
            <a:r>
              <a:rPr lang="en-US" sz="1400" b="1" dirty="0">
                <a:solidFill>
                  <a:schemeClr val="bg1"/>
                </a:solidFill>
                <a:latin typeface="Calibri" pitchFamily="34" charset="0"/>
              </a:rPr>
              <a:t>P</a:t>
            </a:r>
          </a:p>
        </p:txBody>
      </p:sp>
      <p:cxnSp>
        <p:nvCxnSpPr>
          <p:cNvPr id="140" name="Straight Arrow Connector 139"/>
          <p:cNvCxnSpPr/>
          <p:nvPr/>
        </p:nvCxnSpPr>
        <p:spPr>
          <a:xfrm>
            <a:off x="5562600" y="3746500"/>
            <a:ext cx="800100" cy="1588"/>
          </a:xfrm>
          <a:prstGeom prst="straightConnector1">
            <a:avLst/>
          </a:prstGeom>
          <a:ln w="31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0800000">
            <a:off x="5562600" y="4295775"/>
            <a:ext cx="652463" cy="1984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2" name="Oval 161"/>
          <p:cNvSpPr/>
          <p:nvPr/>
        </p:nvSpPr>
        <p:spPr>
          <a:xfrm>
            <a:off x="5521325" y="4249738"/>
            <a:ext cx="82550" cy="82550"/>
          </a:xfrm>
          <a:prstGeom prst="ellipse">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67" name="Freeform 166"/>
          <p:cNvSpPr/>
          <p:nvPr/>
        </p:nvSpPr>
        <p:spPr>
          <a:xfrm>
            <a:off x="6265863" y="522288"/>
            <a:ext cx="2706687" cy="3897312"/>
          </a:xfrm>
          <a:custGeom>
            <a:avLst/>
            <a:gdLst>
              <a:gd name="connsiteX0" fmla="*/ 685800 w 685800"/>
              <a:gd name="connsiteY0" fmla="*/ 0 h 3594100"/>
              <a:gd name="connsiteX1" fmla="*/ 0 w 685800"/>
              <a:gd name="connsiteY1" fmla="*/ 3594100 h 3594100"/>
              <a:gd name="connsiteX2" fmla="*/ 0 w 685800"/>
              <a:gd name="connsiteY2" fmla="*/ 3594100 h 3594100"/>
              <a:gd name="connsiteX0" fmla="*/ 4241800 w 4241800"/>
              <a:gd name="connsiteY0" fmla="*/ 0 h 3594100"/>
              <a:gd name="connsiteX1" fmla="*/ 3556000 w 4241800"/>
              <a:gd name="connsiteY1" fmla="*/ 3594100 h 3594100"/>
              <a:gd name="connsiteX2" fmla="*/ 3556000 w 4241800"/>
              <a:gd name="connsiteY2" fmla="*/ 3594100 h 3594100"/>
              <a:gd name="connsiteX0" fmla="*/ 4241800 w 4241800"/>
              <a:gd name="connsiteY0" fmla="*/ 859367 h 4453467"/>
              <a:gd name="connsiteX1" fmla="*/ 3556000 w 4241800"/>
              <a:gd name="connsiteY1" fmla="*/ 4453467 h 4453467"/>
              <a:gd name="connsiteX2" fmla="*/ 3556000 w 4241800"/>
              <a:gd name="connsiteY2" fmla="*/ 4453467 h 4453467"/>
              <a:gd name="connsiteX0" fmla="*/ 4419600 w 4419600"/>
              <a:gd name="connsiteY0" fmla="*/ 859367 h 4694767"/>
              <a:gd name="connsiteX1" fmla="*/ 3556000 w 4419600"/>
              <a:gd name="connsiteY1" fmla="*/ 4694767 h 4694767"/>
              <a:gd name="connsiteX2" fmla="*/ 3556000 w 4419600"/>
              <a:gd name="connsiteY2" fmla="*/ 4694767 h 4694767"/>
              <a:gd name="connsiteX0" fmla="*/ 5969000 w 5969000"/>
              <a:gd name="connsiteY0" fmla="*/ 859367 h 2370667"/>
              <a:gd name="connsiteX1" fmla="*/ 3556000 w 5969000"/>
              <a:gd name="connsiteY1" fmla="*/ 2370667 h 2370667"/>
              <a:gd name="connsiteX2" fmla="*/ 3556000 w 5969000"/>
              <a:gd name="connsiteY2" fmla="*/ 2370667 h 2370667"/>
              <a:gd name="connsiteX0" fmla="*/ 5969000 w 5969000"/>
              <a:gd name="connsiteY0" fmla="*/ 287867 h 1799167"/>
              <a:gd name="connsiteX1" fmla="*/ 3556000 w 5969000"/>
              <a:gd name="connsiteY1" fmla="*/ 1799167 h 1799167"/>
              <a:gd name="connsiteX2" fmla="*/ 3556000 w 5969000"/>
              <a:gd name="connsiteY2" fmla="*/ 1799167 h 1799167"/>
              <a:gd name="connsiteX0" fmla="*/ 2413000 w 2413000"/>
              <a:gd name="connsiteY0" fmla="*/ 2626782 h 4138082"/>
              <a:gd name="connsiteX1" fmla="*/ 711200 w 2413000"/>
              <a:gd name="connsiteY1" fmla="*/ 251883 h 4138082"/>
              <a:gd name="connsiteX2" fmla="*/ 0 w 2413000"/>
              <a:gd name="connsiteY2" fmla="*/ 4138082 h 4138082"/>
              <a:gd name="connsiteX3" fmla="*/ 0 w 2413000"/>
              <a:gd name="connsiteY3" fmla="*/ 4138082 h 4138082"/>
              <a:gd name="connsiteX0" fmla="*/ 4686300 w 4686300"/>
              <a:gd name="connsiteY0" fmla="*/ 2575982 h 4087282"/>
              <a:gd name="connsiteX1" fmla="*/ 0 w 4686300"/>
              <a:gd name="connsiteY1" fmla="*/ 251883 h 4087282"/>
              <a:gd name="connsiteX2" fmla="*/ 2273300 w 4686300"/>
              <a:gd name="connsiteY2" fmla="*/ 4087282 h 4087282"/>
              <a:gd name="connsiteX3" fmla="*/ 2273300 w 4686300"/>
              <a:gd name="connsiteY3" fmla="*/ 4087282 h 4087282"/>
              <a:gd name="connsiteX0" fmla="*/ 3035300 w 3035300"/>
              <a:gd name="connsiteY0" fmla="*/ 226482 h 4087282"/>
              <a:gd name="connsiteX1" fmla="*/ 0 w 3035300"/>
              <a:gd name="connsiteY1" fmla="*/ 251883 h 4087282"/>
              <a:gd name="connsiteX2" fmla="*/ 2273300 w 3035300"/>
              <a:gd name="connsiteY2" fmla="*/ 4087282 h 4087282"/>
              <a:gd name="connsiteX3" fmla="*/ 2273300 w 3035300"/>
              <a:gd name="connsiteY3" fmla="*/ 4087282 h 4087282"/>
              <a:gd name="connsiteX0" fmla="*/ 3035300 w 3035300"/>
              <a:gd name="connsiteY0" fmla="*/ 226482 h 4087282"/>
              <a:gd name="connsiteX1" fmla="*/ 0 w 3035300"/>
              <a:gd name="connsiteY1" fmla="*/ 251883 h 4087282"/>
              <a:gd name="connsiteX2" fmla="*/ 2273300 w 3035300"/>
              <a:gd name="connsiteY2" fmla="*/ 4087282 h 4087282"/>
              <a:gd name="connsiteX3" fmla="*/ 2273300 w 3035300"/>
              <a:gd name="connsiteY3" fmla="*/ 4087282 h 4087282"/>
              <a:gd name="connsiteX0" fmla="*/ 3035300 w 3035300"/>
              <a:gd name="connsiteY0" fmla="*/ 319616 h 4180416"/>
              <a:gd name="connsiteX1" fmla="*/ 0 w 3035300"/>
              <a:gd name="connsiteY1" fmla="*/ 345017 h 4180416"/>
              <a:gd name="connsiteX2" fmla="*/ 2273300 w 3035300"/>
              <a:gd name="connsiteY2" fmla="*/ 4180416 h 4180416"/>
              <a:gd name="connsiteX3" fmla="*/ 2273300 w 3035300"/>
              <a:gd name="connsiteY3" fmla="*/ 4180416 h 4180416"/>
              <a:gd name="connsiteX0" fmla="*/ 3200400 w 3200400"/>
              <a:gd name="connsiteY0" fmla="*/ 319616 h 4180416"/>
              <a:gd name="connsiteX1" fmla="*/ 0 w 3200400"/>
              <a:gd name="connsiteY1" fmla="*/ 1475317 h 4180416"/>
              <a:gd name="connsiteX2" fmla="*/ 2438400 w 3200400"/>
              <a:gd name="connsiteY2" fmla="*/ 4180416 h 4180416"/>
              <a:gd name="connsiteX3" fmla="*/ 2438400 w 3200400"/>
              <a:gd name="connsiteY3" fmla="*/ 4180416 h 4180416"/>
              <a:gd name="connsiteX0" fmla="*/ 3756257 w 3756257"/>
              <a:gd name="connsiteY0" fmla="*/ 319616 h 4180416"/>
              <a:gd name="connsiteX1" fmla="*/ 555857 w 3756257"/>
              <a:gd name="connsiteY1" fmla="*/ 1475317 h 4180416"/>
              <a:gd name="connsiteX2" fmla="*/ 2994257 w 3756257"/>
              <a:gd name="connsiteY2" fmla="*/ 4180416 h 4180416"/>
              <a:gd name="connsiteX3" fmla="*/ 2994257 w 3756257"/>
              <a:gd name="connsiteY3" fmla="*/ 4180416 h 4180416"/>
              <a:gd name="connsiteX0" fmla="*/ 3200400 w 3200400"/>
              <a:gd name="connsiteY0" fmla="*/ 319616 h 4180416"/>
              <a:gd name="connsiteX1" fmla="*/ 0 w 3200400"/>
              <a:gd name="connsiteY1" fmla="*/ 1475317 h 4180416"/>
              <a:gd name="connsiteX2" fmla="*/ 2438400 w 3200400"/>
              <a:gd name="connsiteY2" fmla="*/ 4180416 h 4180416"/>
              <a:gd name="connsiteX3" fmla="*/ 2438400 w 3200400"/>
              <a:gd name="connsiteY3" fmla="*/ 4180416 h 4180416"/>
              <a:gd name="connsiteX0" fmla="*/ 3306233 w 3306233"/>
              <a:gd name="connsiteY0" fmla="*/ 319616 h 4180416"/>
              <a:gd name="connsiteX1" fmla="*/ 105833 w 3306233"/>
              <a:gd name="connsiteY1" fmla="*/ 1475317 h 4180416"/>
              <a:gd name="connsiteX2" fmla="*/ 2544233 w 3306233"/>
              <a:gd name="connsiteY2" fmla="*/ 4180416 h 4180416"/>
              <a:gd name="connsiteX3" fmla="*/ 2544233 w 3306233"/>
              <a:gd name="connsiteY3" fmla="*/ 4180416 h 4180416"/>
              <a:gd name="connsiteX0" fmla="*/ 3306233 w 3306233"/>
              <a:gd name="connsiteY0" fmla="*/ 319616 h 4421716"/>
              <a:gd name="connsiteX1" fmla="*/ 105833 w 3306233"/>
              <a:gd name="connsiteY1" fmla="*/ 1475317 h 4421716"/>
              <a:gd name="connsiteX2" fmla="*/ 2544233 w 3306233"/>
              <a:gd name="connsiteY2" fmla="*/ 4180416 h 4421716"/>
              <a:gd name="connsiteX3" fmla="*/ 372533 w 3306233"/>
              <a:gd name="connsiteY3" fmla="*/ 4421716 h 4421716"/>
              <a:gd name="connsiteX0" fmla="*/ 3306233 w 3306233"/>
              <a:gd name="connsiteY0" fmla="*/ 319616 h 4421716"/>
              <a:gd name="connsiteX1" fmla="*/ 105833 w 3306233"/>
              <a:gd name="connsiteY1" fmla="*/ 1475317 h 4421716"/>
              <a:gd name="connsiteX2" fmla="*/ 1477433 w 3306233"/>
              <a:gd name="connsiteY2" fmla="*/ 4066116 h 4421716"/>
              <a:gd name="connsiteX3" fmla="*/ 372533 w 3306233"/>
              <a:gd name="connsiteY3" fmla="*/ 4421716 h 4421716"/>
              <a:gd name="connsiteX0" fmla="*/ 3689350 w 3689350"/>
              <a:gd name="connsiteY0" fmla="*/ 319616 h 4421716"/>
              <a:gd name="connsiteX1" fmla="*/ 488950 w 3689350"/>
              <a:gd name="connsiteY1" fmla="*/ 1475317 h 4421716"/>
              <a:gd name="connsiteX2" fmla="*/ 755650 w 3689350"/>
              <a:gd name="connsiteY2" fmla="*/ 4421716 h 4421716"/>
              <a:gd name="connsiteX0" fmla="*/ 3689350 w 3689350"/>
              <a:gd name="connsiteY0" fmla="*/ 319616 h 4193116"/>
              <a:gd name="connsiteX1" fmla="*/ 488950 w 3689350"/>
              <a:gd name="connsiteY1" fmla="*/ 1475317 h 4193116"/>
              <a:gd name="connsiteX2" fmla="*/ 2800350 w 3689350"/>
              <a:gd name="connsiteY2" fmla="*/ 4193116 h 4193116"/>
              <a:gd name="connsiteX0" fmla="*/ 3689350 w 3689350"/>
              <a:gd name="connsiteY0" fmla="*/ 319616 h 4193116"/>
              <a:gd name="connsiteX1" fmla="*/ 488950 w 3689350"/>
              <a:gd name="connsiteY1" fmla="*/ 1475317 h 4193116"/>
              <a:gd name="connsiteX2" fmla="*/ 2800350 w 3689350"/>
              <a:gd name="connsiteY2" fmla="*/ 4193116 h 4193116"/>
              <a:gd name="connsiteX0" fmla="*/ 3689350 w 3689350"/>
              <a:gd name="connsiteY0" fmla="*/ 319616 h 4091516"/>
              <a:gd name="connsiteX1" fmla="*/ 488950 w 3689350"/>
              <a:gd name="connsiteY1" fmla="*/ 1475317 h 4091516"/>
              <a:gd name="connsiteX2" fmla="*/ 2800350 w 3689350"/>
              <a:gd name="connsiteY2" fmla="*/ 4091516 h 4091516"/>
              <a:gd name="connsiteX0" fmla="*/ 889000 w 889000"/>
              <a:gd name="connsiteY0" fmla="*/ 0 h 3771900"/>
              <a:gd name="connsiteX1" fmla="*/ 0 w 889000"/>
              <a:gd name="connsiteY1" fmla="*/ 3771900 h 3771900"/>
              <a:gd name="connsiteX0" fmla="*/ 5571067 w 5571067"/>
              <a:gd name="connsiteY0" fmla="*/ 0 h 3771900"/>
              <a:gd name="connsiteX1" fmla="*/ 4682067 w 5571067"/>
              <a:gd name="connsiteY1" fmla="*/ 3771900 h 3771900"/>
              <a:gd name="connsiteX0" fmla="*/ 5571067 w 5571067"/>
              <a:gd name="connsiteY0" fmla="*/ 0 h 3771900"/>
              <a:gd name="connsiteX1" fmla="*/ 3526369 w 5571067"/>
              <a:gd name="connsiteY1" fmla="*/ 152401 h 3771900"/>
              <a:gd name="connsiteX2" fmla="*/ 4682067 w 5571067"/>
              <a:gd name="connsiteY2" fmla="*/ 3771900 h 3771900"/>
              <a:gd name="connsiteX0" fmla="*/ 889000 w 889000"/>
              <a:gd name="connsiteY0" fmla="*/ 0 h 3771900"/>
              <a:gd name="connsiteX1" fmla="*/ 0 w 889000"/>
              <a:gd name="connsiteY1" fmla="*/ 3771900 h 3771900"/>
              <a:gd name="connsiteX0" fmla="*/ 6684433 w 6684433"/>
              <a:gd name="connsiteY0" fmla="*/ 152400 h 3924300"/>
              <a:gd name="connsiteX1" fmla="*/ 5795433 w 6684433"/>
              <a:gd name="connsiteY1" fmla="*/ 3924300 h 3924300"/>
              <a:gd name="connsiteX0" fmla="*/ 6684433 w 6684433"/>
              <a:gd name="connsiteY0" fmla="*/ 152400 h 3924300"/>
              <a:gd name="connsiteX1" fmla="*/ 5795433 w 6684433"/>
              <a:gd name="connsiteY1" fmla="*/ 3924300 h 3924300"/>
              <a:gd name="connsiteX0" fmla="*/ 6684433 w 6684433"/>
              <a:gd name="connsiteY0" fmla="*/ 152400 h 3949700"/>
              <a:gd name="connsiteX1" fmla="*/ 5757333 w 6684433"/>
              <a:gd name="connsiteY1" fmla="*/ 3949700 h 3949700"/>
              <a:gd name="connsiteX0" fmla="*/ 6684433 w 6684433"/>
              <a:gd name="connsiteY0" fmla="*/ 152400 h 3924300"/>
              <a:gd name="connsiteX1" fmla="*/ 5526304 w 6684433"/>
              <a:gd name="connsiteY1" fmla="*/ 3924300 h 3924300"/>
              <a:gd name="connsiteX0" fmla="*/ 6684433 w 8598444"/>
              <a:gd name="connsiteY0" fmla="*/ 152400 h 2783370"/>
              <a:gd name="connsiteX1" fmla="*/ 8598444 w 8598444"/>
              <a:gd name="connsiteY1" fmla="*/ 2783370 h 2783370"/>
              <a:gd name="connsiteX0" fmla="*/ 6684433 w 8598444"/>
              <a:gd name="connsiteY0" fmla="*/ 152400 h 2783370"/>
              <a:gd name="connsiteX1" fmla="*/ 8598444 w 8598444"/>
              <a:gd name="connsiteY1" fmla="*/ 2783370 h 2783370"/>
              <a:gd name="connsiteX0" fmla="*/ 6684433 w 7416852"/>
              <a:gd name="connsiteY0" fmla="*/ 152400 h 4338045"/>
              <a:gd name="connsiteX1" fmla="*/ 7416852 w 7416852"/>
              <a:gd name="connsiteY1" fmla="*/ 4338045 h 4338045"/>
              <a:gd name="connsiteX0" fmla="*/ 6684433 w 9063106"/>
              <a:gd name="connsiteY0" fmla="*/ 152400 h 4338045"/>
              <a:gd name="connsiteX1" fmla="*/ 7416852 w 9063106"/>
              <a:gd name="connsiteY1" fmla="*/ 4338045 h 4338045"/>
              <a:gd name="connsiteX0" fmla="*/ 0 w 3426620"/>
              <a:gd name="connsiteY0" fmla="*/ 1948 h 4187593"/>
              <a:gd name="connsiteX1" fmla="*/ 732419 w 3426620"/>
              <a:gd name="connsiteY1" fmla="*/ 4187593 h 4187593"/>
              <a:gd name="connsiteX0" fmla="*/ 0 w 4388774"/>
              <a:gd name="connsiteY0" fmla="*/ 0 h 4185645"/>
              <a:gd name="connsiteX1" fmla="*/ 979035 w 4388774"/>
              <a:gd name="connsiteY1" fmla="*/ 85818 h 4185645"/>
              <a:gd name="connsiteX2" fmla="*/ 732419 w 4388774"/>
              <a:gd name="connsiteY2" fmla="*/ 4185645 h 4185645"/>
              <a:gd name="connsiteX0" fmla="*/ 0 w 4236855"/>
              <a:gd name="connsiteY0" fmla="*/ 0 h 4185645"/>
              <a:gd name="connsiteX1" fmla="*/ 827116 w 4236855"/>
              <a:gd name="connsiteY1" fmla="*/ 48205 h 4185645"/>
              <a:gd name="connsiteX2" fmla="*/ 732419 w 4236855"/>
              <a:gd name="connsiteY2" fmla="*/ 4185645 h 4185645"/>
              <a:gd name="connsiteX0" fmla="*/ 0 w 2378673"/>
              <a:gd name="connsiteY0" fmla="*/ 0 h 4185645"/>
              <a:gd name="connsiteX1" fmla="*/ 827116 w 2378673"/>
              <a:gd name="connsiteY1" fmla="*/ 48205 h 4185645"/>
              <a:gd name="connsiteX2" fmla="*/ 732419 w 2378673"/>
              <a:gd name="connsiteY2" fmla="*/ 4185645 h 4185645"/>
              <a:gd name="connsiteX0" fmla="*/ 0 w 732418"/>
              <a:gd name="connsiteY0" fmla="*/ 0 h 4185645"/>
              <a:gd name="connsiteX1" fmla="*/ 732419 w 732418"/>
              <a:gd name="connsiteY1" fmla="*/ 4185645 h 4185645"/>
              <a:gd name="connsiteX0" fmla="*/ 0 w 732419"/>
              <a:gd name="connsiteY0" fmla="*/ 0 h 4185645"/>
              <a:gd name="connsiteX1" fmla="*/ 732419 w 732419"/>
              <a:gd name="connsiteY1" fmla="*/ 4185645 h 4185645"/>
              <a:gd name="connsiteX0" fmla="*/ 0 w 2809881"/>
              <a:gd name="connsiteY0" fmla="*/ 0 h 4185645"/>
              <a:gd name="connsiteX1" fmla="*/ 732419 w 2809881"/>
              <a:gd name="connsiteY1" fmla="*/ 4185645 h 4185645"/>
              <a:gd name="connsiteX0" fmla="*/ 0 w 2809881"/>
              <a:gd name="connsiteY0" fmla="*/ 0 h 4060268"/>
              <a:gd name="connsiteX1" fmla="*/ 1576413 w 2809881"/>
              <a:gd name="connsiteY1" fmla="*/ 4060268 h 4060268"/>
              <a:gd name="connsiteX0" fmla="*/ 0 w 3020261"/>
              <a:gd name="connsiteY0" fmla="*/ 0 h 4060268"/>
              <a:gd name="connsiteX1" fmla="*/ 1576413 w 3020261"/>
              <a:gd name="connsiteY1" fmla="*/ 4060268 h 4060268"/>
              <a:gd name="connsiteX0" fmla="*/ 0 w 2809881"/>
              <a:gd name="connsiteY0" fmla="*/ 0 h 4122956"/>
              <a:gd name="connsiteX1" fmla="*/ 141623 w 2809881"/>
              <a:gd name="connsiteY1" fmla="*/ 4122956 h 4122956"/>
              <a:gd name="connsiteX0" fmla="*/ 786770 w 3596651"/>
              <a:gd name="connsiteY0" fmla="*/ 0 h 3847127"/>
              <a:gd name="connsiteX1" fmla="*/ 0 w 3596651"/>
              <a:gd name="connsiteY1" fmla="*/ 3847127 h 3847127"/>
            </a:gdLst>
            <a:ahLst/>
            <a:cxnLst>
              <a:cxn ang="0">
                <a:pos x="connsiteX0" y="connsiteY0"/>
              </a:cxn>
              <a:cxn ang="0">
                <a:pos x="connsiteX1" y="connsiteY1"/>
              </a:cxn>
            </a:cxnLst>
            <a:rect l="l" t="t" r="r" b="b"/>
            <a:pathLst>
              <a:path w="3596651" h="3847127">
                <a:moveTo>
                  <a:pt x="786770" y="0"/>
                </a:moveTo>
                <a:cubicBezTo>
                  <a:pt x="3596651" y="16068"/>
                  <a:pt x="1443848" y="3304476"/>
                  <a:pt x="0" y="3847127"/>
                </a:cubicBezTo>
              </a:path>
            </a:pathLst>
          </a:custGeom>
          <a:ln>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68" name="Straight Arrow Connector 167"/>
          <p:cNvCxnSpPr/>
          <p:nvPr/>
        </p:nvCxnSpPr>
        <p:spPr>
          <a:xfrm rot="10800000">
            <a:off x="5735638" y="4343400"/>
            <a:ext cx="187325" cy="57150"/>
          </a:xfrm>
          <a:prstGeom prst="straightConnector1">
            <a:avLst/>
          </a:prstGeom>
          <a:ln w="28575">
            <a:solidFill>
              <a:srgbClr val="FF5353"/>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a:off x="6223000" y="419100"/>
            <a:ext cx="723900" cy="393700"/>
          </a:xfrm>
          <a:prstGeom prst="rect">
            <a:avLst/>
          </a:prstGeom>
          <a:no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56" name="Straight Arrow Connector 155"/>
          <p:cNvCxnSpPr/>
          <p:nvPr/>
        </p:nvCxnSpPr>
        <p:spPr>
          <a:xfrm rot="5400000">
            <a:off x="4772025" y="4503738"/>
            <a:ext cx="2760663" cy="1587"/>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5561013" y="3197225"/>
            <a:ext cx="582612" cy="3175"/>
          </a:xfrm>
          <a:prstGeom prst="straightConnector1">
            <a:avLst/>
          </a:prstGeom>
          <a:ln w="31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23" name="TextBox 168"/>
          <p:cNvSpPr txBox="1">
            <a:spLocks noChangeArrowheads="1"/>
          </p:cNvSpPr>
          <p:nvPr/>
        </p:nvSpPr>
        <p:spPr bwMode="auto">
          <a:xfrm>
            <a:off x="6515100" y="6070600"/>
            <a:ext cx="1423988"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New Building</a:t>
            </a:r>
          </a:p>
        </p:txBody>
      </p:sp>
      <p:sp>
        <p:nvSpPr>
          <p:cNvPr id="170" name="Oval 169"/>
          <p:cNvSpPr/>
          <p:nvPr/>
        </p:nvSpPr>
        <p:spPr>
          <a:xfrm>
            <a:off x="6111875" y="4430713"/>
            <a:ext cx="80963" cy="82550"/>
          </a:xfrm>
          <a:prstGeom prst="ellipse">
            <a:avLst/>
          </a:prstGeom>
          <a:solidFill>
            <a:srgbClr val="FF66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325" name="TextBox 183"/>
          <p:cNvSpPr txBox="1">
            <a:spLocks noChangeArrowheads="1"/>
          </p:cNvSpPr>
          <p:nvPr/>
        </p:nvSpPr>
        <p:spPr bwMode="auto">
          <a:xfrm>
            <a:off x="1847850" y="2384425"/>
            <a:ext cx="341313"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P</a:t>
            </a:r>
            <a:r>
              <a:rPr lang="en-US" sz="1400" baseline="-25000" dirty="0">
                <a:solidFill>
                  <a:schemeClr val="bg1"/>
                </a:solidFill>
                <a:latin typeface="Calibri" pitchFamily="34" charset="0"/>
              </a:rPr>
              <a:t>0</a:t>
            </a:r>
            <a:endParaRPr lang="en-US" sz="1400" dirty="0">
              <a:solidFill>
                <a:schemeClr val="bg1"/>
              </a:solidFill>
              <a:latin typeface="Calibri" pitchFamily="34" charset="0"/>
            </a:endParaRPr>
          </a:p>
        </p:txBody>
      </p:sp>
      <p:cxnSp>
        <p:nvCxnSpPr>
          <p:cNvPr id="185" name="Straight Connector 184"/>
          <p:cNvCxnSpPr/>
          <p:nvPr/>
        </p:nvCxnSpPr>
        <p:spPr>
          <a:xfrm flipV="1">
            <a:off x="1758950" y="2424113"/>
            <a:ext cx="519113"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27" name="TextBox 185"/>
          <p:cNvSpPr txBox="1">
            <a:spLocks noChangeArrowheads="1"/>
          </p:cNvSpPr>
          <p:nvPr/>
        </p:nvSpPr>
        <p:spPr bwMode="auto">
          <a:xfrm>
            <a:off x="1670050" y="2143125"/>
            <a:ext cx="750888"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P</a:t>
            </a:r>
            <a:r>
              <a:rPr lang="en-US" sz="1400" baseline="-25000" dirty="0">
                <a:solidFill>
                  <a:schemeClr val="bg1"/>
                </a:solidFill>
                <a:latin typeface="Calibri" pitchFamily="34" charset="0"/>
              </a:rPr>
              <a:t>o</a:t>
            </a:r>
            <a:r>
              <a:rPr lang="en-US" sz="1400" dirty="0">
                <a:solidFill>
                  <a:schemeClr val="bg1"/>
                </a:solidFill>
                <a:latin typeface="Calibri" pitchFamily="34" charset="0"/>
              </a:rPr>
              <a:t>  + </a:t>
            </a:r>
            <a:r>
              <a:rPr lang="en-US" sz="1400" dirty="0">
                <a:solidFill>
                  <a:schemeClr val="bg1"/>
                </a:solidFill>
                <a:latin typeface="Symbol" pitchFamily="18" charset="2"/>
              </a:rPr>
              <a:t>D</a:t>
            </a:r>
            <a:r>
              <a:rPr lang="en-US" sz="1400" dirty="0">
                <a:solidFill>
                  <a:schemeClr val="bg1"/>
                </a:solidFill>
                <a:latin typeface="Calibri" pitchFamily="34" charset="0"/>
              </a:rPr>
              <a:t>P</a:t>
            </a:r>
          </a:p>
        </p:txBody>
      </p:sp>
      <p:sp>
        <p:nvSpPr>
          <p:cNvPr id="10328" name="TextBox 187"/>
          <p:cNvSpPr txBox="1">
            <a:spLocks noChangeArrowheads="1"/>
          </p:cNvSpPr>
          <p:nvPr/>
        </p:nvSpPr>
        <p:spPr bwMode="auto">
          <a:xfrm>
            <a:off x="1304925" y="2209800"/>
            <a:ext cx="1233488" cy="368300"/>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log</a:t>
            </a:r>
            <a:r>
              <a:rPr lang="en-US" dirty="0">
                <a:solidFill>
                  <a:schemeClr val="bg1"/>
                </a:solidFill>
                <a:latin typeface="Calibri" pitchFamily="34" charset="0"/>
              </a:rPr>
              <a:t> (            )</a:t>
            </a:r>
          </a:p>
        </p:txBody>
      </p:sp>
      <p:sp>
        <p:nvSpPr>
          <p:cNvPr id="10330" name="TextBox 173"/>
          <p:cNvSpPr txBox="1">
            <a:spLocks noChangeArrowheads="1"/>
          </p:cNvSpPr>
          <p:nvPr/>
        </p:nvSpPr>
        <p:spPr bwMode="auto">
          <a:xfrm>
            <a:off x="5815013" y="4393407"/>
            <a:ext cx="334963"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a:t>
            </a:r>
            <a:r>
              <a:rPr lang="en-US" sz="1400" baseline="-25000" dirty="0">
                <a:solidFill>
                  <a:schemeClr val="bg1"/>
                </a:solidFill>
                <a:latin typeface="Calibri" pitchFamily="34" charset="0"/>
              </a:rPr>
              <a:t>S</a:t>
            </a:r>
            <a:endParaRPr lang="en-US" sz="1400" dirty="0">
              <a:solidFill>
                <a:schemeClr val="bg1"/>
              </a:solidFill>
              <a:latin typeface="Calibri" pitchFamily="34" charset="0"/>
            </a:endParaRPr>
          </a:p>
        </p:txBody>
      </p:sp>
      <p:sp>
        <p:nvSpPr>
          <p:cNvPr id="149" name="TextBox 148"/>
          <p:cNvSpPr txBox="1"/>
          <p:nvPr/>
        </p:nvSpPr>
        <p:spPr>
          <a:xfrm>
            <a:off x="5682458" y="2888453"/>
            <a:ext cx="463588"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2</a:t>
            </a:r>
          </a:p>
        </p:txBody>
      </p:sp>
      <p:sp>
        <p:nvSpPr>
          <p:cNvPr id="173" name="Rectangle 172"/>
          <p:cNvSpPr/>
          <p:nvPr/>
        </p:nvSpPr>
        <p:spPr>
          <a:xfrm>
            <a:off x="152400" y="2095500"/>
            <a:ext cx="2374900" cy="63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334" name="TextBox 175"/>
          <p:cNvSpPr txBox="1">
            <a:spLocks noChangeArrowheads="1"/>
          </p:cNvSpPr>
          <p:nvPr/>
        </p:nvSpPr>
        <p:spPr bwMode="auto">
          <a:xfrm>
            <a:off x="4076700" y="393700"/>
            <a:ext cx="2220913" cy="307975"/>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Constructing a new building</a:t>
            </a:r>
          </a:p>
        </p:txBody>
      </p:sp>
      <p:grpSp>
        <p:nvGrpSpPr>
          <p:cNvPr id="12" name="Group 134"/>
          <p:cNvGrpSpPr>
            <a:grpSpLocks/>
          </p:cNvGrpSpPr>
          <p:nvPr/>
        </p:nvGrpSpPr>
        <p:grpSpPr bwMode="auto">
          <a:xfrm>
            <a:off x="5878513" y="1273175"/>
            <a:ext cx="1404937" cy="409575"/>
            <a:chOff x="5878881" y="1272385"/>
            <a:chExt cx="1404601" cy="409588"/>
          </a:xfrm>
        </p:grpSpPr>
        <p:grpSp>
          <p:nvGrpSpPr>
            <p:cNvPr id="13" name="Group 68"/>
            <p:cNvGrpSpPr>
              <a:grpSpLocks/>
            </p:cNvGrpSpPr>
            <p:nvPr/>
          </p:nvGrpSpPr>
          <p:grpSpPr bwMode="auto">
            <a:xfrm>
              <a:off x="5878881" y="1528763"/>
              <a:ext cx="757401" cy="148432"/>
              <a:chOff x="5240338" y="1524006"/>
              <a:chExt cx="888999" cy="153190"/>
            </a:xfrm>
          </p:grpSpPr>
          <p:cxnSp>
            <p:nvCxnSpPr>
              <p:cNvPr id="181" name="Straight Arrow Connector 180"/>
              <p:cNvCxnSpPr/>
              <p:nvPr/>
            </p:nvCxnSpPr>
            <p:spPr>
              <a:xfrm rot="5400000">
                <a:off x="5165194"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rot="5400000">
                <a:off x="5295596"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rot="5400000">
                <a:off x="5414820"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rot="5400000">
                <a:off x="5545222"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rot="5400000">
                <a:off x="5670035"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rot="5400000">
                <a:off x="5800436"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rot="5400000">
                <a:off x="5919661"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rot="5400000">
                <a:off x="6050062" y="1598343"/>
                <a:ext cx="154014" cy="3726"/>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71" name="Straight Arrow Connector 170"/>
            <p:cNvCxnSpPr/>
            <p:nvPr/>
          </p:nvCxnSpPr>
          <p:spPr>
            <a:xfrm rot="5400000">
              <a:off x="6667659" y="1601009"/>
              <a:ext cx="149230" cy="3174"/>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a:off x="6779551" y="1601803"/>
              <a:ext cx="149230" cy="1587"/>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rot="5400000">
              <a:off x="6880333" y="1601009"/>
              <a:ext cx="149230" cy="3174"/>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rot="5400000">
              <a:off x="6993019" y="1601009"/>
              <a:ext cx="149230" cy="3174"/>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rot="5400000">
              <a:off x="7097769" y="1601009"/>
              <a:ext cx="149230" cy="3174"/>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rot="5400000">
              <a:off x="7208074" y="1606565"/>
              <a:ext cx="147642" cy="3174"/>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6410566" y="1272385"/>
              <a:ext cx="463477" cy="307787"/>
            </a:xfrm>
            <a:prstGeom prst="rect">
              <a:avLst/>
            </a:prstGeom>
            <a:noFill/>
            <a:ln w="3175">
              <a:noFill/>
            </a:ln>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2</a:t>
              </a:r>
            </a:p>
          </p:txBody>
        </p:sp>
      </p:grpSp>
      <p:cxnSp>
        <p:nvCxnSpPr>
          <p:cNvPr id="199" name="Straight Connector 198"/>
          <p:cNvCxnSpPr>
            <a:endCxn id="96" idx="2"/>
          </p:cNvCxnSpPr>
          <p:nvPr/>
        </p:nvCxnSpPr>
        <p:spPr>
          <a:xfrm>
            <a:off x="6205538" y="4487863"/>
            <a:ext cx="136525" cy="4603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4" name="Oval 133"/>
          <p:cNvSpPr/>
          <p:nvPr/>
        </p:nvSpPr>
        <p:spPr>
          <a:xfrm>
            <a:off x="6308725" y="4487863"/>
            <a:ext cx="82550" cy="82550"/>
          </a:xfrm>
          <a:prstGeom prst="ellipse">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01" name="TextBox 200"/>
          <p:cNvSpPr txBox="1"/>
          <p:nvPr/>
        </p:nvSpPr>
        <p:spPr>
          <a:xfrm>
            <a:off x="5767388" y="3481388"/>
            <a:ext cx="463588"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1</a:t>
            </a:r>
          </a:p>
        </p:txBody>
      </p:sp>
      <p:sp>
        <p:nvSpPr>
          <p:cNvPr id="10339" name="TextBox 193"/>
          <p:cNvSpPr txBox="1">
            <a:spLocks noChangeArrowheads="1"/>
          </p:cNvSpPr>
          <p:nvPr/>
        </p:nvSpPr>
        <p:spPr bwMode="auto">
          <a:xfrm>
            <a:off x="215900" y="3009900"/>
            <a:ext cx="1065213"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e</a:t>
            </a:r>
            <a:r>
              <a:rPr lang="en-US" baseline="-25000" dirty="0">
                <a:solidFill>
                  <a:schemeClr val="bg1"/>
                </a:solidFill>
                <a:latin typeface="Calibri" pitchFamily="34" charset="0"/>
              </a:rPr>
              <a:t>o</a:t>
            </a:r>
            <a:r>
              <a:rPr lang="en-US" dirty="0">
                <a:solidFill>
                  <a:schemeClr val="bg1"/>
                </a:solidFill>
                <a:latin typeface="Calibri" pitchFamily="34" charset="0"/>
              </a:rPr>
              <a:t> =  0.61</a:t>
            </a:r>
          </a:p>
        </p:txBody>
      </p:sp>
      <p:sp>
        <p:nvSpPr>
          <p:cNvPr id="195" name="TextBox 194"/>
          <p:cNvSpPr txBox="1"/>
          <p:nvPr/>
        </p:nvSpPr>
        <p:spPr>
          <a:xfrm>
            <a:off x="63500" y="3695700"/>
            <a:ext cx="2400016"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mn-lt"/>
                <a:cs typeface="+mn-cs"/>
              </a:rPr>
              <a:t>Assume  P</a:t>
            </a:r>
            <a:r>
              <a:rPr lang="en-US" sz="1400" baseline="-25000" dirty="0">
                <a:solidFill>
                  <a:schemeClr val="bg1"/>
                </a:solidFill>
                <a:effectLst>
                  <a:outerShdw blurRad="38100" dist="38100" dir="2700000" algn="tl">
                    <a:srgbClr val="000000">
                      <a:alpha val="43137"/>
                    </a:srgbClr>
                  </a:outerShdw>
                </a:effectLst>
                <a:latin typeface="+mn-lt"/>
                <a:cs typeface="+mn-cs"/>
              </a:rPr>
              <a:t>o</a:t>
            </a:r>
            <a:r>
              <a:rPr lang="en-US" sz="1400" dirty="0">
                <a:solidFill>
                  <a:schemeClr val="bg1"/>
                </a:solidFill>
                <a:effectLst>
                  <a:outerShdw blurRad="38100" dist="38100" dir="2700000" algn="tl">
                    <a:srgbClr val="000000">
                      <a:alpha val="43137"/>
                    </a:srgbClr>
                  </a:outerShdw>
                </a:effectLst>
                <a:latin typeface="+mn-lt"/>
                <a:cs typeface="+mn-cs"/>
              </a:rPr>
              <a:t> + </a:t>
            </a:r>
            <a:r>
              <a:rPr lang="en-US" sz="1400" dirty="0">
                <a:solidFill>
                  <a:schemeClr val="bg1"/>
                </a:solidFill>
                <a:effectLst>
                  <a:outerShdw blurRad="38100" dist="38100" dir="2700000" algn="tl">
                    <a:srgbClr val="000000">
                      <a:alpha val="43137"/>
                    </a:srgbClr>
                  </a:outerShdw>
                </a:effectLst>
                <a:latin typeface="Symbol" pitchFamily="18" charset="2"/>
                <a:cs typeface="+mn-cs"/>
              </a:rPr>
              <a:t>D</a:t>
            </a:r>
            <a:r>
              <a:rPr lang="en-US" sz="1400" dirty="0">
                <a:solidFill>
                  <a:schemeClr val="bg1"/>
                </a:solidFill>
                <a:effectLst>
                  <a:outerShdw blurRad="38100" dist="38100" dir="2700000" algn="tl">
                    <a:srgbClr val="000000">
                      <a:alpha val="43137"/>
                    </a:srgbClr>
                  </a:outerShdw>
                </a:effectLst>
                <a:latin typeface="+mn-lt"/>
                <a:cs typeface="+mn-cs"/>
              </a:rPr>
              <a:t>p</a:t>
            </a:r>
            <a:r>
              <a:rPr lang="en-US" sz="1400" baseline="-25000" dirty="0">
                <a:solidFill>
                  <a:schemeClr val="bg1"/>
                </a:solidFill>
                <a:effectLst>
                  <a:outerShdw blurRad="38100" dist="38100" dir="2700000" algn="tl">
                    <a:srgbClr val="000000">
                      <a:alpha val="43137"/>
                    </a:srgbClr>
                  </a:outerShdw>
                </a:effectLst>
                <a:latin typeface="+mn-lt"/>
                <a:cs typeface="+mn-cs"/>
              </a:rPr>
              <a:t>2 </a:t>
            </a:r>
            <a:r>
              <a:rPr lang="en-US" sz="1400" dirty="0">
                <a:solidFill>
                  <a:schemeClr val="bg1"/>
                </a:solidFill>
                <a:effectLst>
                  <a:outerShdw blurRad="38100" dist="38100" dir="2700000" algn="tl">
                    <a:srgbClr val="000000">
                      <a:alpha val="43137"/>
                    </a:srgbClr>
                  </a:outerShdw>
                </a:effectLst>
                <a:latin typeface="+mn-lt"/>
                <a:cs typeface="+mn-cs"/>
              </a:rPr>
              <a:t>= 1600 psf</a:t>
            </a:r>
          </a:p>
        </p:txBody>
      </p:sp>
      <p:sp>
        <p:nvSpPr>
          <p:cNvPr id="10341" name="TextBox 195"/>
          <p:cNvSpPr txBox="1">
            <a:spLocks noChangeArrowheads="1"/>
          </p:cNvSpPr>
          <p:nvPr/>
        </p:nvSpPr>
        <p:spPr bwMode="auto">
          <a:xfrm>
            <a:off x="0" y="4521200"/>
            <a:ext cx="774700" cy="304800"/>
          </a:xfrm>
          <a:prstGeom prst="rect">
            <a:avLst/>
          </a:prstGeom>
          <a:noFill/>
          <a:ln w="9525">
            <a:noFill/>
            <a:miter lim="800000"/>
            <a:headEnd/>
            <a:tailEnd/>
          </a:ln>
        </p:spPr>
        <p:txBody>
          <a:bodyPr>
            <a:spAutoFit/>
          </a:bodyPr>
          <a:lstStyle/>
          <a:p>
            <a:r>
              <a:rPr lang="en-US" sz="1400" dirty="0">
                <a:solidFill>
                  <a:schemeClr val="bg1"/>
                </a:solidFill>
                <a:latin typeface="Symbol" pitchFamily="18" charset="2"/>
                <a:cs typeface="Times New Roman" pitchFamily="18" charset="0"/>
              </a:rPr>
              <a:t>D</a:t>
            </a:r>
            <a:r>
              <a:rPr lang="en-US" sz="1400" dirty="0">
                <a:solidFill>
                  <a:schemeClr val="bg1"/>
                </a:solidFill>
                <a:latin typeface="Times New Roman" pitchFamily="18" charset="0"/>
                <a:cs typeface="Times New Roman" pitchFamily="18" charset="0"/>
              </a:rPr>
              <a:t>H = </a:t>
            </a:r>
          </a:p>
        </p:txBody>
      </p:sp>
      <p:sp>
        <p:nvSpPr>
          <p:cNvPr id="10342" name="TextBox 196"/>
          <p:cNvSpPr txBox="1">
            <a:spLocks noChangeArrowheads="1"/>
          </p:cNvSpPr>
          <p:nvPr/>
        </p:nvSpPr>
        <p:spPr bwMode="auto">
          <a:xfrm>
            <a:off x="468313" y="4445000"/>
            <a:ext cx="67468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0.1 x 16</a:t>
            </a:r>
          </a:p>
        </p:txBody>
      </p:sp>
      <p:cxnSp>
        <p:nvCxnSpPr>
          <p:cNvPr id="198" name="Straight Connector 197"/>
          <p:cNvCxnSpPr/>
          <p:nvPr/>
        </p:nvCxnSpPr>
        <p:spPr>
          <a:xfrm>
            <a:off x="533400" y="46990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44" name="TextBox 199"/>
          <p:cNvSpPr txBox="1">
            <a:spLocks noChangeArrowheads="1"/>
          </p:cNvSpPr>
          <p:nvPr/>
        </p:nvSpPr>
        <p:spPr bwMode="auto">
          <a:xfrm>
            <a:off x="468313" y="4673600"/>
            <a:ext cx="684212"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 + 0.61</a:t>
            </a:r>
          </a:p>
        </p:txBody>
      </p:sp>
      <p:sp>
        <p:nvSpPr>
          <p:cNvPr id="10345" name="TextBox 201"/>
          <p:cNvSpPr txBox="1">
            <a:spLocks noChangeArrowheads="1"/>
          </p:cNvSpPr>
          <p:nvPr/>
        </p:nvSpPr>
        <p:spPr bwMode="auto">
          <a:xfrm>
            <a:off x="1522413" y="4470400"/>
            <a:ext cx="49847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1600</a:t>
            </a:r>
          </a:p>
        </p:txBody>
      </p:sp>
      <p:cxnSp>
        <p:nvCxnSpPr>
          <p:cNvPr id="203" name="Straight Connector 202"/>
          <p:cNvCxnSpPr/>
          <p:nvPr/>
        </p:nvCxnSpPr>
        <p:spPr>
          <a:xfrm>
            <a:off x="1498600" y="47244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47" name="TextBox 203"/>
          <p:cNvSpPr txBox="1">
            <a:spLocks noChangeArrowheads="1"/>
          </p:cNvSpPr>
          <p:nvPr/>
        </p:nvSpPr>
        <p:spPr bwMode="auto">
          <a:xfrm>
            <a:off x="1420813" y="4673600"/>
            <a:ext cx="693737"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1593.51</a:t>
            </a:r>
          </a:p>
        </p:txBody>
      </p:sp>
      <p:sp>
        <p:nvSpPr>
          <p:cNvPr id="10348" name="TextBox 204"/>
          <p:cNvSpPr txBox="1">
            <a:spLocks noChangeArrowheads="1"/>
          </p:cNvSpPr>
          <p:nvPr/>
        </p:nvSpPr>
        <p:spPr bwMode="auto">
          <a:xfrm>
            <a:off x="1117600" y="4533900"/>
            <a:ext cx="382588" cy="276225"/>
          </a:xfrm>
          <a:prstGeom prst="rect">
            <a:avLst/>
          </a:prstGeom>
          <a:noFill/>
          <a:ln w="9525">
            <a:noFill/>
            <a:miter lim="800000"/>
            <a:headEnd/>
            <a:tailEnd/>
          </a:ln>
        </p:spPr>
        <p:txBody>
          <a:bodyPr wrap="none">
            <a:spAutoFit/>
          </a:bodyPr>
          <a:lstStyle/>
          <a:p>
            <a:r>
              <a:rPr lang="en-US" sz="1200" dirty="0">
                <a:solidFill>
                  <a:schemeClr val="bg1"/>
                </a:solidFill>
                <a:latin typeface="Times New Roman" pitchFamily="18" charset="0"/>
                <a:cs typeface="Times New Roman" pitchFamily="18" charset="0"/>
              </a:rPr>
              <a:t>log</a:t>
            </a:r>
          </a:p>
        </p:txBody>
      </p:sp>
      <p:sp>
        <p:nvSpPr>
          <p:cNvPr id="10349" name="TextBox 205"/>
          <p:cNvSpPr txBox="1">
            <a:spLocks noChangeArrowheads="1"/>
          </p:cNvSpPr>
          <p:nvPr/>
        </p:nvSpPr>
        <p:spPr bwMode="auto">
          <a:xfrm>
            <a:off x="1333500" y="4521200"/>
            <a:ext cx="960438"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            )</a:t>
            </a:r>
          </a:p>
        </p:txBody>
      </p:sp>
      <p:sp>
        <p:nvSpPr>
          <p:cNvPr id="10350" name="TextBox 215"/>
          <p:cNvSpPr txBox="1">
            <a:spLocks noChangeArrowheads="1"/>
          </p:cNvSpPr>
          <p:nvPr/>
        </p:nvSpPr>
        <p:spPr bwMode="auto">
          <a:xfrm>
            <a:off x="584200" y="5092700"/>
            <a:ext cx="261938"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a:t>
            </a:r>
          </a:p>
        </p:txBody>
      </p:sp>
      <p:sp>
        <p:nvSpPr>
          <p:cNvPr id="10351" name="TextBox 165"/>
          <p:cNvSpPr txBox="1">
            <a:spLocks noChangeArrowheads="1"/>
          </p:cNvSpPr>
          <p:nvPr/>
        </p:nvSpPr>
        <p:spPr bwMode="auto">
          <a:xfrm>
            <a:off x="7715250" y="0"/>
            <a:ext cx="1069524" cy="230832"/>
          </a:xfrm>
          <a:prstGeom prst="rect">
            <a:avLst/>
          </a:prstGeom>
          <a:noFill/>
          <a:ln w="9525">
            <a:solidFill>
              <a:schemeClr val="accent1"/>
            </a:solidFill>
            <a:miter lim="800000"/>
            <a:headEnd/>
            <a:tailEnd/>
          </a:ln>
        </p:spPr>
        <p:txBody>
          <a:bodyPr wrap="none">
            <a:spAutoFit/>
          </a:bodyPr>
          <a:lstStyle/>
          <a:p>
            <a:r>
              <a:rPr lang="en-US" sz="900" dirty="0">
                <a:solidFill>
                  <a:schemeClr val="bg1"/>
                </a:solidFill>
              </a:rPr>
              <a:t>Dr. Kamal </a:t>
            </a:r>
            <a:r>
              <a:rPr lang="en-US" sz="900" dirty="0" smtClean="0">
                <a:solidFill>
                  <a:schemeClr val="bg1"/>
                </a:solidFill>
              </a:rPr>
              <a:t>Tawfiq</a:t>
            </a:r>
            <a:endParaRPr lang="en-US" sz="900" dirty="0">
              <a:solidFill>
                <a:schemeClr val="bg1"/>
              </a:solidFill>
            </a:endParaRPr>
          </a:p>
        </p:txBody>
      </p:sp>
      <p:sp>
        <p:nvSpPr>
          <p:cNvPr id="165" name="Slide Number Placeholder 164"/>
          <p:cNvSpPr>
            <a:spLocks noGrp="1"/>
          </p:cNvSpPr>
          <p:nvPr>
            <p:ph type="sldNum" sz="quarter" idx="12"/>
          </p:nvPr>
        </p:nvSpPr>
        <p:spPr/>
        <p:txBody>
          <a:bodyPr/>
          <a:lstStyle/>
          <a:p>
            <a:pPr>
              <a:defRPr/>
            </a:pPr>
            <a:fld id="{32E309BD-7918-46B7-9B4C-18692777D094}" type="slidenum">
              <a:rPr lang="en-US" smtClean="0"/>
              <a:pPr>
                <a:defRPr/>
              </a:pPr>
              <a:t>17</a:t>
            </a:fld>
            <a:endParaRPr lang="en-US" dirty="0"/>
          </a:p>
        </p:txBody>
      </p:sp>
      <p:sp>
        <p:nvSpPr>
          <p:cNvPr id="166" name="Footer Placeholder 165"/>
          <p:cNvSpPr>
            <a:spLocks noGrp="1"/>
          </p:cNvSpPr>
          <p:nvPr>
            <p:ph type="ftr" sz="quarter" idx="11"/>
          </p:nvPr>
        </p:nvSpPr>
        <p:spPr/>
        <p:txBody>
          <a:bodyPr/>
          <a:lstStyle/>
          <a:p>
            <a:pPr>
              <a:defRPr/>
            </a:pPr>
            <a:r>
              <a:rPr lang="en-US" dirty="0" smtClean="0"/>
              <a:t>Dr. Kamal Tawfiq</a:t>
            </a:r>
            <a:endParaRPr lang="en-US" dirty="0"/>
          </a:p>
        </p:txBody>
      </p:sp>
      <p:pic>
        <p:nvPicPr>
          <p:cNvPr id="239617" name="Picture 1"/>
          <p:cNvPicPr>
            <a:picLocks noChangeAspect="1" noChangeArrowheads="1"/>
          </p:cNvPicPr>
          <p:nvPr/>
        </p:nvPicPr>
        <p:blipFill>
          <a:blip r:embed="rId4" cstate="print"/>
          <a:srcRect/>
          <a:stretch>
            <a:fillRect/>
          </a:stretch>
        </p:blipFill>
        <p:spPr bwMode="auto">
          <a:xfrm>
            <a:off x="6236394" y="304063"/>
            <a:ext cx="692440" cy="526851"/>
          </a:xfrm>
          <a:prstGeom prst="rect">
            <a:avLst/>
          </a:prstGeom>
          <a:noFill/>
          <a:ln w="9525">
            <a:noFill/>
            <a:miter lim="800000"/>
            <a:headEnd/>
            <a:tailEnd/>
          </a:ln>
        </p:spPr>
      </p:pic>
      <p:sp>
        <p:nvSpPr>
          <p:cNvPr id="169" name="TextBox 168"/>
          <p:cNvSpPr txBox="1"/>
          <p:nvPr/>
        </p:nvSpPr>
        <p:spPr>
          <a:xfrm>
            <a:off x="1558343" y="463640"/>
            <a:ext cx="962123" cy="261610"/>
          </a:xfrm>
          <a:prstGeom prst="rect">
            <a:avLst/>
          </a:prstGeom>
          <a:noFill/>
        </p:spPr>
        <p:txBody>
          <a:bodyPr wrap="none" rtlCol="0">
            <a:spAutoFit/>
          </a:bodyPr>
          <a:lstStyle/>
          <a:p>
            <a:r>
              <a:rPr lang="en-US" sz="1100" dirty="0" smtClean="0">
                <a:solidFill>
                  <a:srgbClr val="007635"/>
                </a:solidFill>
              </a:rPr>
              <a:t>Small house</a:t>
            </a:r>
            <a:endParaRPr lang="en-US" sz="1100" dirty="0">
              <a:solidFill>
                <a:srgbClr val="007635"/>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34723" y="1054100"/>
          <a:ext cx="8674554" cy="5204052"/>
        </p:xfrm>
        <a:graphic>
          <a:graphicData uri="http://schemas.openxmlformats.org/drawingml/2006/chart">
            <c:chart xmlns:c="http://schemas.openxmlformats.org/drawingml/2006/chart" xmlns:r="http://schemas.openxmlformats.org/officeDocument/2006/relationships" r:id="rId3"/>
          </a:graphicData>
        </a:graphic>
      </p:graphicFrame>
      <p:sp>
        <p:nvSpPr>
          <p:cNvPr id="11267" name="TextBox 3"/>
          <p:cNvSpPr txBox="1">
            <a:spLocks noChangeArrowheads="1"/>
          </p:cNvSpPr>
          <p:nvPr/>
        </p:nvSpPr>
        <p:spPr bwMode="auto">
          <a:xfrm>
            <a:off x="673100" y="419100"/>
            <a:ext cx="2620963"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Example of Semi-log Scale</a:t>
            </a:r>
          </a:p>
        </p:txBody>
      </p:sp>
      <p:sp>
        <p:nvSpPr>
          <p:cNvPr id="5" name="Slide Number Placeholder 4"/>
          <p:cNvSpPr>
            <a:spLocks noGrp="1"/>
          </p:cNvSpPr>
          <p:nvPr>
            <p:ph type="sldNum" sz="quarter" idx="12"/>
          </p:nvPr>
        </p:nvSpPr>
        <p:spPr/>
        <p:txBody>
          <a:bodyPr/>
          <a:lstStyle/>
          <a:p>
            <a:pPr>
              <a:defRPr/>
            </a:pPr>
            <a:fld id="{32E309BD-7918-46B7-9B4C-18692777D094}" type="slidenum">
              <a:rPr lang="en-US" smtClean="0"/>
              <a:pPr>
                <a:defRPr/>
              </a:pPr>
              <a:t>18</a:t>
            </a:fld>
            <a:endParaRPr lang="en-US" dirty="0"/>
          </a:p>
        </p:txBody>
      </p:sp>
      <p:sp>
        <p:nvSpPr>
          <p:cNvPr id="6" name="Footer Placeholder 5"/>
          <p:cNvSpPr>
            <a:spLocks noGrp="1"/>
          </p:cNvSpPr>
          <p:nvPr>
            <p:ph type="ftr" sz="quarter" idx="11"/>
          </p:nvPr>
        </p:nvSpPr>
        <p:spPr/>
        <p:txBody>
          <a:bodyPr/>
          <a:lstStyle/>
          <a:p>
            <a:pPr>
              <a:defRPr/>
            </a:pPr>
            <a:r>
              <a:rPr lang="en-US" dirty="0" smtClean="0"/>
              <a:t>Dr. Kamal Tawfiq</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098" name="Object 4"/>
          <p:cNvGraphicFramePr>
            <a:graphicFrameLocks noGrp="1" noChangeAspect="1"/>
          </p:cNvGraphicFramePr>
          <p:nvPr>
            <p:ph idx="1"/>
          </p:nvPr>
        </p:nvGraphicFramePr>
        <p:xfrm>
          <a:off x="525463" y="344488"/>
          <a:ext cx="8070850" cy="6107112"/>
        </p:xfrm>
        <a:graphic>
          <a:graphicData uri="http://schemas.openxmlformats.org/presentationml/2006/ole">
            <mc:AlternateContent xmlns:mc="http://schemas.openxmlformats.org/markup-compatibility/2006">
              <mc:Choice xmlns:v="urn:schemas-microsoft-com:vml" Requires="v">
                <p:oleObj spid="_x0000_s79234" name="Drawing" r:id="rId4" imgW="8999220" imgH="6812280" progId="">
                  <p:embed/>
                </p:oleObj>
              </mc:Choice>
              <mc:Fallback>
                <p:oleObj name="Drawing" r:id="rId4" imgW="8999220" imgH="6812280" progId="">
                  <p:embed/>
                  <p:pic>
                    <p:nvPicPr>
                      <p:cNvPr id="0" name="Picture 3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3" y="344488"/>
                        <a:ext cx="8070850" cy="610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Rectangle 15"/>
          <p:cNvSpPr>
            <a:spLocks noChangeArrowheads="1"/>
          </p:cNvSpPr>
          <p:nvPr/>
        </p:nvSpPr>
        <p:spPr bwMode="auto">
          <a:xfrm>
            <a:off x="4314825" y="1871663"/>
            <a:ext cx="280988" cy="166687"/>
          </a:xfrm>
          <a:prstGeom prst="rect">
            <a:avLst/>
          </a:prstGeom>
          <a:solidFill>
            <a:srgbClr val="FFCC00"/>
          </a:solidFill>
          <a:ln w="9525" algn="ctr">
            <a:noFill/>
            <a:round/>
            <a:headEnd/>
            <a:tailEnd/>
          </a:ln>
        </p:spPr>
        <p:txBody>
          <a:bodyPr/>
          <a:lstStyle/>
          <a:p>
            <a:endParaRPr lang="en-US" dirty="0"/>
          </a:p>
        </p:txBody>
      </p:sp>
      <p:sp>
        <p:nvSpPr>
          <p:cNvPr id="4102" name="TextBox 14"/>
          <p:cNvSpPr txBox="1">
            <a:spLocks noChangeArrowheads="1"/>
          </p:cNvSpPr>
          <p:nvPr/>
        </p:nvSpPr>
        <p:spPr bwMode="auto">
          <a:xfrm>
            <a:off x="4152900" y="1800225"/>
            <a:ext cx="363538" cy="276225"/>
          </a:xfrm>
          <a:prstGeom prst="rect">
            <a:avLst/>
          </a:prstGeom>
          <a:noFill/>
          <a:ln w="9525">
            <a:noFill/>
            <a:miter lim="800000"/>
            <a:headEnd/>
            <a:tailEnd/>
          </a:ln>
        </p:spPr>
        <p:txBody>
          <a:bodyPr wrap="none">
            <a:spAutoFit/>
          </a:bodyPr>
          <a:lstStyle/>
          <a:p>
            <a:r>
              <a:rPr lang="en-US" sz="1200" dirty="0">
                <a:latin typeface="Symbol" pitchFamily="18" charset="2"/>
              </a:rPr>
              <a:t>D</a:t>
            </a:r>
            <a:r>
              <a:rPr lang="en-US" sz="1200" dirty="0"/>
              <a:t>p</a:t>
            </a:r>
          </a:p>
        </p:txBody>
      </p:sp>
      <p:sp>
        <p:nvSpPr>
          <p:cNvPr id="4103" name="Rectangle 16"/>
          <p:cNvSpPr>
            <a:spLocks noChangeArrowheads="1"/>
          </p:cNvSpPr>
          <p:nvPr/>
        </p:nvSpPr>
        <p:spPr bwMode="auto">
          <a:xfrm>
            <a:off x="6943725" y="1876425"/>
            <a:ext cx="280988" cy="166688"/>
          </a:xfrm>
          <a:prstGeom prst="rect">
            <a:avLst/>
          </a:prstGeom>
          <a:solidFill>
            <a:srgbClr val="FFCC00"/>
          </a:solidFill>
          <a:ln w="9525" algn="ctr">
            <a:noFill/>
            <a:round/>
            <a:headEnd/>
            <a:tailEnd/>
          </a:ln>
        </p:spPr>
        <p:txBody>
          <a:bodyPr/>
          <a:lstStyle/>
          <a:p>
            <a:endParaRPr lang="en-US" dirty="0"/>
          </a:p>
        </p:txBody>
      </p:sp>
      <p:sp>
        <p:nvSpPr>
          <p:cNvPr id="18" name="TextBox 17"/>
          <p:cNvSpPr txBox="1"/>
          <p:nvPr/>
        </p:nvSpPr>
        <p:spPr>
          <a:xfrm>
            <a:off x="6900863" y="1814513"/>
            <a:ext cx="363537" cy="276225"/>
          </a:xfrm>
          <a:prstGeom prst="rect">
            <a:avLst/>
          </a:prstGeom>
          <a:noFill/>
        </p:spPr>
        <p:txBody>
          <a:bodyPr wrap="none">
            <a:spAutoFit/>
          </a:bodyPr>
          <a:lstStyle/>
          <a:p>
            <a:pPr>
              <a:defRPr/>
            </a:pPr>
            <a:r>
              <a:rPr lang="en-US" sz="1200" dirty="0">
                <a:solidFill>
                  <a:schemeClr val="bg1">
                    <a:lumMod val="75000"/>
                  </a:schemeClr>
                </a:solidFill>
                <a:latin typeface="Symbol" pitchFamily="18" charset="2"/>
              </a:rPr>
              <a:t>D</a:t>
            </a:r>
            <a:r>
              <a:rPr lang="en-US" sz="1200" dirty="0">
                <a:solidFill>
                  <a:schemeClr val="bg1">
                    <a:lumMod val="75000"/>
                  </a:schemeClr>
                </a:solidFill>
              </a:rPr>
              <a:t>p</a:t>
            </a:r>
          </a:p>
        </p:txBody>
      </p:sp>
      <p:sp>
        <p:nvSpPr>
          <p:cNvPr id="4105" name="TextBox 18"/>
          <p:cNvSpPr txBox="1">
            <a:spLocks noChangeArrowheads="1"/>
          </p:cNvSpPr>
          <p:nvPr/>
        </p:nvSpPr>
        <p:spPr bwMode="auto">
          <a:xfrm>
            <a:off x="4376738" y="3276600"/>
            <a:ext cx="363537" cy="276225"/>
          </a:xfrm>
          <a:prstGeom prst="rect">
            <a:avLst/>
          </a:prstGeom>
          <a:noFill/>
          <a:ln w="9525">
            <a:noFill/>
            <a:miter lim="800000"/>
            <a:headEnd/>
            <a:tailEnd/>
          </a:ln>
        </p:spPr>
        <p:txBody>
          <a:bodyPr wrap="none">
            <a:spAutoFit/>
          </a:bodyPr>
          <a:lstStyle/>
          <a:p>
            <a:r>
              <a:rPr lang="en-US" sz="1200" dirty="0">
                <a:solidFill>
                  <a:srgbClr val="FF0000"/>
                </a:solidFill>
                <a:latin typeface="Symbol" pitchFamily="18" charset="2"/>
              </a:rPr>
              <a:t>D</a:t>
            </a:r>
            <a:r>
              <a:rPr lang="en-US" sz="1200" dirty="0">
                <a:solidFill>
                  <a:srgbClr val="FF0000"/>
                </a:solidFill>
              </a:rPr>
              <a:t>p</a:t>
            </a:r>
          </a:p>
        </p:txBody>
      </p:sp>
      <p:sp>
        <p:nvSpPr>
          <p:cNvPr id="4106" name="TextBox 19"/>
          <p:cNvSpPr txBox="1">
            <a:spLocks noChangeArrowheads="1"/>
          </p:cNvSpPr>
          <p:nvPr/>
        </p:nvSpPr>
        <p:spPr bwMode="auto">
          <a:xfrm>
            <a:off x="7024688" y="3299541"/>
            <a:ext cx="363537" cy="276225"/>
          </a:xfrm>
          <a:prstGeom prst="rect">
            <a:avLst/>
          </a:prstGeom>
          <a:noFill/>
          <a:ln w="9525">
            <a:noFill/>
            <a:miter lim="800000"/>
            <a:headEnd/>
            <a:tailEnd/>
          </a:ln>
        </p:spPr>
        <p:txBody>
          <a:bodyPr wrap="none">
            <a:spAutoFit/>
          </a:bodyPr>
          <a:lstStyle/>
          <a:p>
            <a:r>
              <a:rPr lang="en-US" sz="1200" dirty="0">
                <a:solidFill>
                  <a:srgbClr val="FF0000"/>
                </a:solidFill>
                <a:latin typeface="Symbol" pitchFamily="18" charset="2"/>
              </a:rPr>
              <a:t>D</a:t>
            </a:r>
            <a:r>
              <a:rPr lang="en-US" sz="1200" dirty="0">
                <a:solidFill>
                  <a:srgbClr val="FF0000"/>
                </a:solidFill>
              </a:rPr>
              <a:t>p</a:t>
            </a:r>
          </a:p>
        </p:txBody>
      </p:sp>
      <p:sp>
        <p:nvSpPr>
          <p:cNvPr id="4107" name="Rectangle 21"/>
          <p:cNvSpPr>
            <a:spLocks noChangeArrowheads="1"/>
          </p:cNvSpPr>
          <p:nvPr/>
        </p:nvSpPr>
        <p:spPr bwMode="auto">
          <a:xfrm>
            <a:off x="7415213" y="4714875"/>
            <a:ext cx="171450" cy="190500"/>
          </a:xfrm>
          <a:prstGeom prst="rect">
            <a:avLst/>
          </a:prstGeom>
          <a:solidFill>
            <a:schemeClr val="tx1"/>
          </a:solidFill>
          <a:ln w="9525" algn="ctr">
            <a:noFill/>
            <a:round/>
            <a:headEnd/>
            <a:tailEnd/>
          </a:ln>
        </p:spPr>
        <p:txBody>
          <a:bodyPr/>
          <a:lstStyle/>
          <a:p>
            <a:endParaRPr lang="en-US" dirty="0">
              <a:solidFill>
                <a:srgbClr val="FF0000"/>
              </a:solidFill>
            </a:endParaRPr>
          </a:p>
        </p:txBody>
      </p:sp>
      <p:sp>
        <p:nvSpPr>
          <p:cNvPr id="4108" name="TextBox 20"/>
          <p:cNvSpPr txBox="1">
            <a:spLocks noChangeArrowheads="1"/>
          </p:cNvSpPr>
          <p:nvPr/>
        </p:nvSpPr>
        <p:spPr bwMode="auto">
          <a:xfrm>
            <a:off x="7324725" y="4657725"/>
            <a:ext cx="319088" cy="230188"/>
          </a:xfrm>
          <a:prstGeom prst="rect">
            <a:avLst/>
          </a:prstGeom>
          <a:noFill/>
          <a:ln w="9525">
            <a:noFill/>
            <a:miter lim="800000"/>
            <a:headEnd/>
            <a:tailEnd/>
          </a:ln>
        </p:spPr>
        <p:txBody>
          <a:bodyPr wrap="none">
            <a:spAutoFit/>
          </a:bodyPr>
          <a:lstStyle/>
          <a:p>
            <a:r>
              <a:rPr lang="en-US" sz="900" dirty="0">
                <a:solidFill>
                  <a:srgbClr val="FF0000"/>
                </a:solidFill>
                <a:latin typeface="Symbol" pitchFamily="18" charset="2"/>
              </a:rPr>
              <a:t>D</a:t>
            </a:r>
            <a:r>
              <a:rPr lang="en-US" sz="900" dirty="0">
                <a:solidFill>
                  <a:srgbClr val="FF0000"/>
                </a:solidFill>
              </a:rPr>
              <a:t>p</a:t>
            </a:r>
          </a:p>
        </p:txBody>
      </p:sp>
      <p:sp>
        <p:nvSpPr>
          <p:cNvPr id="4110" name="TextBox 23"/>
          <p:cNvSpPr txBox="1">
            <a:spLocks noChangeArrowheads="1"/>
          </p:cNvSpPr>
          <p:nvPr/>
        </p:nvSpPr>
        <p:spPr bwMode="auto">
          <a:xfrm>
            <a:off x="5509832" y="4406318"/>
            <a:ext cx="319087" cy="230188"/>
          </a:xfrm>
          <a:prstGeom prst="rect">
            <a:avLst/>
          </a:prstGeom>
          <a:noFill/>
          <a:ln w="9525">
            <a:noFill/>
            <a:miter lim="800000"/>
            <a:headEnd/>
            <a:tailEnd/>
          </a:ln>
        </p:spPr>
        <p:txBody>
          <a:bodyPr wrap="none">
            <a:spAutoFit/>
          </a:bodyPr>
          <a:lstStyle/>
          <a:p>
            <a:r>
              <a:rPr lang="en-US" sz="900" dirty="0">
                <a:solidFill>
                  <a:srgbClr val="FF0000"/>
                </a:solidFill>
                <a:latin typeface="Symbol" pitchFamily="18" charset="2"/>
              </a:rPr>
              <a:t>D</a:t>
            </a:r>
            <a:r>
              <a:rPr lang="en-US" sz="900" dirty="0">
                <a:solidFill>
                  <a:srgbClr val="FF0000"/>
                </a:solidFill>
              </a:rPr>
              <a:t>p</a:t>
            </a:r>
          </a:p>
        </p:txBody>
      </p:sp>
      <p:graphicFrame>
        <p:nvGraphicFramePr>
          <p:cNvPr id="2" name="Object 1"/>
          <p:cNvGraphicFramePr>
            <a:graphicFrameLocks noChangeAspect="1"/>
          </p:cNvGraphicFramePr>
          <p:nvPr>
            <p:extLst>
              <p:ext uri="{D42A27DB-BD31-4B8C-83A1-F6EECF244321}">
                <p14:modId xmlns:p14="http://schemas.microsoft.com/office/powerpoint/2010/main" val="3607240276"/>
              </p:ext>
            </p:extLst>
          </p:nvPr>
        </p:nvGraphicFramePr>
        <p:xfrm>
          <a:off x="2425401" y="4945647"/>
          <a:ext cx="4060509" cy="1172766"/>
        </p:xfrm>
        <a:graphic>
          <a:graphicData uri="http://schemas.openxmlformats.org/presentationml/2006/ole">
            <mc:AlternateContent xmlns:mc="http://schemas.openxmlformats.org/markup-compatibility/2006">
              <mc:Choice xmlns:v="urn:schemas-microsoft-com:vml" Requires="v">
                <p:oleObj spid="_x0000_s79235" name="Equation" r:id="rId6" imgW="1498600" imgH="457200" progId="Equation.3">
                  <p:embed/>
                </p:oleObj>
              </mc:Choice>
              <mc:Fallback>
                <p:oleObj name="Equation" r:id="rId6" imgW="1498600" imgH="457200" progId="Equation.3">
                  <p:embed/>
                  <p:pic>
                    <p:nvPicPr>
                      <p:cNvPr id="0" name="Picture 3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5401" y="4945647"/>
                        <a:ext cx="4060509" cy="1172766"/>
                      </a:xfrm>
                      <a:prstGeom prst="rect">
                        <a:avLst/>
                      </a:prstGeom>
                      <a:solidFill>
                        <a:schemeClr val="tx1"/>
                      </a:solidFill>
                    </p:spPr>
                  </p:pic>
                </p:oleObj>
              </mc:Fallback>
            </mc:AlternateContent>
          </a:graphicData>
        </a:graphic>
      </p:graphicFrame>
      <p:sp>
        <p:nvSpPr>
          <p:cNvPr id="15" name="Slide Number Placeholder 14"/>
          <p:cNvSpPr>
            <a:spLocks noGrp="1"/>
          </p:cNvSpPr>
          <p:nvPr>
            <p:ph type="sldNum" sz="quarter" idx="12"/>
          </p:nvPr>
        </p:nvSpPr>
        <p:spPr/>
        <p:txBody>
          <a:bodyPr/>
          <a:lstStyle/>
          <a:p>
            <a:pPr>
              <a:defRPr/>
            </a:pPr>
            <a:fld id="{50A3D3A6-952E-49C4-A033-20458DDEA930}" type="slidenum">
              <a:rPr lang="en-US" smtClean="0"/>
              <a:pPr>
                <a:defRPr/>
              </a:pPr>
              <a:t>19</a:t>
            </a:fld>
            <a:endParaRPr lang="en-US" dirty="0"/>
          </a:p>
        </p:txBody>
      </p:sp>
      <p:sp>
        <p:nvSpPr>
          <p:cNvPr id="16" name="Footer Placeholder 15"/>
          <p:cNvSpPr>
            <a:spLocks noGrp="1"/>
          </p:cNvSpPr>
          <p:nvPr>
            <p:ph type="ftr" sz="quarter" idx="11"/>
          </p:nvPr>
        </p:nvSpPr>
        <p:spPr/>
        <p:txBody>
          <a:bodyPr/>
          <a:lstStyle/>
          <a:p>
            <a:pPr>
              <a:defRPr/>
            </a:pPr>
            <a:r>
              <a:rPr lang="en-US" dirty="0" smtClean="0"/>
              <a:t>Dr. Kamal Tawfiq</a:t>
            </a:r>
            <a:endParaRPr lang="en-US" dirty="0"/>
          </a:p>
        </p:txBody>
      </p:sp>
      <p:sp>
        <p:nvSpPr>
          <p:cNvPr id="17" name="Rectangle 16"/>
          <p:cNvSpPr/>
          <p:nvPr/>
        </p:nvSpPr>
        <p:spPr>
          <a:xfrm>
            <a:off x="2393576" y="6051176"/>
            <a:ext cx="4141695" cy="376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p:cNvCxnSpPr/>
          <p:nvPr/>
        </p:nvCxnSpPr>
        <p:spPr>
          <a:xfrm rot="5400000">
            <a:off x="6401057" y="4075906"/>
            <a:ext cx="11430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01554" y="347729"/>
            <a:ext cx="2416046" cy="369332"/>
          </a:xfrm>
          <a:prstGeom prst="rect">
            <a:avLst/>
          </a:prstGeom>
          <a:noFill/>
        </p:spPr>
        <p:txBody>
          <a:bodyPr wrap="none" rtlCol="0">
            <a:spAutoFit/>
          </a:bodyPr>
          <a:lstStyle/>
          <a:p>
            <a:r>
              <a:rPr lang="en-US" dirty="0" smtClean="0">
                <a:solidFill>
                  <a:srgbClr val="007635"/>
                </a:solidFill>
              </a:rPr>
              <a:t>Demolish the Building</a:t>
            </a:r>
            <a:endParaRPr lang="en-US" dirty="0">
              <a:solidFill>
                <a:srgbClr val="007635"/>
              </a:solidFill>
            </a:endParaRPr>
          </a:p>
        </p:txBody>
      </p:sp>
      <p:sp>
        <p:nvSpPr>
          <p:cNvPr id="22" name="TextBox 21"/>
          <p:cNvSpPr txBox="1"/>
          <p:nvPr/>
        </p:nvSpPr>
        <p:spPr>
          <a:xfrm>
            <a:off x="7243109" y="4801673"/>
            <a:ext cx="389850" cy="369332"/>
          </a:xfrm>
          <a:prstGeom prst="rect">
            <a:avLst/>
          </a:prstGeom>
          <a:noFill/>
        </p:spPr>
        <p:txBody>
          <a:bodyPr wrap="none" rtlCol="0">
            <a:spAutoFit/>
          </a:bodyPr>
          <a:lstStyle/>
          <a:p>
            <a:r>
              <a:rPr lang="en-US" dirty="0" smtClean="0">
                <a:solidFill>
                  <a:srgbClr val="007635"/>
                </a:solidFill>
                <a:latin typeface="Times New Roman" pitchFamily="18" charset="0"/>
                <a:cs typeface="Times New Roman" pitchFamily="18" charset="0"/>
              </a:rPr>
              <a:t>P</a:t>
            </a:r>
            <a:r>
              <a:rPr lang="en-US" baseline="-25000" dirty="0" smtClean="0">
                <a:solidFill>
                  <a:srgbClr val="007635"/>
                </a:solidFill>
              </a:rPr>
              <a:t>c</a:t>
            </a:r>
            <a:endParaRPr lang="en-US" baseline="-25000" dirty="0">
              <a:solidFill>
                <a:srgbClr val="007635"/>
              </a:solidFill>
            </a:endParaRPr>
          </a:p>
        </p:txBody>
      </p:sp>
      <p:cxnSp>
        <p:nvCxnSpPr>
          <p:cNvPr id="24" name="Straight Arrow Connector 23"/>
          <p:cNvCxnSpPr/>
          <p:nvPr/>
        </p:nvCxnSpPr>
        <p:spPr>
          <a:xfrm rot="5400000">
            <a:off x="865289" y="3923506"/>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3966951" y="3882723"/>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6167092" y="3880576"/>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13" b="13849"/>
          <a:stretch/>
        </p:blipFill>
        <p:spPr bwMode="auto">
          <a:xfrm>
            <a:off x="2422071" y="1920240"/>
            <a:ext cx="4696459"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79600" y="2578100"/>
            <a:ext cx="5842000" cy="194310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879600" y="2578100"/>
            <a:ext cx="5842000" cy="48260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142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562" t="34593" r="6250" b="36783"/>
          <a:stretch/>
        </p:blipFill>
        <p:spPr bwMode="auto">
          <a:xfrm>
            <a:off x="1554480" y="2552700"/>
            <a:ext cx="631952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554480" y="3366413"/>
            <a:ext cx="6319520" cy="1011632"/>
            <a:chOff x="1879600" y="3391813"/>
            <a:chExt cx="5722030" cy="1011632"/>
          </a:xfrm>
        </p:grpSpPr>
        <p:sp>
          <p:nvSpPr>
            <p:cNvPr id="10" name="Freeform 9"/>
            <p:cNvSpPr/>
            <p:nvPr/>
          </p:nvSpPr>
          <p:spPr>
            <a:xfrm>
              <a:off x="3742504"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flipH="1">
              <a:off x="4071822"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4364804"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flipH="1">
              <a:off x="4694122"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094804"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flipH="1">
              <a:off x="3424122"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56896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flipH="1">
              <a:off x="6018918"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63119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50419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flipH="1">
              <a:off x="5371218"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18796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flipH="1">
              <a:off x="2208918"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25019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flipH="1">
              <a:off x="2831218"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a:off x="69342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flipH="1">
              <a:off x="7263518"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a:off x="7556500" y="3391813"/>
              <a:ext cx="45130"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flipH="1">
              <a:off x="6615818" y="3391813"/>
              <a:ext cx="40217" cy="1011632"/>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rgbClr val="0070C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flipV="1">
            <a:off x="1554480" y="4403444"/>
            <a:ext cx="6319520" cy="138071"/>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306991" y="67305"/>
            <a:ext cx="4184159" cy="523220"/>
          </a:xfrm>
          <a:prstGeom prst="rect">
            <a:avLst/>
          </a:prstGeom>
          <a:solidFill>
            <a:schemeClr val="accent4">
              <a:lumMod val="50000"/>
            </a:schemeClr>
          </a:solidFill>
        </p:spPr>
        <p:txBody>
          <a:bodyPr wrap="none" rtlCol="0">
            <a:spAutoFit/>
          </a:bodyPr>
          <a:lstStyle/>
          <a:p>
            <a:r>
              <a:rPr lang="en-US" sz="2800" dirty="0" smtClean="0"/>
              <a:t>Consolidation Settlement</a:t>
            </a:r>
            <a:endParaRPr lang="en-US" sz="2800" dirty="0"/>
          </a:p>
        </p:txBody>
      </p:sp>
      <p:sp>
        <p:nvSpPr>
          <p:cNvPr id="48" name="TextBox 47"/>
          <p:cNvSpPr txBox="1"/>
          <p:nvPr/>
        </p:nvSpPr>
        <p:spPr>
          <a:xfrm>
            <a:off x="7821556" y="3525724"/>
            <a:ext cx="891591" cy="738664"/>
          </a:xfrm>
          <a:prstGeom prst="rect">
            <a:avLst/>
          </a:prstGeom>
          <a:noFill/>
        </p:spPr>
        <p:txBody>
          <a:bodyPr wrap="none" rtlCol="0">
            <a:spAutoFit/>
          </a:bodyPr>
          <a:lstStyle/>
          <a:p>
            <a:r>
              <a:rPr lang="en-US" sz="1400" dirty="0" smtClean="0">
                <a:solidFill>
                  <a:schemeClr val="bg1"/>
                </a:solidFill>
              </a:rPr>
              <a:t>One way</a:t>
            </a:r>
          </a:p>
          <a:p>
            <a:r>
              <a:rPr lang="en-US" sz="1400" dirty="0" smtClean="0">
                <a:solidFill>
                  <a:schemeClr val="bg1"/>
                </a:solidFill>
              </a:rPr>
              <a:t>drainage</a:t>
            </a:r>
          </a:p>
          <a:p>
            <a:r>
              <a:rPr lang="en-US" sz="1400" dirty="0">
                <a:solidFill>
                  <a:schemeClr val="bg1"/>
                </a:solidFill>
              </a:rPr>
              <a:t>p</a:t>
            </a:r>
            <a:r>
              <a:rPr lang="en-US" sz="1400" dirty="0" smtClean="0">
                <a:solidFill>
                  <a:schemeClr val="bg1"/>
                </a:solidFill>
              </a:rPr>
              <a:t>ath</a:t>
            </a:r>
            <a:endParaRPr lang="en-US" sz="1400" dirty="0">
              <a:solidFill>
                <a:schemeClr val="bg1"/>
              </a:solidFill>
            </a:endParaRPr>
          </a:p>
        </p:txBody>
      </p:sp>
      <p:cxnSp>
        <p:nvCxnSpPr>
          <p:cNvPr id="50" name="Straight Arrow Connector 49"/>
          <p:cNvCxnSpPr/>
          <p:nvPr/>
        </p:nvCxnSpPr>
        <p:spPr>
          <a:xfrm>
            <a:off x="1130317" y="3268351"/>
            <a:ext cx="0" cy="1135094"/>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18177" y="3570251"/>
            <a:ext cx="407484" cy="461665"/>
          </a:xfrm>
          <a:prstGeom prst="rect">
            <a:avLst/>
          </a:prstGeom>
          <a:solidFill>
            <a:schemeClr val="tx1"/>
          </a:solidFill>
        </p:spPr>
        <p:txBody>
          <a:bodyPr wrap="none" rtlCol="0">
            <a:spAutoFit/>
          </a:bodyPr>
          <a:lstStyle/>
          <a:p>
            <a:r>
              <a:rPr lang="en-US" sz="2400" dirty="0" smtClean="0">
                <a:solidFill>
                  <a:schemeClr val="bg1"/>
                </a:solidFill>
              </a:rPr>
              <a:t>H</a:t>
            </a:r>
            <a:endParaRPr lang="en-US" sz="2400" dirty="0">
              <a:solidFill>
                <a:schemeClr val="bg1"/>
              </a:solidFill>
            </a:endParaRPr>
          </a:p>
        </p:txBody>
      </p:sp>
      <p:cxnSp>
        <p:nvCxnSpPr>
          <p:cNvPr id="56" name="Straight Connector 55"/>
          <p:cNvCxnSpPr/>
          <p:nvPr/>
        </p:nvCxnSpPr>
        <p:spPr>
          <a:xfrm>
            <a:off x="870306" y="3268351"/>
            <a:ext cx="1090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56277" y="4403445"/>
            <a:ext cx="1090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43313" y="3353713"/>
            <a:ext cx="6250774" cy="17151"/>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31431" name="Straight Connector 231430"/>
          <p:cNvCxnSpPr/>
          <p:nvPr/>
        </p:nvCxnSpPr>
        <p:spPr>
          <a:xfrm flipH="1">
            <a:off x="1325661" y="3370864"/>
            <a:ext cx="1759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433" name="Straight Arrow Connector 231432"/>
          <p:cNvCxnSpPr/>
          <p:nvPr/>
        </p:nvCxnSpPr>
        <p:spPr>
          <a:xfrm flipH="1">
            <a:off x="1413612" y="3060700"/>
            <a:ext cx="1981" cy="20765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1436" name="Straight Arrow Connector 231435"/>
          <p:cNvCxnSpPr/>
          <p:nvPr/>
        </p:nvCxnSpPr>
        <p:spPr>
          <a:xfrm flipV="1">
            <a:off x="1414602" y="3370864"/>
            <a:ext cx="0" cy="16608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1437" name="TextBox 231436"/>
          <p:cNvSpPr txBox="1"/>
          <p:nvPr/>
        </p:nvSpPr>
        <p:spPr>
          <a:xfrm>
            <a:off x="401476" y="2564825"/>
            <a:ext cx="1165704" cy="584775"/>
          </a:xfrm>
          <a:prstGeom prst="rect">
            <a:avLst/>
          </a:prstGeom>
          <a:noFill/>
        </p:spPr>
        <p:txBody>
          <a:bodyPr wrap="none" rtlCol="0">
            <a:spAutoFit/>
          </a:bodyPr>
          <a:lstStyle/>
          <a:p>
            <a:pPr algn="r"/>
            <a:r>
              <a:rPr lang="en-US" sz="1600" dirty="0" smtClean="0">
                <a:solidFill>
                  <a:schemeClr val="bg1"/>
                </a:solidFill>
                <a:latin typeface="Arial" pitchFamily="34" charset="0"/>
                <a:cs typeface="Arial" pitchFamily="34" charset="0"/>
              </a:rPr>
              <a:t>Settlement</a:t>
            </a:r>
          </a:p>
          <a:p>
            <a:pPr algn="r"/>
            <a:r>
              <a:rPr lang="en-US" sz="1600" dirty="0" smtClean="0">
                <a:solidFill>
                  <a:schemeClr val="bg1"/>
                </a:solidFill>
                <a:latin typeface="Symbol" pitchFamily="18" charset="2"/>
              </a:rPr>
              <a:t>D</a:t>
            </a:r>
            <a:r>
              <a:rPr lang="en-US" sz="1600" dirty="0" smtClean="0">
                <a:solidFill>
                  <a:schemeClr val="bg1"/>
                </a:solidFill>
              </a:rPr>
              <a:t>H</a:t>
            </a:r>
            <a:endParaRPr lang="en-US" sz="1600" dirty="0">
              <a:solidFill>
                <a:schemeClr val="bg1"/>
              </a:solidFill>
            </a:endParaRPr>
          </a:p>
        </p:txBody>
      </p:sp>
      <p:sp>
        <p:nvSpPr>
          <p:cNvPr id="231438" name="TextBox 231437"/>
          <p:cNvSpPr txBox="1"/>
          <p:nvPr/>
        </p:nvSpPr>
        <p:spPr>
          <a:xfrm>
            <a:off x="353876" y="930245"/>
            <a:ext cx="3945311" cy="400110"/>
          </a:xfrm>
          <a:prstGeom prst="rect">
            <a:avLst/>
          </a:prstGeom>
          <a:noFill/>
        </p:spPr>
        <p:txBody>
          <a:bodyPr wrap="none" rtlCol="0">
            <a:spAutoFit/>
          </a:bodyPr>
          <a:lstStyle/>
          <a:p>
            <a:r>
              <a:rPr lang="en-US" sz="2000" dirty="0" smtClean="0">
                <a:solidFill>
                  <a:schemeClr val="bg1"/>
                </a:solidFill>
              </a:rPr>
              <a:t>Assume a fully saturated Sponge</a:t>
            </a:r>
            <a:endParaRPr lang="en-US" sz="2000" dirty="0">
              <a:solidFill>
                <a:schemeClr val="bg1"/>
              </a:solidFill>
            </a:endParaRPr>
          </a:p>
        </p:txBody>
      </p:sp>
      <p:sp>
        <p:nvSpPr>
          <p:cNvPr id="40" name="Slide Number Placeholder 39"/>
          <p:cNvSpPr>
            <a:spLocks noGrp="1"/>
          </p:cNvSpPr>
          <p:nvPr>
            <p:ph type="sldNum" sz="quarter" idx="12"/>
          </p:nvPr>
        </p:nvSpPr>
        <p:spPr/>
        <p:txBody>
          <a:bodyPr/>
          <a:lstStyle/>
          <a:p>
            <a:pPr>
              <a:defRPr/>
            </a:pPr>
            <a:fld id="{51FC7486-94D2-4F48-AC6B-BE828253D4BA}" type="slidenum">
              <a:rPr lang="en-US" smtClean="0"/>
              <a:pPr>
                <a:defRPr/>
              </a:pPr>
              <a:t>2</a:t>
            </a:fld>
            <a:endParaRPr lang="en-US" dirty="0"/>
          </a:p>
        </p:txBody>
      </p:sp>
      <p:sp>
        <p:nvSpPr>
          <p:cNvPr id="45" name="Footer Placeholder 44"/>
          <p:cNvSpPr>
            <a:spLocks noGrp="1"/>
          </p:cNvSpPr>
          <p:nvPr>
            <p:ph type="ftr" sz="quarter" idx="11"/>
          </p:nvPr>
        </p:nvSpPr>
        <p:spPr/>
        <p:txBody>
          <a:bodyPr/>
          <a:lstStyle/>
          <a:p>
            <a:pPr>
              <a:defRPr/>
            </a:pPr>
            <a:r>
              <a:rPr lang="en-US" dirty="0" smtClean="0"/>
              <a:t>Dr. Kamal Tawfiq</a:t>
            </a:r>
            <a:endParaRPr lang="en-US" dirty="0"/>
          </a:p>
        </p:txBody>
      </p:sp>
    </p:spTree>
    <p:extLst>
      <p:ext uri="{BB962C8B-B14F-4D97-AF65-F5344CB8AC3E}">
        <p14:creationId xmlns:p14="http://schemas.microsoft.com/office/powerpoint/2010/main" val="886597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122" name="Object 4"/>
          <p:cNvGraphicFramePr>
            <a:graphicFrameLocks noGrp="1" noChangeAspect="1"/>
          </p:cNvGraphicFramePr>
          <p:nvPr>
            <p:ph idx="1"/>
          </p:nvPr>
        </p:nvGraphicFramePr>
        <p:xfrm>
          <a:off x="627063" y="265113"/>
          <a:ext cx="8134350" cy="6361112"/>
        </p:xfrm>
        <a:graphic>
          <a:graphicData uri="http://schemas.openxmlformats.org/presentationml/2006/ole">
            <mc:AlternateContent xmlns:mc="http://schemas.openxmlformats.org/markup-compatibility/2006">
              <mc:Choice xmlns:v="urn:schemas-microsoft-com:vml" Requires="v">
                <p:oleObj spid="_x0000_s80079" name="Drawing" r:id="rId4" imgW="7962900" imgH="6545580" progId="">
                  <p:embed/>
                </p:oleObj>
              </mc:Choice>
              <mc:Fallback>
                <p:oleObj name="Drawing" r:id="rId4" imgW="7962900" imgH="6545580" progId="">
                  <p:embed/>
                  <p:pic>
                    <p:nvPicPr>
                      <p:cNvPr id="0" name="Picture 20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3" y="265113"/>
                        <a:ext cx="8134350" cy="636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Box 3"/>
          <p:cNvSpPr txBox="1">
            <a:spLocks noChangeArrowheads="1"/>
          </p:cNvSpPr>
          <p:nvPr/>
        </p:nvSpPr>
        <p:spPr bwMode="auto">
          <a:xfrm>
            <a:off x="6488113" y="5157788"/>
            <a:ext cx="496887" cy="230832"/>
          </a:xfrm>
          <a:prstGeom prst="rect">
            <a:avLst/>
          </a:prstGeom>
          <a:noFill/>
          <a:ln w="9525">
            <a:noFill/>
            <a:miter lim="800000"/>
            <a:headEnd/>
            <a:tailEnd/>
          </a:ln>
        </p:spPr>
        <p:txBody>
          <a:bodyPr wrap="square">
            <a:spAutoFit/>
          </a:bodyPr>
          <a:lstStyle/>
          <a:p>
            <a:r>
              <a:rPr lang="en-US" sz="900" dirty="0">
                <a:solidFill>
                  <a:srgbClr val="FF6565"/>
                </a:solidFill>
                <a:latin typeface="Symbol" pitchFamily="18" charset="2"/>
              </a:rPr>
              <a:t>D</a:t>
            </a:r>
            <a:r>
              <a:rPr lang="en-US" sz="900" dirty="0">
                <a:solidFill>
                  <a:srgbClr val="FF6565"/>
                </a:solidFill>
              </a:rPr>
              <a:t>p</a:t>
            </a:r>
          </a:p>
        </p:txBody>
      </p:sp>
      <p:sp>
        <p:nvSpPr>
          <p:cNvPr id="5127" name="TextBox 6"/>
          <p:cNvSpPr txBox="1">
            <a:spLocks noChangeArrowheads="1"/>
          </p:cNvSpPr>
          <p:nvPr/>
        </p:nvSpPr>
        <p:spPr bwMode="auto">
          <a:xfrm>
            <a:off x="2349500" y="5159375"/>
            <a:ext cx="320675" cy="230188"/>
          </a:xfrm>
          <a:prstGeom prst="rect">
            <a:avLst/>
          </a:prstGeom>
          <a:solidFill>
            <a:schemeClr val="tx1"/>
          </a:solidFill>
          <a:ln w="9525">
            <a:noFill/>
            <a:miter lim="800000"/>
            <a:headEnd/>
            <a:tailEnd/>
          </a:ln>
        </p:spPr>
        <p:txBody>
          <a:bodyPr wrap="none">
            <a:spAutoFit/>
          </a:bodyPr>
          <a:lstStyle/>
          <a:p>
            <a:r>
              <a:rPr lang="en-US" sz="900" dirty="0">
                <a:solidFill>
                  <a:srgbClr val="FF6565"/>
                </a:solidFill>
                <a:latin typeface="Symbol" pitchFamily="18" charset="2"/>
              </a:rPr>
              <a:t>D</a:t>
            </a:r>
            <a:r>
              <a:rPr lang="en-US" sz="900" dirty="0">
                <a:solidFill>
                  <a:srgbClr val="FF6565"/>
                </a:solidFill>
              </a:rPr>
              <a:t>p</a:t>
            </a:r>
          </a:p>
        </p:txBody>
      </p:sp>
      <p:sp>
        <p:nvSpPr>
          <p:cNvPr id="5128" name="TextBox 7"/>
          <p:cNvSpPr txBox="1">
            <a:spLocks noChangeArrowheads="1"/>
          </p:cNvSpPr>
          <p:nvPr/>
        </p:nvSpPr>
        <p:spPr bwMode="auto">
          <a:xfrm>
            <a:off x="5821363" y="3559175"/>
            <a:ext cx="361950" cy="231775"/>
          </a:xfrm>
          <a:prstGeom prst="rect">
            <a:avLst/>
          </a:prstGeom>
          <a:solidFill>
            <a:schemeClr val="tx1"/>
          </a:solidFill>
          <a:ln w="9525">
            <a:noFill/>
            <a:miter lim="800000"/>
            <a:headEnd/>
            <a:tailEnd/>
          </a:ln>
        </p:spPr>
        <p:txBody>
          <a:bodyPr wrap="none">
            <a:spAutoFit/>
          </a:bodyPr>
          <a:lstStyle/>
          <a:p>
            <a:r>
              <a:rPr lang="en-US" sz="900" dirty="0">
                <a:solidFill>
                  <a:schemeClr val="bg1"/>
                </a:solidFill>
                <a:latin typeface="Symbol" pitchFamily="18" charset="2"/>
              </a:rPr>
              <a:t>D</a:t>
            </a:r>
            <a:r>
              <a:rPr lang="en-US" sz="900" dirty="0">
                <a:solidFill>
                  <a:schemeClr val="bg1"/>
                </a:solidFill>
              </a:rPr>
              <a:t>p</a:t>
            </a:r>
            <a:r>
              <a:rPr lang="en-US" sz="900" baseline="-25000" dirty="0">
                <a:solidFill>
                  <a:schemeClr val="bg1"/>
                </a:solidFill>
              </a:rPr>
              <a:t>2</a:t>
            </a:r>
          </a:p>
        </p:txBody>
      </p:sp>
      <p:sp>
        <p:nvSpPr>
          <p:cNvPr id="5129" name="Rectangle 8"/>
          <p:cNvSpPr>
            <a:spLocks noChangeArrowheads="1"/>
          </p:cNvSpPr>
          <p:nvPr/>
        </p:nvSpPr>
        <p:spPr bwMode="auto">
          <a:xfrm>
            <a:off x="5727700" y="1992313"/>
            <a:ext cx="314325" cy="176212"/>
          </a:xfrm>
          <a:prstGeom prst="rect">
            <a:avLst/>
          </a:prstGeom>
          <a:solidFill>
            <a:srgbClr val="FFCC00"/>
          </a:solidFill>
          <a:ln w="9525" algn="ctr">
            <a:noFill/>
            <a:round/>
            <a:headEnd/>
            <a:tailEnd/>
          </a:ln>
        </p:spPr>
        <p:txBody>
          <a:bodyPr/>
          <a:lstStyle/>
          <a:p>
            <a:endParaRPr lang="en-US" dirty="0"/>
          </a:p>
        </p:txBody>
      </p:sp>
      <p:sp>
        <p:nvSpPr>
          <p:cNvPr id="5130" name="TextBox 9"/>
          <p:cNvSpPr txBox="1">
            <a:spLocks noChangeArrowheads="1"/>
          </p:cNvSpPr>
          <p:nvPr/>
        </p:nvSpPr>
        <p:spPr bwMode="auto">
          <a:xfrm>
            <a:off x="5748338" y="1984375"/>
            <a:ext cx="361950" cy="231775"/>
          </a:xfrm>
          <a:prstGeom prst="rect">
            <a:avLst/>
          </a:prstGeom>
          <a:noFill/>
          <a:ln w="9525">
            <a:noFill/>
            <a:miter lim="800000"/>
            <a:headEnd/>
            <a:tailEnd/>
          </a:ln>
        </p:spPr>
        <p:txBody>
          <a:bodyPr wrap="none">
            <a:spAutoFit/>
          </a:bodyPr>
          <a:lstStyle/>
          <a:p>
            <a:r>
              <a:rPr lang="en-US" sz="900" dirty="0">
                <a:latin typeface="Symbol" pitchFamily="18" charset="2"/>
              </a:rPr>
              <a:t>D</a:t>
            </a:r>
            <a:r>
              <a:rPr lang="en-US" sz="900" dirty="0"/>
              <a:t>p</a:t>
            </a:r>
            <a:r>
              <a:rPr lang="en-US" sz="900" baseline="-25000" dirty="0"/>
              <a:t>2</a:t>
            </a:r>
          </a:p>
        </p:txBody>
      </p:sp>
      <p:sp>
        <p:nvSpPr>
          <p:cNvPr id="5131" name="Rectangle 10"/>
          <p:cNvSpPr>
            <a:spLocks noChangeArrowheads="1"/>
          </p:cNvSpPr>
          <p:nvPr/>
        </p:nvSpPr>
        <p:spPr bwMode="auto">
          <a:xfrm>
            <a:off x="1943100" y="2022475"/>
            <a:ext cx="314325" cy="176213"/>
          </a:xfrm>
          <a:prstGeom prst="rect">
            <a:avLst/>
          </a:prstGeom>
          <a:solidFill>
            <a:srgbClr val="FFCC00"/>
          </a:solidFill>
          <a:ln w="9525" algn="ctr">
            <a:noFill/>
            <a:round/>
            <a:headEnd/>
            <a:tailEnd/>
          </a:ln>
        </p:spPr>
        <p:txBody>
          <a:bodyPr/>
          <a:lstStyle/>
          <a:p>
            <a:endParaRPr lang="en-US" dirty="0"/>
          </a:p>
        </p:txBody>
      </p:sp>
      <p:sp>
        <p:nvSpPr>
          <p:cNvPr id="12" name="TextBox 11"/>
          <p:cNvSpPr txBox="1"/>
          <p:nvPr/>
        </p:nvSpPr>
        <p:spPr>
          <a:xfrm>
            <a:off x="1914525" y="1998663"/>
            <a:ext cx="363538" cy="231775"/>
          </a:xfrm>
          <a:prstGeom prst="rect">
            <a:avLst/>
          </a:prstGeom>
          <a:noFill/>
        </p:spPr>
        <p:txBody>
          <a:bodyPr wrap="none">
            <a:spAutoFit/>
          </a:bodyPr>
          <a:lstStyle/>
          <a:p>
            <a:pPr>
              <a:defRPr/>
            </a:pPr>
            <a:r>
              <a:rPr lang="en-US" sz="900" dirty="0">
                <a:solidFill>
                  <a:schemeClr val="bg1">
                    <a:lumMod val="75000"/>
                  </a:schemeClr>
                </a:solidFill>
                <a:latin typeface="Symbol" pitchFamily="18" charset="2"/>
              </a:rPr>
              <a:t>D</a:t>
            </a:r>
            <a:r>
              <a:rPr lang="en-US" sz="900" dirty="0">
                <a:solidFill>
                  <a:schemeClr val="bg1">
                    <a:lumMod val="75000"/>
                  </a:schemeClr>
                </a:solidFill>
              </a:rPr>
              <a:t>p</a:t>
            </a:r>
            <a:r>
              <a:rPr lang="en-US" sz="900" baseline="-25000" dirty="0">
                <a:solidFill>
                  <a:schemeClr val="bg1">
                    <a:lumMod val="75000"/>
                  </a:schemeClr>
                </a:solidFill>
              </a:rPr>
              <a:t>2</a:t>
            </a:r>
          </a:p>
        </p:txBody>
      </p:sp>
      <p:sp>
        <p:nvSpPr>
          <p:cNvPr id="5133" name="TextBox 12"/>
          <p:cNvSpPr txBox="1">
            <a:spLocks noChangeArrowheads="1"/>
          </p:cNvSpPr>
          <p:nvPr/>
        </p:nvSpPr>
        <p:spPr bwMode="auto">
          <a:xfrm>
            <a:off x="2065338" y="3709988"/>
            <a:ext cx="319087" cy="230187"/>
          </a:xfrm>
          <a:prstGeom prst="rect">
            <a:avLst/>
          </a:prstGeom>
          <a:solidFill>
            <a:schemeClr val="tx1"/>
          </a:solidFill>
          <a:ln w="9525">
            <a:noFill/>
            <a:miter lim="800000"/>
            <a:headEnd/>
            <a:tailEnd/>
          </a:ln>
        </p:spPr>
        <p:txBody>
          <a:bodyPr wrap="none">
            <a:spAutoFit/>
          </a:bodyPr>
          <a:lstStyle/>
          <a:p>
            <a:r>
              <a:rPr lang="en-US" sz="900" dirty="0">
                <a:solidFill>
                  <a:schemeClr val="bg1"/>
                </a:solidFill>
                <a:latin typeface="Symbol" pitchFamily="18" charset="2"/>
              </a:rPr>
              <a:t>D</a:t>
            </a:r>
            <a:r>
              <a:rPr lang="en-US" sz="900" dirty="0">
                <a:solidFill>
                  <a:schemeClr val="bg1"/>
                </a:solidFill>
              </a:rPr>
              <a:t>p</a:t>
            </a:r>
            <a:endParaRPr lang="en-US" sz="900" baseline="-25000" dirty="0">
              <a:solidFill>
                <a:schemeClr val="bg1"/>
              </a:solidFill>
            </a:endParaRPr>
          </a:p>
        </p:txBody>
      </p:sp>
      <p:sp>
        <p:nvSpPr>
          <p:cNvPr id="5134" name="TextBox 13"/>
          <p:cNvSpPr txBox="1">
            <a:spLocks noChangeArrowheads="1"/>
          </p:cNvSpPr>
          <p:nvPr/>
        </p:nvSpPr>
        <p:spPr bwMode="auto">
          <a:xfrm>
            <a:off x="5703888" y="3776663"/>
            <a:ext cx="319087" cy="230187"/>
          </a:xfrm>
          <a:prstGeom prst="rect">
            <a:avLst/>
          </a:prstGeom>
          <a:noFill/>
          <a:ln w="9525">
            <a:noFill/>
            <a:miter lim="800000"/>
            <a:headEnd/>
            <a:tailEnd/>
          </a:ln>
        </p:spPr>
        <p:txBody>
          <a:bodyPr wrap="none">
            <a:spAutoFit/>
          </a:bodyPr>
          <a:lstStyle/>
          <a:p>
            <a:r>
              <a:rPr lang="en-US" sz="900" dirty="0">
                <a:latin typeface="Symbol" pitchFamily="18" charset="2"/>
              </a:rPr>
              <a:t>D</a:t>
            </a:r>
            <a:r>
              <a:rPr lang="en-US" sz="900" dirty="0"/>
              <a:t>p</a:t>
            </a:r>
            <a:endParaRPr lang="en-US" sz="900" baseline="-25000" dirty="0"/>
          </a:p>
        </p:txBody>
      </p:sp>
      <p:sp>
        <p:nvSpPr>
          <p:cNvPr id="31" name="Slide Number Placeholder 30"/>
          <p:cNvSpPr>
            <a:spLocks noGrp="1"/>
          </p:cNvSpPr>
          <p:nvPr>
            <p:ph type="sldNum" sz="quarter" idx="12"/>
          </p:nvPr>
        </p:nvSpPr>
        <p:spPr/>
        <p:txBody>
          <a:bodyPr/>
          <a:lstStyle/>
          <a:p>
            <a:pPr>
              <a:defRPr/>
            </a:pPr>
            <a:fld id="{50A3D3A6-952E-49C4-A033-20458DDEA930}" type="slidenum">
              <a:rPr lang="en-US" smtClean="0"/>
              <a:pPr>
                <a:defRPr/>
              </a:pPr>
              <a:t>20</a:t>
            </a:fld>
            <a:endParaRPr lang="en-US" dirty="0"/>
          </a:p>
        </p:txBody>
      </p:sp>
      <p:sp>
        <p:nvSpPr>
          <p:cNvPr id="32" name="Footer Placeholder 31"/>
          <p:cNvSpPr>
            <a:spLocks noGrp="1"/>
          </p:cNvSpPr>
          <p:nvPr>
            <p:ph type="ftr" sz="quarter" idx="11"/>
          </p:nvPr>
        </p:nvSpPr>
        <p:spPr/>
        <p:txBody>
          <a:bodyPr/>
          <a:lstStyle/>
          <a:p>
            <a:pPr>
              <a:defRPr/>
            </a:pPr>
            <a:r>
              <a:rPr lang="en-US" dirty="0" smtClean="0"/>
              <a:t>Dr. Kamal Tawfiq</a:t>
            </a:r>
            <a:endParaRPr lang="en-US" dirty="0"/>
          </a:p>
        </p:txBody>
      </p:sp>
      <p:sp>
        <p:nvSpPr>
          <p:cNvPr id="34" name="Rectangle 33"/>
          <p:cNvSpPr/>
          <p:nvPr/>
        </p:nvSpPr>
        <p:spPr>
          <a:xfrm>
            <a:off x="2550017" y="5576552"/>
            <a:ext cx="6259132" cy="862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9978" name="Object 106"/>
          <p:cNvGraphicFramePr>
            <a:graphicFrameLocks noChangeAspect="1"/>
          </p:cNvGraphicFramePr>
          <p:nvPr/>
        </p:nvGraphicFramePr>
        <p:xfrm>
          <a:off x="2619428" y="5629445"/>
          <a:ext cx="4857791" cy="835749"/>
        </p:xfrm>
        <a:graphic>
          <a:graphicData uri="http://schemas.openxmlformats.org/presentationml/2006/ole">
            <mc:AlternateContent xmlns:mc="http://schemas.openxmlformats.org/markup-compatibility/2006">
              <mc:Choice xmlns:v="urn:schemas-microsoft-com:vml" Requires="v">
                <p:oleObj spid="_x0000_s80080" name="Equation" r:id="rId6" imgW="2514600" imgH="457200" progId="Equation.3">
                  <p:embed/>
                </p:oleObj>
              </mc:Choice>
              <mc:Fallback>
                <p:oleObj name="Equation" r:id="rId6" imgW="2514600" imgH="457200" progId="Equation.3">
                  <p:embed/>
                  <p:pic>
                    <p:nvPicPr>
                      <p:cNvPr id="0" name="Picture 2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9428" y="5629445"/>
                        <a:ext cx="4857791" cy="835749"/>
                      </a:xfrm>
                      <a:prstGeom prst="rect">
                        <a:avLst/>
                      </a:prstGeom>
                      <a:solidFill>
                        <a:schemeClr val="tx1"/>
                      </a:solidFill>
                    </p:spPr>
                  </p:pic>
                </p:oleObj>
              </mc:Fallback>
            </mc:AlternateContent>
          </a:graphicData>
        </a:graphic>
      </p:graphicFrame>
      <p:sp>
        <p:nvSpPr>
          <p:cNvPr id="35" name="TextBox 34"/>
          <p:cNvSpPr txBox="1"/>
          <p:nvPr/>
        </p:nvSpPr>
        <p:spPr>
          <a:xfrm>
            <a:off x="5215944" y="38637"/>
            <a:ext cx="1088760" cy="261610"/>
          </a:xfrm>
          <a:prstGeom prst="rect">
            <a:avLst/>
          </a:prstGeom>
          <a:noFill/>
        </p:spPr>
        <p:txBody>
          <a:bodyPr wrap="none" rtlCol="0">
            <a:spAutoFit/>
          </a:bodyPr>
          <a:lstStyle/>
          <a:p>
            <a:r>
              <a:rPr lang="en-US" sz="1100" dirty="0" smtClean="0">
                <a:solidFill>
                  <a:srgbClr val="007635"/>
                </a:solidFill>
              </a:rPr>
              <a:t>Large Building</a:t>
            </a:r>
            <a:endParaRPr lang="en-US" sz="1100" dirty="0">
              <a:solidFill>
                <a:srgbClr val="007635"/>
              </a:solidFill>
            </a:endParaRPr>
          </a:p>
        </p:txBody>
      </p:sp>
      <p:cxnSp>
        <p:nvCxnSpPr>
          <p:cNvPr id="36" name="Straight Arrow Connector 35"/>
          <p:cNvCxnSpPr/>
          <p:nvPr/>
        </p:nvCxnSpPr>
        <p:spPr>
          <a:xfrm rot="16200000" flipH="1">
            <a:off x="5441860" y="4230173"/>
            <a:ext cx="1918954" cy="1075"/>
          </a:xfrm>
          <a:prstGeom prst="straightConnector1">
            <a:avLst/>
          </a:prstGeom>
          <a:ln w="38100">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1170090" y="4395731"/>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4825543" y="4393585"/>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146" name="Object 4"/>
          <p:cNvGraphicFramePr>
            <a:graphicFrameLocks noGrp="1" noChangeAspect="1"/>
          </p:cNvGraphicFramePr>
          <p:nvPr>
            <p:ph idx="1"/>
          </p:nvPr>
        </p:nvGraphicFramePr>
        <p:xfrm>
          <a:off x="517525" y="265113"/>
          <a:ext cx="8524875" cy="6281737"/>
        </p:xfrm>
        <a:graphic>
          <a:graphicData uri="http://schemas.openxmlformats.org/presentationml/2006/ole">
            <mc:AlternateContent xmlns:mc="http://schemas.openxmlformats.org/markup-compatibility/2006">
              <mc:Choice xmlns:v="urn:schemas-microsoft-com:vml" Requires="v">
                <p:oleObj spid="_x0000_s81102" name="Drawing" r:id="rId4" imgW="7924800" imgH="6499860" progId="">
                  <p:embed/>
                </p:oleObj>
              </mc:Choice>
              <mc:Fallback>
                <p:oleObj name="Drawing" r:id="rId4" imgW="7924800" imgH="6499860" progId="">
                  <p:embed/>
                  <p:pic>
                    <p:nvPicPr>
                      <p:cNvPr id="0" name="Picture 20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 y="265113"/>
                        <a:ext cx="8524875" cy="628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Box 3"/>
          <p:cNvSpPr txBox="1">
            <a:spLocks noChangeArrowheads="1"/>
          </p:cNvSpPr>
          <p:nvPr/>
        </p:nvSpPr>
        <p:spPr bwMode="auto">
          <a:xfrm>
            <a:off x="2030413" y="3620551"/>
            <a:ext cx="373820" cy="276999"/>
          </a:xfrm>
          <a:prstGeom prst="rect">
            <a:avLst/>
          </a:prstGeom>
          <a:solidFill>
            <a:schemeClr val="tx1"/>
          </a:solidFill>
          <a:ln w="9525">
            <a:noFill/>
            <a:miter lim="800000"/>
            <a:headEnd/>
            <a:tailEnd/>
          </a:ln>
        </p:spPr>
        <p:txBody>
          <a:bodyPr wrap="none">
            <a:spAutoFit/>
          </a:bodyPr>
          <a:lstStyle/>
          <a:p>
            <a:r>
              <a:rPr lang="en-US" sz="1200" b="1" dirty="0">
                <a:solidFill>
                  <a:srgbClr val="FF6565"/>
                </a:solidFill>
                <a:latin typeface="Symbol" pitchFamily="18" charset="2"/>
              </a:rPr>
              <a:t>D</a:t>
            </a:r>
            <a:r>
              <a:rPr lang="en-US" sz="1200" b="1" dirty="0">
                <a:solidFill>
                  <a:srgbClr val="FF6565"/>
                </a:solidFill>
              </a:rPr>
              <a:t>p</a:t>
            </a:r>
            <a:endParaRPr lang="en-US" sz="1200" b="1" baseline="-25000" dirty="0">
              <a:solidFill>
                <a:srgbClr val="FF6565"/>
              </a:solidFill>
            </a:endParaRPr>
          </a:p>
        </p:txBody>
      </p:sp>
      <p:sp>
        <p:nvSpPr>
          <p:cNvPr id="6149" name="Rectangle 5"/>
          <p:cNvSpPr>
            <a:spLocks noChangeArrowheads="1"/>
          </p:cNvSpPr>
          <p:nvPr/>
        </p:nvSpPr>
        <p:spPr bwMode="auto">
          <a:xfrm>
            <a:off x="5910263" y="1982788"/>
            <a:ext cx="373062" cy="166687"/>
          </a:xfrm>
          <a:prstGeom prst="rect">
            <a:avLst/>
          </a:prstGeom>
          <a:solidFill>
            <a:srgbClr val="FFCC00"/>
          </a:solidFill>
          <a:ln w="9525" algn="ctr">
            <a:noFill/>
            <a:round/>
            <a:headEnd/>
            <a:tailEnd/>
          </a:ln>
        </p:spPr>
        <p:txBody>
          <a:bodyPr/>
          <a:lstStyle/>
          <a:p>
            <a:endParaRPr lang="en-US" dirty="0"/>
          </a:p>
        </p:txBody>
      </p:sp>
      <p:sp>
        <p:nvSpPr>
          <p:cNvPr id="6150" name="Rectangle 6"/>
          <p:cNvSpPr>
            <a:spLocks noChangeArrowheads="1"/>
          </p:cNvSpPr>
          <p:nvPr/>
        </p:nvSpPr>
        <p:spPr bwMode="auto">
          <a:xfrm>
            <a:off x="1908175" y="2016125"/>
            <a:ext cx="311150" cy="141288"/>
          </a:xfrm>
          <a:prstGeom prst="rect">
            <a:avLst/>
          </a:prstGeom>
          <a:solidFill>
            <a:srgbClr val="FFCC00"/>
          </a:solidFill>
          <a:ln w="9525" algn="ctr">
            <a:noFill/>
            <a:round/>
            <a:headEnd/>
            <a:tailEnd/>
          </a:ln>
        </p:spPr>
        <p:txBody>
          <a:bodyPr/>
          <a:lstStyle/>
          <a:p>
            <a:endParaRPr lang="en-US" dirty="0"/>
          </a:p>
        </p:txBody>
      </p:sp>
      <p:sp>
        <p:nvSpPr>
          <p:cNvPr id="6151" name="TextBox 7"/>
          <p:cNvSpPr txBox="1">
            <a:spLocks noChangeArrowheads="1"/>
          </p:cNvSpPr>
          <p:nvPr/>
        </p:nvSpPr>
        <p:spPr bwMode="auto">
          <a:xfrm>
            <a:off x="5905500" y="1944688"/>
            <a:ext cx="361950" cy="230187"/>
          </a:xfrm>
          <a:prstGeom prst="rect">
            <a:avLst/>
          </a:prstGeom>
          <a:noFill/>
          <a:ln w="9525">
            <a:noFill/>
            <a:miter lim="800000"/>
            <a:headEnd/>
            <a:tailEnd/>
          </a:ln>
        </p:spPr>
        <p:txBody>
          <a:bodyPr wrap="none">
            <a:spAutoFit/>
          </a:bodyPr>
          <a:lstStyle/>
          <a:p>
            <a:r>
              <a:rPr lang="en-US" sz="900" dirty="0">
                <a:latin typeface="Symbol" pitchFamily="18" charset="2"/>
              </a:rPr>
              <a:t>D</a:t>
            </a:r>
            <a:r>
              <a:rPr lang="en-US" sz="900" dirty="0"/>
              <a:t>p</a:t>
            </a:r>
            <a:r>
              <a:rPr lang="en-US" sz="900" baseline="-25000" dirty="0"/>
              <a:t>2</a:t>
            </a:r>
          </a:p>
        </p:txBody>
      </p:sp>
      <p:sp>
        <p:nvSpPr>
          <p:cNvPr id="9" name="TextBox 8"/>
          <p:cNvSpPr txBox="1"/>
          <p:nvPr/>
        </p:nvSpPr>
        <p:spPr>
          <a:xfrm>
            <a:off x="1922463" y="1984375"/>
            <a:ext cx="361950" cy="231775"/>
          </a:xfrm>
          <a:prstGeom prst="rect">
            <a:avLst/>
          </a:prstGeom>
          <a:noFill/>
        </p:spPr>
        <p:txBody>
          <a:bodyPr wrap="none">
            <a:spAutoFit/>
          </a:bodyPr>
          <a:lstStyle/>
          <a:p>
            <a:pPr>
              <a:defRPr/>
            </a:pPr>
            <a:r>
              <a:rPr lang="en-US" sz="900" dirty="0">
                <a:solidFill>
                  <a:schemeClr val="bg1">
                    <a:lumMod val="75000"/>
                  </a:schemeClr>
                </a:solidFill>
                <a:latin typeface="Symbol" pitchFamily="18" charset="2"/>
              </a:rPr>
              <a:t>D</a:t>
            </a:r>
            <a:r>
              <a:rPr lang="en-US" sz="900" dirty="0">
                <a:solidFill>
                  <a:schemeClr val="bg1">
                    <a:lumMod val="75000"/>
                  </a:schemeClr>
                </a:solidFill>
              </a:rPr>
              <a:t>p</a:t>
            </a:r>
            <a:r>
              <a:rPr lang="en-US" sz="900" baseline="-25000" dirty="0">
                <a:solidFill>
                  <a:schemeClr val="bg1">
                    <a:lumMod val="75000"/>
                  </a:schemeClr>
                </a:solidFill>
              </a:rPr>
              <a:t>2</a:t>
            </a:r>
          </a:p>
        </p:txBody>
      </p:sp>
      <p:sp>
        <p:nvSpPr>
          <p:cNvPr id="6153" name="Rectangle 9"/>
          <p:cNvSpPr>
            <a:spLocks noChangeArrowheads="1"/>
          </p:cNvSpPr>
          <p:nvPr/>
        </p:nvSpPr>
        <p:spPr bwMode="auto">
          <a:xfrm>
            <a:off x="6056313" y="3344863"/>
            <a:ext cx="296862" cy="242887"/>
          </a:xfrm>
          <a:prstGeom prst="rect">
            <a:avLst/>
          </a:prstGeom>
          <a:solidFill>
            <a:schemeClr val="bg1"/>
          </a:solidFill>
          <a:ln w="9525" algn="ctr">
            <a:noFill/>
            <a:round/>
            <a:headEnd/>
            <a:tailEnd/>
          </a:ln>
        </p:spPr>
        <p:txBody>
          <a:bodyPr/>
          <a:lstStyle/>
          <a:p>
            <a:endParaRPr lang="en-US" dirty="0"/>
          </a:p>
        </p:txBody>
      </p:sp>
      <p:sp>
        <p:nvSpPr>
          <p:cNvPr id="6156" name="TextBox 11"/>
          <p:cNvSpPr txBox="1">
            <a:spLocks noChangeArrowheads="1"/>
          </p:cNvSpPr>
          <p:nvPr/>
        </p:nvSpPr>
        <p:spPr bwMode="auto">
          <a:xfrm>
            <a:off x="5961063" y="3373438"/>
            <a:ext cx="361950" cy="230187"/>
          </a:xfrm>
          <a:prstGeom prst="rect">
            <a:avLst/>
          </a:prstGeom>
          <a:noFill/>
          <a:ln w="9525">
            <a:noFill/>
            <a:miter lim="800000"/>
            <a:headEnd/>
            <a:tailEnd/>
          </a:ln>
        </p:spPr>
        <p:txBody>
          <a:bodyPr wrap="none">
            <a:spAutoFit/>
          </a:bodyPr>
          <a:lstStyle/>
          <a:p>
            <a:r>
              <a:rPr lang="en-US" sz="900" dirty="0">
                <a:latin typeface="Symbol" pitchFamily="18" charset="2"/>
              </a:rPr>
              <a:t>D</a:t>
            </a:r>
            <a:r>
              <a:rPr lang="en-US" sz="900" dirty="0"/>
              <a:t>p</a:t>
            </a:r>
            <a:r>
              <a:rPr lang="en-US" sz="900" baseline="-25000" dirty="0"/>
              <a:t>2</a:t>
            </a:r>
          </a:p>
        </p:txBody>
      </p:sp>
      <p:sp>
        <p:nvSpPr>
          <p:cNvPr id="22" name="Slide Number Placeholder 21"/>
          <p:cNvSpPr>
            <a:spLocks noGrp="1"/>
          </p:cNvSpPr>
          <p:nvPr>
            <p:ph type="sldNum" sz="quarter" idx="12"/>
          </p:nvPr>
        </p:nvSpPr>
        <p:spPr/>
        <p:txBody>
          <a:bodyPr/>
          <a:lstStyle/>
          <a:p>
            <a:pPr>
              <a:defRPr/>
            </a:pPr>
            <a:fld id="{50A3D3A6-952E-49C4-A033-20458DDEA930}" type="slidenum">
              <a:rPr lang="en-US" smtClean="0"/>
              <a:pPr>
                <a:defRPr/>
              </a:pPr>
              <a:t>21</a:t>
            </a:fld>
            <a:endParaRPr lang="en-US" dirty="0"/>
          </a:p>
        </p:txBody>
      </p:sp>
      <p:sp>
        <p:nvSpPr>
          <p:cNvPr id="23" name="Footer Placeholder 22"/>
          <p:cNvSpPr>
            <a:spLocks noGrp="1"/>
          </p:cNvSpPr>
          <p:nvPr>
            <p:ph type="ftr" sz="quarter" idx="11"/>
          </p:nvPr>
        </p:nvSpPr>
        <p:spPr/>
        <p:txBody>
          <a:bodyPr/>
          <a:lstStyle/>
          <a:p>
            <a:pPr>
              <a:defRPr/>
            </a:pPr>
            <a:r>
              <a:rPr lang="en-US" dirty="0" smtClean="0"/>
              <a:t>Dr. Kamal Tawfiq</a:t>
            </a:r>
            <a:endParaRPr lang="en-US" dirty="0"/>
          </a:p>
        </p:txBody>
      </p:sp>
      <p:sp>
        <p:nvSpPr>
          <p:cNvPr id="24" name="Rectangle 23"/>
          <p:cNvSpPr/>
          <p:nvPr/>
        </p:nvSpPr>
        <p:spPr>
          <a:xfrm>
            <a:off x="2550017" y="5409126"/>
            <a:ext cx="6259132" cy="862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1001" name="Object 105"/>
          <p:cNvGraphicFramePr>
            <a:graphicFrameLocks noChangeAspect="1"/>
          </p:cNvGraphicFramePr>
          <p:nvPr/>
        </p:nvGraphicFramePr>
        <p:xfrm>
          <a:off x="3109913" y="5475288"/>
          <a:ext cx="3875087" cy="1044575"/>
        </p:xfrm>
        <a:graphic>
          <a:graphicData uri="http://schemas.openxmlformats.org/presentationml/2006/ole">
            <mc:AlternateContent xmlns:mc="http://schemas.openxmlformats.org/markup-compatibility/2006">
              <mc:Choice xmlns:v="urn:schemas-microsoft-com:vml" Requires="v">
                <p:oleObj spid="_x0000_s81103" name="Equation" r:id="rId6" imgW="2006600" imgH="571500" progId="Equation.3">
                  <p:embed/>
                </p:oleObj>
              </mc:Choice>
              <mc:Fallback>
                <p:oleObj name="Equation" r:id="rId6" imgW="2006600" imgH="571500" progId="Equation.3">
                  <p:embed/>
                  <p:pic>
                    <p:nvPicPr>
                      <p:cNvPr id="0" name="Picture 2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9913" y="5475288"/>
                        <a:ext cx="3875087" cy="1044575"/>
                      </a:xfrm>
                      <a:prstGeom prst="rect">
                        <a:avLst/>
                      </a:prstGeom>
                      <a:solidFill>
                        <a:schemeClr val="tx1"/>
                      </a:solidFill>
                    </p:spPr>
                  </p:pic>
                </p:oleObj>
              </mc:Fallback>
            </mc:AlternateContent>
          </a:graphicData>
        </a:graphic>
      </p:graphicFrame>
      <p:cxnSp>
        <p:nvCxnSpPr>
          <p:cNvPr id="28" name="Straight Arrow Connector 27"/>
          <p:cNvCxnSpPr/>
          <p:nvPr/>
        </p:nvCxnSpPr>
        <p:spPr>
          <a:xfrm rot="5400000">
            <a:off x="1272047" y="4456906"/>
            <a:ext cx="1295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442655" y="4441880"/>
            <a:ext cx="12954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86399" y="1030310"/>
            <a:ext cx="962123" cy="261610"/>
          </a:xfrm>
          <a:prstGeom prst="rect">
            <a:avLst/>
          </a:prstGeom>
          <a:noFill/>
        </p:spPr>
        <p:txBody>
          <a:bodyPr wrap="none" rtlCol="0">
            <a:spAutoFit/>
          </a:bodyPr>
          <a:lstStyle/>
          <a:p>
            <a:r>
              <a:rPr lang="en-US" sz="1100" dirty="0" smtClean="0">
                <a:solidFill>
                  <a:srgbClr val="007635"/>
                </a:solidFill>
              </a:rPr>
              <a:t>Small house</a:t>
            </a:r>
            <a:endParaRPr lang="en-US" sz="1100" dirty="0">
              <a:solidFill>
                <a:srgbClr val="007635"/>
              </a:solidFill>
            </a:endParaRPr>
          </a:p>
        </p:txBody>
      </p:sp>
      <p:cxnSp>
        <p:nvCxnSpPr>
          <p:cNvPr id="32" name="Straight Arrow Connector 31"/>
          <p:cNvCxnSpPr/>
          <p:nvPr/>
        </p:nvCxnSpPr>
        <p:spPr>
          <a:xfrm rot="5400000">
            <a:off x="1116428" y="4329191"/>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56857" y="3631842"/>
            <a:ext cx="381836" cy="276999"/>
          </a:xfrm>
          <a:prstGeom prst="rect">
            <a:avLst/>
          </a:prstGeom>
          <a:solidFill>
            <a:schemeClr val="tx1"/>
          </a:solidFill>
        </p:spPr>
        <p:txBody>
          <a:bodyPr wrap="none" rtlCol="0">
            <a:spAutoFit/>
          </a:bodyPr>
          <a:lstStyle/>
          <a:p>
            <a:r>
              <a:rPr lang="en-US" sz="1200" dirty="0" smtClean="0">
                <a:solidFill>
                  <a:srgbClr val="0562AF"/>
                </a:solidFill>
                <a:latin typeface="Symbol" pitchFamily="18" charset="2"/>
              </a:rPr>
              <a:t>D</a:t>
            </a:r>
            <a:r>
              <a:rPr lang="en-US" sz="1200" dirty="0" smtClean="0">
                <a:solidFill>
                  <a:srgbClr val="0562AF"/>
                </a:solidFill>
              </a:rPr>
              <a:t>P</a:t>
            </a:r>
            <a:endParaRPr lang="en-US" sz="1200" dirty="0">
              <a:solidFill>
                <a:srgbClr val="0562AF"/>
              </a:solidFill>
            </a:endParaRPr>
          </a:p>
        </p:txBody>
      </p:sp>
      <p:cxnSp>
        <p:nvCxnSpPr>
          <p:cNvPr id="34" name="Straight Arrow Connector 33"/>
          <p:cNvCxnSpPr/>
          <p:nvPr/>
        </p:nvCxnSpPr>
        <p:spPr>
          <a:xfrm rot="5400000">
            <a:off x="4965065" y="4352802"/>
            <a:ext cx="1600200" cy="1588"/>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5132768" y="4191537"/>
            <a:ext cx="1918954" cy="1075"/>
          </a:xfrm>
          <a:prstGeom prst="straightConnector1">
            <a:avLst/>
          </a:prstGeom>
          <a:ln w="38100">
            <a:solidFill>
              <a:srgbClr val="0562AF"/>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883499" y="1903926"/>
            <a:ext cx="381836" cy="276999"/>
          </a:xfrm>
          <a:prstGeom prst="rect">
            <a:avLst/>
          </a:prstGeom>
          <a:solidFill>
            <a:schemeClr val="tx1"/>
          </a:solidFill>
        </p:spPr>
        <p:txBody>
          <a:bodyPr wrap="none" rtlCol="0">
            <a:spAutoFit/>
          </a:bodyPr>
          <a:lstStyle/>
          <a:p>
            <a:r>
              <a:rPr lang="en-US" sz="1200" dirty="0" smtClean="0">
                <a:solidFill>
                  <a:srgbClr val="0562AF"/>
                </a:solidFill>
                <a:latin typeface="Symbol" pitchFamily="18" charset="2"/>
              </a:rPr>
              <a:t>D</a:t>
            </a:r>
            <a:r>
              <a:rPr lang="en-US" sz="1200" dirty="0" smtClean="0">
                <a:solidFill>
                  <a:srgbClr val="0562AF"/>
                </a:solidFill>
              </a:rPr>
              <a:t>P</a:t>
            </a:r>
            <a:endParaRPr lang="en-US" sz="1200" dirty="0">
              <a:solidFill>
                <a:srgbClr val="0562A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806609" y="589967"/>
          <a:ext cx="7680567" cy="5360072"/>
        </p:xfrm>
        <a:graphic>
          <a:graphicData uri="http://schemas.openxmlformats.org/drawingml/2006/chart">
            <c:chart xmlns:c="http://schemas.openxmlformats.org/drawingml/2006/chart" xmlns:r="http://schemas.openxmlformats.org/officeDocument/2006/relationships" r:id="rId3"/>
          </a:graphicData>
        </a:graphic>
      </p:graphicFrame>
      <p:grpSp>
        <p:nvGrpSpPr>
          <p:cNvPr id="35" name="Group 34"/>
          <p:cNvGrpSpPr/>
          <p:nvPr/>
        </p:nvGrpSpPr>
        <p:grpSpPr>
          <a:xfrm>
            <a:off x="3074921" y="1999917"/>
            <a:ext cx="3627828" cy="3182181"/>
            <a:chOff x="3554956" y="2280129"/>
            <a:chExt cx="2126471" cy="1572204"/>
          </a:xfrm>
        </p:grpSpPr>
        <p:cxnSp>
          <p:nvCxnSpPr>
            <p:cNvPr id="9" name="Straight Connector 8"/>
            <p:cNvCxnSpPr/>
            <p:nvPr/>
          </p:nvCxnSpPr>
          <p:spPr>
            <a:xfrm rot="10800000">
              <a:off x="3925328" y="3439661"/>
              <a:ext cx="1703713" cy="3835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554956" y="2280129"/>
              <a:ext cx="2098302" cy="1546412"/>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3" name="TextBox 126"/>
            <p:cNvSpPr txBox="1">
              <a:spLocks noChangeArrowheads="1"/>
            </p:cNvSpPr>
            <p:nvPr/>
          </p:nvSpPr>
          <p:spPr bwMode="auto">
            <a:xfrm>
              <a:off x="4822995" y="3019343"/>
              <a:ext cx="230392" cy="19768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C</a:t>
              </a:r>
              <a:r>
                <a:rPr lang="en-US" sz="2000" baseline="-25000" dirty="0">
                  <a:solidFill>
                    <a:schemeClr val="bg1"/>
                  </a:solidFill>
                  <a:latin typeface="Calibri" pitchFamily="34" charset="0"/>
                </a:rPr>
                <a:t>c</a:t>
              </a:r>
            </a:p>
          </p:txBody>
        </p:sp>
        <p:sp>
          <p:nvSpPr>
            <p:cNvPr id="14" name="TextBox 128"/>
            <p:cNvSpPr txBox="1">
              <a:spLocks noChangeArrowheads="1"/>
            </p:cNvSpPr>
            <p:nvPr/>
          </p:nvSpPr>
          <p:spPr bwMode="auto">
            <a:xfrm>
              <a:off x="3993339" y="3483483"/>
              <a:ext cx="227574" cy="19768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C</a:t>
              </a:r>
              <a:r>
                <a:rPr lang="en-US" sz="2000" baseline="-25000" dirty="0">
                  <a:solidFill>
                    <a:schemeClr val="bg1"/>
                  </a:solidFill>
                  <a:latin typeface="Calibri" pitchFamily="34" charset="0"/>
                </a:rPr>
                <a:t>s</a:t>
              </a:r>
            </a:p>
          </p:txBody>
        </p:sp>
        <p:cxnSp>
          <p:nvCxnSpPr>
            <p:cNvPr id="17" name="Straight Arrow Connector 16"/>
            <p:cNvCxnSpPr/>
            <p:nvPr/>
          </p:nvCxnSpPr>
          <p:spPr>
            <a:xfrm rot="16200000" flipH="1">
              <a:off x="5255939" y="3363248"/>
              <a:ext cx="47625" cy="3571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4811835" y="3638282"/>
              <a:ext cx="59532" cy="142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02052" y="3786203"/>
              <a:ext cx="79375" cy="6613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36" name="TextBox 35"/>
          <p:cNvSpPr txBox="1"/>
          <p:nvPr/>
        </p:nvSpPr>
        <p:spPr>
          <a:xfrm>
            <a:off x="77272" y="103032"/>
            <a:ext cx="4685898" cy="369332"/>
          </a:xfrm>
          <a:prstGeom prst="rect">
            <a:avLst/>
          </a:prstGeom>
          <a:noFill/>
        </p:spPr>
        <p:txBody>
          <a:bodyPr wrap="none" rtlCol="0">
            <a:spAutoFit/>
          </a:bodyPr>
          <a:lstStyle/>
          <a:p>
            <a:r>
              <a:rPr lang="en-US" u="sng" dirty="0" smtClean="0">
                <a:solidFill>
                  <a:schemeClr val="bg1"/>
                </a:solidFill>
              </a:rPr>
              <a:t>Field Curve For Normally Consolidated Clay</a:t>
            </a:r>
            <a:endParaRPr lang="en-US" u="sng" dirty="0">
              <a:solidFill>
                <a:schemeClr val="bg1"/>
              </a:solidFill>
            </a:endParaRPr>
          </a:p>
        </p:txBody>
      </p:sp>
      <p:cxnSp>
        <p:nvCxnSpPr>
          <p:cNvPr id="38" name="Straight Arrow Connector 37"/>
          <p:cNvCxnSpPr/>
          <p:nvPr/>
        </p:nvCxnSpPr>
        <p:spPr>
          <a:xfrm rot="5400000">
            <a:off x="2705894" y="3313906"/>
            <a:ext cx="4190206" cy="794"/>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1" idx="2"/>
          </p:cNvCxnSpPr>
          <p:nvPr/>
        </p:nvCxnSpPr>
        <p:spPr>
          <a:xfrm rot="10800000">
            <a:off x="1236372" y="1674254"/>
            <a:ext cx="3506538" cy="7424"/>
          </a:xfrm>
          <a:prstGeom prst="straightConnector1">
            <a:avLst/>
          </a:prstGeom>
          <a:ln w="28575">
            <a:solidFill>
              <a:schemeClr val="bg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3" idx="5"/>
          </p:cNvCxnSpPr>
          <p:nvPr/>
        </p:nvCxnSpPr>
        <p:spPr>
          <a:xfrm rot="5400000" flipH="1">
            <a:off x="3998714" y="2478291"/>
            <a:ext cx="3486094" cy="1882317"/>
          </a:xfrm>
          <a:prstGeom prst="line">
            <a:avLst/>
          </a:prstGeom>
          <a:ln w="38100">
            <a:solidFill>
              <a:srgbClr val="007635"/>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75219" y="1313391"/>
            <a:ext cx="503664" cy="584775"/>
          </a:xfrm>
          <a:prstGeom prst="rect">
            <a:avLst/>
          </a:prstGeom>
          <a:noFill/>
        </p:spPr>
        <p:txBody>
          <a:bodyPr wrap="none" rtlCol="0">
            <a:spAutoFit/>
          </a:bodyPr>
          <a:lstStyle/>
          <a:p>
            <a:r>
              <a:rPr lang="en-US" sz="3200" i="1" dirty="0" smtClean="0">
                <a:solidFill>
                  <a:srgbClr val="007635"/>
                </a:solidFill>
                <a:latin typeface="Times New Roman" pitchFamily="18" charset="0"/>
                <a:cs typeface="Times New Roman" pitchFamily="18" charset="0"/>
              </a:rPr>
              <a:t>e</a:t>
            </a:r>
            <a:r>
              <a:rPr lang="en-US" sz="3200" i="1" baseline="-25000" dirty="0" smtClean="0">
                <a:solidFill>
                  <a:srgbClr val="007635"/>
                </a:solidFill>
                <a:latin typeface="Times New Roman" pitchFamily="18" charset="0"/>
                <a:cs typeface="Times New Roman" pitchFamily="18" charset="0"/>
              </a:rPr>
              <a:t>o</a:t>
            </a:r>
            <a:endParaRPr lang="en-US" sz="3200" i="1" baseline="-25000" dirty="0">
              <a:solidFill>
                <a:srgbClr val="007635"/>
              </a:solidFill>
              <a:latin typeface="Times New Roman" pitchFamily="18" charset="0"/>
              <a:cs typeface="Times New Roman" pitchFamily="18" charset="0"/>
            </a:endParaRPr>
          </a:p>
        </p:txBody>
      </p:sp>
      <p:sp>
        <p:nvSpPr>
          <p:cNvPr id="54" name="TextBox 53"/>
          <p:cNvSpPr txBox="1"/>
          <p:nvPr/>
        </p:nvSpPr>
        <p:spPr>
          <a:xfrm>
            <a:off x="4562492" y="5677182"/>
            <a:ext cx="570990" cy="584775"/>
          </a:xfrm>
          <a:prstGeom prst="rect">
            <a:avLst/>
          </a:prstGeom>
          <a:noFill/>
        </p:spPr>
        <p:txBody>
          <a:bodyPr wrap="none" rtlCol="0">
            <a:spAutoFit/>
          </a:bodyPr>
          <a:lstStyle/>
          <a:p>
            <a:r>
              <a:rPr lang="en-US" sz="3200" i="1" dirty="0" smtClean="0">
                <a:solidFill>
                  <a:srgbClr val="007635"/>
                </a:solidFill>
                <a:latin typeface="Times New Roman" pitchFamily="18" charset="0"/>
                <a:cs typeface="Times New Roman" pitchFamily="18" charset="0"/>
              </a:rPr>
              <a:t>P</a:t>
            </a:r>
            <a:r>
              <a:rPr lang="en-US" sz="3200" i="1" baseline="-25000" dirty="0" smtClean="0">
                <a:solidFill>
                  <a:srgbClr val="007635"/>
                </a:solidFill>
                <a:latin typeface="Times New Roman" pitchFamily="18" charset="0"/>
                <a:cs typeface="Times New Roman" pitchFamily="18" charset="0"/>
              </a:rPr>
              <a:t>o</a:t>
            </a:r>
            <a:endParaRPr lang="en-US" sz="3200" i="1" baseline="-25000" dirty="0">
              <a:solidFill>
                <a:srgbClr val="007635"/>
              </a:solidFill>
              <a:latin typeface="Times New Roman" pitchFamily="18" charset="0"/>
              <a:cs typeface="Times New Roman" pitchFamily="18" charset="0"/>
            </a:endParaRPr>
          </a:p>
        </p:txBody>
      </p:sp>
      <p:cxnSp>
        <p:nvCxnSpPr>
          <p:cNvPr id="56" name="Straight Arrow Connector 55"/>
          <p:cNvCxnSpPr/>
          <p:nvPr/>
        </p:nvCxnSpPr>
        <p:spPr>
          <a:xfrm rot="10800000" flipV="1">
            <a:off x="5563673" y="2601531"/>
            <a:ext cx="708338" cy="450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207616" y="2021983"/>
            <a:ext cx="1973617" cy="923330"/>
          </a:xfrm>
          <a:prstGeom prst="rect">
            <a:avLst/>
          </a:prstGeom>
          <a:noFill/>
        </p:spPr>
        <p:txBody>
          <a:bodyPr wrap="none" rtlCol="0">
            <a:spAutoFit/>
          </a:bodyPr>
          <a:lstStyle/>
          <a:p>
            <a:r>
              <a:rPr lang="en-US" dirty="0" smtClean="0">
                <a:solidFill>
                  <a:srgbClr val="007635"/>
                </a:solidFill>
              </a:rPr>
              <a:t>Field Virgin </a:t>
            </a:r>
          </a:p>
          <a:p>
            <a:r>
              <a:rPr lang="en-US" dirty="0" smtClean="0">
                <a:solidFill>
                  <a:srgbClr val="007635"/>
                </a:solidFill>
              </a:rPr>
              <a:t>Consolidation</a:t>
            </a:r>
          </a:p>
          <a:p>
            <a:r>
              <a:rPr lang="en-US" dirty="0" smtClean="0">
                <a:solidFill>
                  <a:srgbClr val="007635"/>
                </a:solidFill>
              </a:rPr>
              <a:t>Curve; slope = c</a:t>
            </a:r>
            <a:r>
              <a:rPr lang="en-US" baseline="-25000" dirty="0" smtClean="0">
                <a:solidFill>
                  <a:srgbClr val="007635"/>
                </a:solidFill>
              </a:rPr>
              <a:t>c</a:t>
            </a:r>
            <a:endParaRPr lang="en-US" baseline="-25000" dirty="0">
              <a:solidFill>
                <a:srgbClr val="007635"/>
              </a:solidFill>
            </a:endParaRPr>
          </a:p>
        </p:txBody>
      </p:sp>
      <p:cxnSp>
        <p:nvCxnSpPr>
          <p:cNvPr id="59" name="Straight Arrow Connector 58"/>
          <p:cNvCxnSpPr/>
          <p:nvPr/>
        </p:nvCxnSpPr>
        <p:spPr>
          <a:xfrm flipV="1">
            <a:off x="3889420" y="2228045"/>
            <a:ext cx="489397" cy="425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702419" y="2573628"/>
            <a:ext cx="1582484" cy="923330"/>
          </a:xfrm>
          <a:prstGeom prst="rect">
            <a:avLst/>
          </a:prstGeom>
          <a:noFill/>
        </p:spPr>
        <p:txBody>
          <a:bodyPr wrap="none" rtlCol="0">
            <a:spAutoFit/>
          </a:bodyPr>
          <a:lstStyle/>
          <a:p>
            <a:r>
              <a:rPr lang="en-US" dirty="0" smtClean="0">
                <a:solidFill>
                  <a:schemeClr val="bg1"/>
                </a:solidFill>
              </a:rPr>
              <a:t>Laboratory </a:t>
            </a:r>
          </a:p>
          <a:p>
            <a:r>
              <a:rPr lang="en-US" dirty="0" smtClean="0">
                <a:solidFill>
                  <a:schemeClr val="bg1"/>
                </a:solidFill>
              </a:rPr>
              <a:t>Consolidation</a:t>
            </a:r>
          </a:p>
          <a:p>
            <a:r>
              <a:rPr lang="en-US" dirty="0" smtClean="0">
                <a:solidFill>
                  <a:schemeClr val="bg1"/>
                </a:solidFill>
              </a:rPr>
              <a:t>Curve</a:t>
            </a:r>
            <a:endParaRPr lang="en-US" baseline="-25000" dirty="0">
              <a:solidFill>
                <a:schemeClr val="bg1"/>
              </a:solidFill>
            </a:endParaRPr>
          </a:p>
        </p:txBody>
      </p:sp>
      <p:sp>
        <p:nvSpPr>
          <p:cNvPr id="27" name="Slide Number Placeholder 26"/>
          <p:cNvSpPr>
            <a:spLocks noGrp="1"/>
          </p:cNvSpPr>
          <p:nvPr>
            <p:ph type="sldNum" sz="quarter" idx="12"/>
          </p:nvPr>
        </p:nvSpPr>
        <p:spPr/>
        <p:txBody>
          <a:bodyPr/>
          <a:lstStyle/>
          <a:p>
            <a:pPr>
              <a:defRPr/>
            </a:pPr>
            <a:fld id="{51FC7486-94D2-4F48-AC6B-BE828253D4BA}" type="slidenum">
              <a:rPr lang="en-US" smtClean="0"/>
              <a:pPr>
                <a:defRPr/>
              </a:pPr>
              <a:t>22</a:t>
            </a:fld>
            <a:endParaRPr lang="en-US" dirty="0"/>
          </a:p>
        </p:txBody>
      </p:sp>
      <p:sp>
        <p:nvSpPr>
          <p:cNvPr id="28" name="Footer Placeholder 27"/>
          <p:cNvSpPr>
            <a:spLocks noGrp="1"/>
          </p:cNvSpPr>
          <p:nvPr>
            <p:ph type="ftr" sz="quarter" idx="11"/>
          </p:nvPr>
        </p:nvSpPr>
        <p:spPr/>
        <p:txBody>
          <a:bodyPr/>
          <a:lstStyle/>
          <a:p>
            <a:pPr>
              <a:defRPr/>
            </a:pPr>
            <a:r>
              <a:rPr lang="en-US" dirty="0" smtClean="0"/>
              <a:t>Dr. Kamal Tawfiq</a:t>
            </a:r>
            <a:endParaRPr lang="en-US" dirty="0"/>
          </a:p>
        </p:txBody>
      </p:sp>
      <p:sp>
        <p:nvSpPr>
          <p:cNvPr id="30" name="Oval 29"/>
          <p:cNvSpPr/>
          <p:nvPr/>
        </p:nvSpPr>
        <p:spPr>
          <a:xfrm>
            <a:off x="1164729" y="1620492"/>
            <a:ext cx="135416" cy="126666"/>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1" name="Oval 30"/>
          <p:cNvSpPr/>
          <p:nvPr/>
        </p:nvSpPr>
        <p:spPr>
          <a:xfrm>
            <a:off x="4742910" y="1618345"/>
            <a:ext cx="135416" cy="126666"/>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2454227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806609" y="589967"/>
          <a:ext cx="7680567" cy="5360072"/>
        </p:xfrm>
        <a:graphic>
          <a:graphicData uri="http://schemas.openxmlformats.org/drawingml/2006/chart">
            <c:chart xmlns:c="http://schemas.openxmlformats.org/drawingml/2006/chart" xmlns:r="http://schemas.openxmlformats.org/officeDocument/2006/relationships" r:id="rId3"/>
          </a:graphicData>
        </a:graphic>
      </p:graphicFrame>
      <p:grpSp>
        <p:nvGrpSpPr>
          <p:cNvPr id="35" name="Group 34"/>
          <p:cNvGrpSpPr/>
          <p:nvPr/>
        </p:nvGrpSpPr>
        <p:grpSpPr>
          <a:xfrm>
            <a:off x="3074921" y="1999917"/>
            <a:ext cx="3627828" cy="3182181"/>
            <a:chOff x="3554956" y="2280129"/>
            <a:chExt cx="2126471" cy="1572204"/>
          </a:xfrm>
        </p:grpSpPr>
        <p:cxnSp>
          <p:nvCxnSpPr>
            <p:cNvPr id="9" name="Straight Connector 8"/>
            <p:cNvCxnSpPr/>
            <p:nvPr/>
          </p:nvCxnSpPr>
          <p:spPr>
            <a:xfrm rot="10800000">
              <a:off x="3925328" y="3439661"/>
              <a:ext cx="1703713" cy="3835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554956" y="2280129"/>
              <a:ext cx="2098302" cy="1546412"/>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3" name="TextBox 126"/>
            <p:cNvSpPr txBox="1">
              <a:spLocks noChangeArrowheads="1"/>
            </p:cNvSpPr>
            <p:nvPr/>
          </p:nvSpPr>
          <p:spPr bwMode="auto">
            <a:xfrm>
              <a:off x="4822995" y="3019343"/>
              <a:ext cx="230392" cy="19768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C</a:t>
              </a:r>
              <a:r>
                <a:rPr lang="en-US" sz="2000" baseline="-25000" dirty="0">
                  <a:solidFill>
                    <a:schemeClr val="bg1"/>
                  </a:solidFill>
                  <a:latin typeface="Calibri" pitchFamily="34" charset="0"/>
                </a:rPr>
                <a:t>c</a:t>
              </a:r>
            </a:p>
          </p:txBody>
        </p:sp>
        <p:sp>
          <p:nvSpPr>
            <p:cNvPr id="14" name="TextBox 128"/>
            <p:cNvSpPr txBox="1">
              <a:spLocks noChangeArrowheads="1"/>
            </p:cNvSpPr>
            <p:nvPr/>
          </p:nvSpPr>
          <p:spPr bwMode="auto">
            <a:xfrm>
              <a:off x="3993339" y="3483483"/>
              <a:ext cx="227574" cy="19768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C</a:t>
              </a:r>
              <a:r>
                <a:rPr lang="en-US" sz="2000" baseline="-25000" dirty="0">
                  <a:solidFill>
                    <a:schemeClr val="bg1"/>
                  </a:solidFill>
                  <a:latin typeface="Calibri" pitchFamily="34" charset="0"/>
                </a:rPr>
                <a:t>s</a:t>
              </a:r>
            </a:p>
          </p:txBody>
        </p:sp>
        <p:cxnSp>
          <p:nvCxnSpPr>
            <p:cNvPr id="17" name="Straight Arrow Connector 16"/>
            <p:cNvCxnSpPr/>
            <p:nvPr/>
          </p:nvCxnSpPr>
          <p:spPr>
            <a:xfrm rot="16200000" flipH="1">
              <a:off x="5255939" y="3363248"/>
              <a:ext cx="47625" cy="3571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4811835" y="3638282"/>
              <a:ext cx="59532" cy="142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02052" y="3786203"/>
              <a:ext cx="79375" cy="6613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36" name="TextBox 35"/>
          <p:cNvSpPr txBox="1"/>
          <p:nvPr/>
        </p:nvSpPr>
        <p:spPr>
          <a:xfrm>
            <a:off x="77272" y="103032"/>
            <a:ext cx="4160113" cy="369332"/>
          </a:xfrm>
          <a:prstGeom prst="rect">
            <a:avLst/>
          </a:prstGeom>
          <a:noFill/>
        </p:spPr>
        <p:txBody>
          <a:bodyPr wrap="none" rtlCol="0">
            <a:spAutoFit/>
          </a:bodyPr>
          <a:lstStyle/>
          <a:p>
            <a:r>
              <a:rPr lang="en-US" u="sng" dirty="0" smtClean="0">
                <a:solidFill>
                  <a:schemeClr val="bg1"/>
                </a:solidFill>
              </a:rPr>
              <a:t>Field Curve For Overconsolidated Clay</a:t>
            </a:r>
            <a:endParaRPr lang="en-US" u="sng" dirty="0">
              <a:solidFill>
                <a:schemeClr val="bg1"/>
              </a:solidFill>
            </a:endParaRPr>
          </a:p>
        </p:txBody>
      </p:sp>
      <p:cxnSp>
        <p:nvCxnSpPr>
          <p:cNvPr id="38" name="Straight Arrow Connector 37"/>
          <p:cNvCxnSpPr/>
          <p:nvPr/>
        </p:nvCxnSpPr>
        <p:spPr>
          <a:xfrm rot="5400000">
            <a:off x="2113460" y="3313906"/>
            <a:ext cx="4190206" cy="794"/>
          </a:xfrm>
          <a:prstGeom prst="straightConnector1">
            <a:avLst/>
          </a:prstGeom>
          <a:ln w="381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1236372" y="1674254"/>
            <a:ext cx="2975020" cy="1588"/>
          </a:xfrm>
          <a:prstGeom prst="straightConnector1">
            <a:avLst/>
          </a:prstGeom>
          <a:ln w="28575">
            <a:solidFill>
              <a:schemeClr val="bg1"/>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75219" y="1313391"/>
            <a:ext cx="503664" cy="584775"/>
          </a:xfrm>
          <a:prstGeom prst="rect">
            <a:avLst/>
          </a:prstGeom>
          <a:noFill/>
        </p:spPr>
        <p:txBody>
          <a:bodyPr wrap="none" rtlCol="0">
            <a:spAutoFit/>
          </a:bodyPr>
          <a:lstStyle/>
          <a:p>
            <a:r>
              <a:rPr lang="en-US" sz="3200" i="1" dirty="0" smtClean="0">
                <a:solidFill>
                  <a:srgbClr val="007635"/>
                </a:solidFill>
                <a:latin typeface="Times New Roman" pitchFamily="18" charset="0"/>
                <a:cs typeface="Times New Roman" pitchFamily="18" charset="0"/>
              </a:rPr>
              <a:t>e</a:t>
            </a:r>
            <a:r>
              <a:rPr lang="en-US" sz="3200" i="1" baseline="-25000" dirty="0" smtClean="0">
                <a:solidFill>
                  <a:srgbClr val="007635"/>
                </a:solidFill>
                <a:latin typeface="Times New Roman" pitchFamily="18" charset="0"/>
                <a:cs typeface="Times New Roman" pitchFamily="18" charset="0"/>
              </a:rPr>
              <a:t>o</a:t>
            </a:r>
            <a:endParaRPr lang="en-US" sz="3200" i="1" baseline="-25000" dirty="0">
              <a:solidFill>
                <a:srgbClr val="007635"/>
              </a:solidFill>
              <a:latin typeface="Times New Roman" pitchFamily="18" charset="0"/>
              <a:cs typeface="Times New Roman" pitchFamily="18" charset="0"/>
            </a:endParaRPr>
          </a:p>
        </p:txBody>
      </p:sp>
      <p:sp>
        <p:nvSpPr>
          <p:cNvPr id="54" name="TextBox 53"/>
          <p:cNvSpPr txBox="1"/>
          <p:nvPr/>
        </p:nvSpPr>
        <p:spPr>
          <a:xfrm>
            <a:off x="3841276" y="5456095"/>
            <a:ext cx="570990" cy="584775"/>
          </a:xfrm>
          <a:prstGeom prst="rect">
            <a:avLst/>
          </a:prstGeom>
          <a:noFill/>
        </p:spPr>
        <p:txBody>
          <a:bodyPr wrap="none" rtlCol="0">
            <a:spAutoFit/>
          </a:bodyPr>
          <a:lstStyle/>
          <a:p>
            <a:r>
              <a:rPr lang="en-US" sz="3200" i="1" dirty="0" smtClean="0">
                <a:solidFill>
                  <a:srgbClr val="007635"/>
                </a:solidFill>
                <a:latin typeface="Times New Roman" pitchFamily="18" charset="0"/>
                <a:cs typeface="Times New Roman" pitchFamily="18" charset="0"/>
              </a:rPr>
              <a:t>P</a:t>
            </a:r>
            <a:r>
              <a:rPr lang="en-US" sz="3200" i="1" baseline="-25000" dirty="0" smtClean="0">
                <a:solidFill>
                  <a:srgbClr val="007635"/>
                </a:solidFill>
                <a:latin typeface="Times New Roman" pitchFamily="18" charset="0"/>
                <a:cs typeface="Times New Roman" pitchFamily="18" charset="0"/>
              </a:rPr>
              <a:t>o</a:t>
            </a:r>
            <a:endParaRPr lang="en-US" sz="3200" i="1" baseline="-25000" dirty="0">
              <a:solidFill>
                <a:srgbClr val="007635"/>
              </a:solidFill>
              <a:latin typeface="Times New Roman" pitchFamily="18" charset="0"/>
              <a:cs typeface="Times New Roman" pitchFamily="18" charset="0"/>
            </a:endParaRPr>
          </a:p>
        </p:txBody>
      </p:sp>
      <p:cxnSp>
        <p:nvCxnSpPr>
          <p:cNvPr id="56" name="Straight Arrow Connector 55"/>
          <p:cNvCxnSpPr/>
          <p:nvPr/>
        </p:nvCxnSpPr>
        <p:spPr>
          <a:xfrm rot="10800000" flipV="1">
            <a:off x="5563673" y="2601531"/>
            <a:ext cx="708338" cy="450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220495" y="2627290"/>
            <a:ext cx="1973617" cy="923330"/>
          </a:xfrm>
          <a:prstGeom prst="rect">
            <a:avLst/>
          </a:prstGeom>
          <a:noFill/>
        </p:spPr>
        <p:txBody>
          <a:bodyPr wrap="none" rtlCol="0">
            <a:spAutoFit/>
          </a:bodyPr>
          <a:lstStyle/>
          <a:p>
            <a:r>
              <a:rPr lang="en-US" dirty="0" smtClean="0">
                <a:solidFill>
                  <a:srgbClr val="007635"/>
                </a:solidFill>
              </a:rPr>
              <a:t>Field Virgin </a:t>
            </a:r>
          </a:p>
          <a:p>
            <a:r>
              <a:rPr lang="en-US" dirty="0" smtClean="0">
                <a:solidFill>
                  <a:srgbClr val="007635"/>
                </a:solidFill>
              </a:rPr>
              <a:t>Consolidation</a:t>
            </a:r>
          </a:p>
          <a:p>
            <a:r>
              <a:rPr lang="en-US" dirty="0" smtClean="0">
                <a:solidFill>
                  <a:srgbClr val="007635"/>
                </a:solidFill>
              </a:rPr>
              <a:t>Curve; slope = c</a:t>
            </a:r>
            <a:r>
              <a:rPr lang="en-US" baseline="-25000" dirty="0" smtClean="0">
                <a:solidFill>
                  <a:srgbClr val="007635"/>
                </a:solidFill>
              </a:rPr>
              <a:t>c</a:t>
            </a:r>
            <a:endParaRPr lang="en-US" baseline="-25000" dirty="0">
              <a:solidFill>
                <a:srgbClr val="007635"/>
              </a:solidFill>
            </a:endParaRPr>
          </a:p>
        </p:txBody>
      </p:sp>
      <p:cxnSp>
        <p:nvCxnSpPr>
          <p:cNvPr id="59" name="Straight Arrow Connector 58"/>
          <p:cNvCxnSpPr/>
          <p:nvPr/>
        </p:nvCxnSpPr>
        <p:spPr>
          <a:xfrm flipV="1">
            <a:off x="3889420" y="2228045"/>
            <a:ext cx="489397" cy="425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702419" y="2573628"/>
            <a:ext cx="1582484" cy="923330"/>
          </a:xfrm>
          <a:prstGeom prst="rect">
            <a:avLst/>
          </a:prstGeom>
          <a:noFill/>
        </p:spPr>
        <p:txBody>
          <a:bodyPr wrap="none" rtlCol="0">
            <a:spAutoFit/>
          </a:bodyPr>
          <a:lstStyle/>
          <a:p>
            <a:r>
              <a:rPr lang="en-US" dirty="0" smtClean="0">
                <a:solidFill>
                  <a:schemeClr val="bg1"/>
                </a:solidFill>
              </a:rPr>
              <a:t>Laboratory </a:t>
            </a:r>
          </a:p>
          <a:p>
            <a:r>
              <a:rPr lang="en-US" dirty="0" smtClean="0">
                <a:solidFill>
                  <a:schemeClr val="bg1"/>
                </a:solidFill>
              </a:rPr>
              <a:t>Consolidation</a:t>
            </a:r>
          </a:p>
          <a:p>
            <a:r>
              <a:rPr lang="en-US" dirty="0" smtClean="0">
                <a:solidFill>
                  <a:schemeClr val="bg1"/>
                </a:solidFill>
              </a:rPr>
              <a:t>Curve</a:t>
            </a:r>
            <a:endParaRPr lang="en-US" baseline="-25000" dirty="0">
              <a:solidFill>
                <a:schemeClr val="bg1"/>
              </a:solidFill>
            </a:endParaRPr>
          </a:p>
        </p:txBody>
      </p:sp>
      <p:sp>
        <p:nvSpPr>
          <p:cNvPr id="27" name="Slide Number Placeholder 26"/>
          <p:cNvSpPr>
            <a:spLocks noGrp="1"/>
          </p:cNvSpPr>
          <p:nvPr>
            <p:ph type="sldNum" sz="quarter" idx="12"/>
          </p:nvPr>
        </p:nvSpPr>
        <p:spPr/>
        <p:txBody>
          <a:bodyPr/>
          <a:lstStyle/>
          <a:p>
            <a:pPr>
              <a:defRPr/>
            </a:pPr>
            <a:fld id="{51FC7486-94D2-4F48-AC6B-BE828253D4BA}" type="slidenum">
              <a:rPr lang="en-US" smtClean="0"/>
              <a:pPr>
                <a:defRPr/>
              </a:pPr>
              <a:t>23</a:t>
            </a:fld>
            <a:endParaRPr lang="en-US" dirty="0"/>
          </a:p>
        </p:txBody>
      </p:sp>
      <p:sp>
        <p:nvSpPr>
          <p:cNvPr id="28" name="Footer Placeholder 27"/>
          <p:cNvSpPr>
            <a:spLocks noGrp="1"/>
          </p:cNvSpPr>
          <p:nvPr>
            <p:ph type="ftr" sz="quarter" idx="11"/>
          </p:nvPr>
        </p:nvSpPr>
        <p:spPr/>
        <p:txBody>
          <a:bodyPr/>
          <a:lstStyle/>
          <a:p>
            <a:pPr>
              <a:defRPr/>
            </a:pPr>
            <a:r>
              <a:rPr lang="en-US" dirty="0" smtClean="0"/>
              <a:t>Dr. Kamal Tawfiq</a:t>
            </a:r>
            <a:endParaRPr lang="en-US" dirty="0"/>
          </a:p>
        </p:txBody>
      </p:sp>
      <p:cxnSp>
        <p:nvCxnSpPr>
          <p:cNvPr id="30" name="Straight Arrow Connector 29"/>
          <p:cNvCxnSpPr/>
          <p:nvPr/>
        </p:nvCxnSpPr>
        <p:spPr>
          <a:xfrm rot="5400000">
            <a:off x="2819651" y="3350396"/>
            <a:ext cx="4190206" cy="794"/>
          </a:xfrm>
          <a:prstGeom prst="straightConnector1">
            <a:avLst/>
          </a:prstGeom>
          <a:ln w="38100">
            <a:solidFill>
              <a:srgbClr val="FF6565"/>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40649" y="5456095"/>
            <a:ext cx="570990" cy="584775"/>
          </a:xfrm>
          <a:prstGeom prst="rect">
            <a:avLst/>
          </a:prstGeom>
          <a:noFill/>
        </p:spPr>
        <p:txBody>
          <a:bodyPr wrap="none" rtlCol="0">
            <a:spAutoFit/>
          </a:bodyPr>
          <a:lstStyle/>
          <a:p>
            <a:r>
              <a:rPr lang="en-US" sz="3200" i="1" dirty="0" smtClean="0">
                <a:solidFill>
                  <a:srgbClr val="FF0000"/>
                </a:solidFill>
                <a:latin typeface="Times New Roman" pitchFamily="18" charset="0"/>
                <a:cs typeface="Times New Roman" pitchFamily="18" charset="0"/>
              </a:rPr>
              <a:t>P</a:t>
            </a:r>
            <a:r>
              <a:rPr lang="en-US" sz="3200" i="1" baseline="-25000" dirty="0" smtClean="0">
                <a:solidFill>
                  <a:srgbClr val="FF0000"/>
                </a:solidFill>
                <a:latin typeface="Times New Roman" pitchFamily="18" charset="0"/>
                <a:cs typeface="Times New Roman" pitchFamily="18" charset="0"/>
              </a:rPr>
              <a:t>c</a:t>
            </a:r>
            <a:endParaRPr lang="en-US" sz="3200" i="1" baseline="-25000" dirty="0">
              <a:solidFill>
                <a:srgbClr val="FF0000"/>
              </a:solidFill>
              <a:latin typeface="Times New Roman" pitchFamily="18" charset="0"/>
              <a:cs typeface="Times New Roman" pitchFamily="18" charset="0"/>
            </a:endParaRPr>
          </a:p>
        </p:txBody>
      </p:sp>
      <p:cxnSp>
        <p:nvCxnSpPr>
          <p:cNvPr id="49" name="Straight Connector 48"/>
          <p:cNvCxnSpPr>
            <a:stCxn id="23" idx="5"/>
          </p:cNvCxnSpPr>
          <p:nvPr/>
        </p:nvCxnSpPr>
        <p:spPr>
          <a:xfrm rot="5400000" flipH="1">
            <a:off x="4166674" y="2646251"/>
            <a:ext cx="3269302" cy="1763189"/>
          </a:xfrm>
          <a:prstGeom prst="line">
            <a:avLst/>
          </a:prstGeom>
          <a:ln w="38100">
            <a:solidFill>
              <a:srgbClr val="00763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4205289" y="1678782"/>
            <a:ext cx="719137" cy="214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4376671" y="4464674"/>
            <a:ext cx="203915" cy="195329"/>
            <a:chOff x="7570632" y="6525295"/>
            <a:chExt cx="203915" cy="195329"/>
          </a:xfrm>
        </p:grpSpPr>
        <p:cxnSp>
          <p:nvCxnSpPr>
            <p:cNvPr id="46" name="Straight Connector 45"/>
            <p:cNvCxnSpPr/>
            <p:nvPr/>
          </p:nvCxnSpPr>
          <p:spPr>
            <a:xfrm rot="5400000">
              <a:off x="7519116" y="6578957"/>
              <a:ext cx="193183" cy="9015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7632879" y="6576811"/>
              <a:ext cx="193183" cy="9015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413162" y="1706450"/>
            <a:ext cx="203915" cy="195329"/>
            <a:chOff x="7570632" y="6525295"/>
            <a:chExt cx="203915" cy="195329"/>
          </a:xfrm>
        </p:grpSpPr>
        <p:cxnSp>
          <p:nvCxnSpPr>
            <p:cNvPr id="51" name="Straight Connector 50"/>
            <p:cNvCxnSpPr/>
            <p:nvPr/>
          </p:nvCxnSpPr>
          <p:spPr>
            <a:xfrm rot="5400000">
              <a:off x="7519116" y="6578957"/>
              <a:ext cx="193183" cy="9015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7632879" y="6576811"/>
              <a:ext cx="193183" cy="90152"/>
            </a:xfrm>
            <a:prstGeom prst="line">
              <a:avLst/>
            </a:prstGeom>
            <a:ln>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55" name="Oval 54"/>
          <p:cNvSpPr/>
          <p:nvPr/>
        </p:nvSpPr>
        <p:spPr>
          <a:xfrm>
            <a:off x="4157734" y="1604695"/>
            <a:ext cx="135416" cy="134703"/>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58" name="Oval 57"/>
          <p:cNvSpPr/>
          <p:nvPr/>
        </p:nvSpPr>
        <p:spPr>
          <a:xfrm>
            <a:off x="1180568" y="1602549"/>
            <a:ext cx="135416" cy="134703"/>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62" name="Oval 61"/>
          <p:cNvSpPr/>
          <p:nvPr/>
        </p:nvSpPr>
        <p:spPr>
          <a:xfrm>
            <a:off x="4861779" y="1819343"/>
            <a:ext cx="135416" cy="134703"/>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Tree>
    <p:extLst>
      <p:ext uri="{BB962C8B-B14F-4D97-AF65-F5344CB8AC3E}">
        <p14:creationId xmlns:p14="http://schemas.microsoft.com/office/powerpoint/2010/main" val="118916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Dr. Kamal Tawfiq</a:t>
            </a:r>
            <a:endParaRPr lang="en-US" dirty="0"/>
          </a:p>
        </p:txBody>
      </p:sp>
      <p:sp>
        <p:nvSpPr>
          <p:cNvPr id="5" name="Slide Number Placeholder 4"/>
          <p:cNvSpPr>
            <a:spLocks noGrp="1"/>
          </p:cNvSpPr>
          <p:nvPr>
            <p:ph type="sldNum" sz="quarter" idx="12"/>
          </p:nvPr>
        </p:nvSpPr>
        <p:spPr/>
        <p:txBody>
          <a:bodyPr/>
          <a:lstStyle/>
          <a:p>
            <a:pPr>
              <a:defRPr/>
            </a:pPr>
            <a:fld id="{50A3D3A6-952E-49C4-A033-20458DDEA930}" type="slidenum">
              <a:rPr lang="en-US" smtClean="0"/>
              <a:pPr>
                <a:defRPr/>
              </a:pPr>
              <a:t>24</a:t>
            </a:fld>
            <a:endParaRPr lang="en-US" dirty="0"/>
          </a:p>
        </p:txBody>
      </p:sp>
      <p:sp>
        <p:nvSpPr>
          <p:cNvPr id="50" name="TextBox 49"/>
          <p:cNvSpPr txBox="1"/>
          <p:nvPr/>
        </p:nvSpPr>
        <p:spPr>
          <a:xfrm>
            <a:off x="0" y="0"/>
            <a:ext cx="1553630" cy="261610"/>
          </a:xfrm>
          <a:prstGeom prst="rect">
            <a:avLst/>
          </a:prstGeom>
          <a:noFill/>
        </p:spPr>
        <p:txBody>
          <a:bodyPr wrap="none" rtlCol="0">
            <a:spAutoFit/>
          </a:bodyPr>
          <a:lstStyle/>
          <a:p>
            <a:r>
              <a:rPr lang="en-US" sz="1100" dirty="0" smtClean="0">
                <a:solidFill>
                  <a:srgbClr val="FF0000"/>
                </a:solidFill>
              </a:rPr>
              <a:t>Section 4   Lecture 10</a:t>
            </a:r>
            <a:endParaRPr lang="en-US" sz="1100" dirty="0">
              <a:solidFill>
                <a:srgbClr val="FF0000"/>
              </a:solidFill>
            </a:endParaRPr>
          </a:p>
        </p:txBody>
      </p:sp>
      <p:sp>
        <p:nvSpPr>
          <p:cNvPr id="52" name="TextBox 51"/>
          <p:cNvSpPr txBox="1"/>
          <p:nvPr/>
        </p:nvSpPr>
        <p:spPr>
          <a:xfrm>
            <a:off x="167425" y="551823"/>
            <a:ext cx="2791149" cy="400110"/>
          </a:xfrm>
          <a:prstGeom prst="rect">
            <a:avLst/>
          </a:prstGeom>
          <a:noFill/>
        </p:spPr>
        <p:txBody>
          <a:bodyPr wrap="none" rtlCol="0">
            <a:spAutoFit/>
          </a:bodyPr>
          <a:lstStyle/>
          <a:p>
            <a:r>
              <a:rPr lang="en-US" sz="2000" b="1" u="sng" dirty="0" smtClean="0">
                <a:solidFill>
                  <a:schemeClr val="bg1"/>
                </a:solidFill>
              </a:rPr>
              <a:t>Rate of consolidation</a:t>
            </a:r>
            <a:endParaRPr lang="en-US" sz="2000" b="1" u="sng" dirty="0">
              <a:solidFill>
                <a:schemeClr val="bg1"/>
              </a:solidFill>
            </a:endParaRPr>
          </a:p>
        </p:txBody>
      </p:sp>
      <p:grpSp>
        <p:nvGrpSpPr>
          <p:cNvPr id="126" name="Group 125"/>
          <p:cNvGrpSpPr/>
          <p:nvPr/>
        </p:nvGrpSpPr>
        <p:grpSpPr>
          <a:xfrm>
            <a:off x="0" y="3172710"/>
            <a:ext cx="3122380" cy="2446550"/>
            <a:chOff x="0" y="1648931"/>
            <a:chExt cx="3122380" cy="2446550"/>
          </a:xfrm>
        </p:grpSpPr>
        <p:grpSp>
          <p:nvGrpSpPr>
            <p:cNvPr id="12" name="Group 11"/>
            <p:cNvGrpSpPr/>
            <p:nvPr/>
          </p:nvGrpSpPr>
          <p:grpSpPr>
            <a:xfrm>
              <a:off x="0" y="2228044"/>
              <a:ext cx="3122380" cy="1867437"/>
              <a:chOff x="470826" y="1828800"/>
              <a:chExt cx="8382000" cy="393192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11113" r="8002" b="31552"/>
              <a:stretch/>
            </p:blipFill>
            <p:spPr>
              <a:xfrm>
                <a:off x="792480" y="1828800"/>
                <a:ext cx="7772400" cy="3931920"/>
              </a:xfrm>
              <a:prstGeom prst="rect">
                <a:avLst/>
              </a:prstGeom>
            </p:spPr>
          </p:pic>
          <p:cxnSp>
            <p:nvCxnSpPr>
              <p:cNvPr id="9" name="Straight Connector 8"/>
              <p:cNvCxnSpPr/>
              <p:nvPr/>
            </p:nvCxnSpPr>
            <p:spPr>
              <a:xfrm>
                <a:off x="470826" y="3713163"/>
                <a:ext cx="838200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7975" y="2824484"/>
                <a:ext cx="1459662" cy="648030"/>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Clay</a:t>
                </a:r>
                <a:endParaRPr lang="en-US" sz="1400" dirty="0">
                  <a:effectLst>
                    <a:outerShdw blurRad="38100" dist="38100" dir="2700000" algn="tl">
                      <a:srgbClr val="000000">
                        <a:alpha val="43137"/>
                      </a:srgbClr>
                    </a:outerShdw>
                  </a:effectLst>
                </a:endParaRPr>
              </a:p>
            </p:txBody>
          </p:sp>
          <p:sp>
            <p:nvSpPr>
              <p:cNvPr id="10" name="TextBox 9"/>
              <p:cNvSpPr txBox="1"/>
              <p:nvPr/>
            </p:nvSpPr>
            <p:spPr>
              <a:xfrm>
                <a:off x="847860" y="1831377"/>
                <a:ext cx="1618882" cy="648030"/>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Sand</a:t>
                </a:r>
                <a:endParaRPr lang="en-US" sz="14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64799" y="5106688"/>
                <a:ext cx="1618882" cy="648030"/>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Sand</a:t>
                </a:r>
                <a:endParaRPr lang="en-US" sz="1400" dirty="0">
                  <a:solidFill>
                    <a:schemeClr val="bg1"/>
                  </a:solidFill>
                  <a:effectLst>
                    <a:outerShdw blurRad="38100" dist="38100" dir="2700000" algn="tl">
                      <a:srgbClr val="000000">
                        <a:alpha val="43137"/>
                      </a:srgbClr>
                    </a:outerShdw>
                  </a:effectLst>
                </a:endParaRPr>
              </a:p>
            </p:txBody>
          </p:sp>
        </p:grpSp>
        <p:grpSp>
          <p:nvGrpSpPr>
            <p:cNvPr id="19" name="Group 18"/>
            <p:cNvGrpSpPr/>
            <p:nvPr/>
          </p:nvGrpSpPr>
          <p:grpSpPr>
            <a:xfrm>
              <a:off x="251144" y="2665928"/>
              <a:ext cx="2665165" cy="953036"/>
              <a:chOff x="2643226" y="3058640"/>
              <a:chExt cx="4509407" cy="956464"/>
            </a:xfrm>
          </p:grpSpPr>
          <p:sp>
            <p:nvSpPr>
              <p:cNvPr id="20" name="Freeform 19"/>
              <p:cNvSpPr/>
              <p:nvPr/>
            </p:nvSpPr>
            <p:spPr>
              <a:xfrm>
                <a:off x="4506130"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rot="10800000" flipH="1">
                <a:off x="4548073"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flipH="1">
                <a:off x="4835448"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rot="10800000">
                <a:off x="4806952"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5128430"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rot="10800000" flipH="1">
                <a:off x="5170373"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flipH="1">
                <a:off x="5457748"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rot="10800000">
                <a:off x="5429252"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3858430"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rot="10800000" flipH="1">
                <a:off x="3900373"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flipH="1">
                <a:off x="4187748"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rot="10800000">
                <a:off x="4159252"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64532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rot="10800000" flipH="1">
                <a:off x="64951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flipH="1">
                <a:off x="67825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rot="10800000">
                <a:off x="67540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70755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rot="10800000" flipH="1">
                <a:off x="71174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8055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rot="10800000" flipH="1">
                <a:off x="58474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flipH="1">
                <a:off x="61348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p:cNvSpPr/>
              <p:nvPr/>
            </p:nvSpPr>
            <p:spPr>
              <a:xfrm rot="10800000">
                <a:off x="61063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1"/>
              <p:cNvSpPr/>
              <p:nvPr/>
            </p:nvSpPr>
            <p:spPr>
              <a:xfrm>
                <a:off x="26432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rot="10800000" flipH="1">
                <a:off x="26851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flipH="1">
                <a:off x="29725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rot="10800000">
                <a:off x="29440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p:cNvSpPr/>
              <p:nvPr/>
            </p:nvSpPr>
            <p:spPr>
              <a:xfrm>
                <a:off x="3265526" y="3058640"/>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rot="10800000" flipH="1">
                <a:off x="3307469" y="3605529"/>
                <a:ext cx="35164"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p:cNvSpPr/>
              <p:nvPr/>
            </p:nvSpPr>
            <p:spPr>
              <a:xfrm flipH="1">
                <a:off x="3594844" y="3058640"/>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48"/>
              <p:cNvSpPr/>
              <p:nvPr/>
            </p:nvSpPr>
            <p:spPr>
              <a:xfrm rot="10800000">
                <a:off x="3566348" y="3605529"/>
                <a:ext cx="31336"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a:off x="1306452" y="1648931"/>
              <a:ext cx="772732" cy="580889"/>
              <a:chOff x="2369713" y="1609861"/>
              <a:chExt cx="772732" cy="580889"/>
            </a:xfrm>
          </p:grpSpPr>
          <p:sp>
            <p:nvSpPr>
              <p:cNvPr id="86" name="Rectangle 85"/>
              <p:cNvSpPr/>
              <p:nvPr/>
            </p:nvSpPr>
            <p:spPr>
              <a:xfrm>
                <a:off x="2504941" y="1931833"/>
                <a:ext cx="502276" cy="257577"/>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Isosceles Triangle 86"/>
              <p:cNvSpPr/>
              <p:nvPr/>
            </p:nvSpPr>
            <p:spPr>
              <a:xfrm>
                <a:off x="2369713" y="1609861"/>
                <a:ext cx="772732" cy="321972"/>
              </a:xfrm>
              <a:prstGeom prst="triangle">
                <a:avLst>
                  <a:gd name="adj" fmla="val 48333"/>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p:cNvSpPr/>
              <p:nvPr/>
            </p:nvSpPr>
            <p:spPr>
              <a:xfrm>
                <a:off x="2590834" y="1989484"/>
                <a:ext cx="64394" cy="9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2764665" y="1975196"/>
                <a:ext cx="102360" cy="21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6" name="Group 95"/>
          <p:cNvGrpSpPr/>
          <p:nvPr/>
        </p:nvGrpSpPr>
        <p:grpSpPr>
          <a:xfrm>
            <a:off x="3010810" y="3170564"/>
            <a:ext cx="3122380" cy="2474455"/>
            <a:chOff x="3784242" y="1672543"/>
            <a:chExt cx="3122380" cy="2474455"/>
          </a:xfrm>
        </p:grpSpPr>
        <p:grpSp>
          <p:nvGrpSpPr>
            <p:cNvPr id="13" name="Group 12"/>
            <p:cNvGrpSpPr/>
            <p:nvPr/>
          </p:nvGrpSpPr>
          <p:grpSpPr>
            <a:xfrm>
              <a:off x="3784242" y="2251655"/>
              <a:ext cx="3122380" cy="1867437"/>
              <a:chOff x="470826" y="1828800"/>
              <a:chExt cx="8382000" cy="3931920"/>
            </a:xfrm>
          </p:grpSpPr>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11113" r="8002" b="31552"/>
              <a:stretch/>
            </p:blipFill>
            <p:spPr>
              <a:xfrm>
                <a:off x="792480" y="1828800"/>
                <a:ext cx="7772400" cy="3931920"/>
              </a:xfrm>
              <a:prstGeom prst="rect">
                <a:avLst/>
              </a:prstGeom>
            </p:spPr>
          </p:pic>
          <p:cxnSp>
            <p:nvCxnSpPr>
              <p:cNvPr id="15" name="Straight Connector 14"/>
              <p:cNvCxnSpPr/>
              <p:nvPr/>
            </p:nvCxnSpPr>
            <p:spPr>
              <a:xfrm>
                <a:off x="470826" y="3713163"/>
                <a:ext cx="838200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7860" y="1831377"/>
                <a:ext cx="1618882" cy="648030"/>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Sand</a:t>
                </a:r>
                <a:endParaRPr lang="en-US" sz="1400"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740843" y="2797367"/>
                <a:ext cx="1459662" cy="648030"/>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Clay</a:t>
                </a:r>
                <a:endParaRPr lang="en-US" sz="1400" dirty="0">
                  <a:effectLst>
                    <a:outerShdw blurRad="38100" dist="38100" dir="2700000" algn="tl">
                      <a:srgbClr val="000000">
                        <a:alpha val="43137"/>
                      </a:srgbClr>
                    </a:outerShdw>
                  </a:effectLst>
                </a:endParaRPr>
              </a:p>
            </p:txBody>
          </p:sp>
        </p:grpSp>
        <p:grpSp>
          <p:nvGrpSpPr>
            <p:cNvPr id="83" name="Group 82"/>
            <p:cNvGrpSpPr/>
            <p:nvPr/>
          </p:nvGrpSpPr>
          <p:grpSpPr>
            <a:xfrm>
              <a:off x="3934503" y="2653049"/>
              <a:ext cx="2845476" cy="1028321"/>
              <a:chOff x="2396225" y="4907411"/>
              <a:chExt cx="4477430" cy="409575"/>
            </a:xfrm>
          </p:grpSpPr>
          <p:sp>
            <p:nvSpPr>
              <p:cNvPr id="53" name="Freeform 52"/>
              <p:cNvSpPr/>
              <p:nvPr/>
            </p:nvSpPr>
            <p:spPr>
              <a:xfrm>
                <a:off x="4259129"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Freeform 54"/>
              <p:cNvSpPr/>
              <p:nvPr/>
            </p:nvSpPr>
            <p:spPr>
              <a:xfrm flipH="1">
                <a:off x="4588447"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Freeform 56"/>
              <p:cNvSpPr/>
              <p:nvPr/>
            </p:nvSpPr>
            <p:spPr>
              <a:xfrm>
                <a:off x="4881429"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Freeform 58"/>
              <p:cNvSpPr/>
              <p:nvPr/>
            </p:nvSpPr>
            <p:spPr>
              <a:xfrm flipH="1">
                <a:off x="5210747"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Freeform 60"/>
              <p:cNvSpPr/>
              <p:nvPr/>
            </p:nvSpPr>
            <p:spPr>
              <a:xfrm>
                <a:off x="3611429"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Freeform 62"/>
              <p:cNvSpPr/>
              <p:nvPr/>
            </p:nvSpPr>
            <p:spPr>
              <a:xfrm flipH="1">
                <a:off x="3940747"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Freeform 64"/>
              <p:cNvSpPr/>
              <p:nvPr/>
            </p:nvSpPr>
            <p:spPr>
              <a:xfrm>
                <a:off x="62062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Freeform 66"/>
              <p:cNvSpPr/>
              <p:nvPr/>
            </p:nvSpPr>
            <p:spPr>
              <a:xfrm flipH="1">
                <a:off x="65355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Freeform 68"/>
              <p:cNvSpPr/>
              <p:nvPr/>
            </p:nvSpPr>
            <p:spPr>
              <a:xfrm>
                <a:off x="68285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Freeform 70"/>
              <p:cNvSpPr/>
              <p:nvPr/>
            </p:nvSpPr>
            <p:spPr>
              <a:xfrm>
                <a:off x="55585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Freeform 72"/>
              <p:cNvSpPr/>
              <p:nvPr/>
            </p:nvSpPr>
            <p:spPr>
              <a:xfrm flipH="1">
                <a:off x="58878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Freeform 74"/>
              <p:cNvSpPr/>
              <p:nvPr/>
            </p:nvSpPr>
            <p:spPr>
              <a:xfrm>
                <a:off x="23962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Freeform 76"/>
              <p:cNvSpPr/>
              <p:nvPr/>
            </p:nvSpPr>
            <p:spPr>
              <a:xfrm flipH="1">
                <a:off x="27255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 name="Freeform 78"/>
              <p:cNvSpPr/>
              <p:nvPr/>
            </p:nvSpPr>
            <p:spPr>
              <a:xfrm>
                <a:off x="30185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Freeform 80"/>
              <p:cNvSpPr/>
              <p:nvPr/>
            </p:nvSpPr>
            <p:spPr>
              <a:xfrm flipH="1">
                <a:off x="33478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5" name="Rectangle 84"/>
            <p:cNvSpPr/>
            <p:nvPr/>
          </p:nvSpPr>
          <p:spPr>
            <a:xfrm>
              <a:off x="3907991" y="3773511"/>
              <a:ext cx="2884867" cy="373487"/>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3995394" y="3795584"/>
              <a:ext cx="593432"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Rock</a:t>
              </a:r>
              <a:endParaRPr lang="en-US" sz="1400" dirty="0">
                <a:solidFill>
                  <a:schemeClr val="bg1"/>
                </a:solidFill>
                <a:effectLst>
                  <a:outerShdw blurRad="38100" dist="38100" dir="2700000" algn="tl">
                    <a:srgbClr val="000000">
                      <a:alpha val="43137"/>
                    </a:srgbClr>
                  </a:outerShdw>
                </a:effectLst>
              </a:endParaRPr>
            </a:p>
          </p:txBody>
        </p:sp>
        <p:grpSp>
          <p:nvGrpSpPr>
            <p:cNvPr id="91" name="Group 90"/>
            <p:cNvGrpSpPr/>
            <p:nvPr/>
          </p:nvGrpSpPr>
          <p:grpSpPr>
            <a:xfrm>
              <a:off x="5116452" y="1672543"/>
              <a:ext cx="772732" cy="580889"/>
              <a:chOff x="2369713" y="1609861"/>
              <a:chExt cx="772732" cy="580889"/>
            </a:xfrm>
          </p:grpSpPr>
          <p:sp>
            <p:nvSpPr>
              <p:cNvPr id="92" name="Rectangle 91"/>
              <p:cNvSpPr/>
              <p:nvPr/>
            </p:nvSpPr>
            <p:spPr>
              <a:xfrm>
                <a:off x="2504941" y="1931833"/>
                <a:ext cx="502276" cy="257577"/>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Isosceles Triangle 92"/>
              <p:cNvSpPr/>
              <p:nvPr/>
            </p:nvSpPr>
            <p:spPr>
              <a:xfrm>
                <a:off x="2369713" y="1609861"/>
                <a:ext cx="772732" cy="321972"/>
              </a:xfrm>
              <a:prstGeom prst="triangle">
                <a:avLst>
                  <a:gd name="adj" fmla="val 48333"/>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2590834" y="1989484"/>
                <a:ext cx="64394" cy="9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2764665" y="1975196"/>
                <a:ext cx="102360" cy="21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2" name="Picture 121"/>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11113" r="8002" b="31552"/>
          <a:stretch/>
        </p:blipFill>
        <p:spPr>
          <a:xfrm>
            <a:off x="6141439" y="3747530"/>
            <a:ext cx="2895298" cy="1867437"/>
          </a:xfrm>
          <a:prstGeom prst="rect">
            <a:avLst/>
          </a:prstGeom>
        </p:spPr>
      </p:pic>
      <p:cxnSp>
        <p:nvCxnSpPr>
          <p:cNvPr id="123" name="Straight Connector 122"/>
          <p:cNvCxnSpPr/>
          <p:nvPr/>
        </p:nvCxnSpPr>
        <p:spPr>
          <a:xfrm>
            <a:off x="6021620" y="4642495"/>
            <a:ext cx="312238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6122204" y="4207544"/>
            <a:ext cx="543739" cy="307777"/>
          </a:xfrm>
          <a:prstGeom prst="rect">
            <a:avLst/>
          </a:prstGeom>
          <a:noFill/>
        </p:spPr>
        <p:txBody>
          <a:bodyPr wrap="none" rtlCol="0">
            <a:spAutoFit/>
          </a:bodyPr>
          <a:lstStyle/>
          <a:p>
            <a:r>
              <a:rPr lang="en-US" sz="1400" dirty="0" smtClean="0">
                <a:effectLst>
                  <a:outerShdw blurRad="38100" dist="38100" dir="2700000" algn="tl">
                    <a:srgbClr val="000000">
                      <a:alpha val="43137"/>
                    </a:srgbClr>
                  </a:outerShdw>
                </a:effectLst>
              </a:rPr>
              <a:t>Clay</a:t>
            </a:r>
            <a:endParaRPr lang="en-US" sz="1400" dirty="0">
              <a:effectLst>
                <a:outerShdw blurRad="38100" dist="38100" dir="2700000" algn="tl">
                  <a:srgbClr val="000000">
                    <a:alpha val="43137"/>
                  </a:srgbClr>
                </a:outerShdw>
              </a:effectLst>
            </a:endParaRPr>
          </a:p>
        </p:txBody>
      </p:sp>
      <p:grpSp>
        <p:nvGrpSpPr>
          <p:cNvPr id="99" name="Group 82"/>
          <p:cNvGrpSpPr/>
          <p:nvPr/>
        </p:nvGrpSpPr>
        <p:grpSpPr>
          <a:xfrm flipV="1">
            <a:off x="6176656" y="4115207"/>
            <a:ext cx="2845495" cy="1047121"/>
            <a:chOff x="2396225" y="4907411"/>
            <a:chExt cx="4477430" cy="409575"/>
          </a:xfrm>
        </p:grpSpPr>
        <p:sp>
          <p:nvSpPr>
            <p:cNvPr id="107" name="Freeform 106"/>
            <p:cNvSpPr/>
            <p:nvPr/>
          </p:nvSpPr>
          <p:spPr>
            <a:xfrm>
              <a:off x="4259129"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Freeform 107"/>
            <p:cNvSpPr/>
            <p:nvPr/>
          </p:nvSpPr>
          <p:spPr>
            <a:xfrm flipH="1">
              <a:off x="4588447"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Freeform 108"/>
            <p:cNvSpPr/>
            <p:nvPr/>
          </p:nvSpPr>
          <p:spPr>
            <a:xfrm>
              <a:off x="4881429"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Freeform 109"/>
            <p:cNvSpPr/>
            <p:nvPr/>
          </p:nvSpPr>
          <p:spPr>
            <a:xfrm flipH="1">
              <a:off x="5210747"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Freeform 110"/>
            <p:cNvSpPr/>
            <p:nvPr/>
          </p:nvSpPr>
          <p:spPr>
            <a:xfrm>
              <a:off x="3611429"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Freeform 111"/>
            <p:cNvSpPr/>
            <p:nvPr/>
          </p:nvSpPr>
          <p:spPr>
            <a:xfrm flipH="1">
              <a:off x="3940747"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Freeform 112"/>
            <p:cNvSpPr/>
            <p:nvPr/>
          </p:nvSpPr>
          <p:spPr>
            <a:xfrm>
              <a:off x="62062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Freeform 113"/>
            <p:cNvSpPr/>
            <p:nvPr/>
          </p:nvSpPr>
          <p:spPr>
            <a:xfrm flipH="1">
              <a:off x="65355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Freeform 114"/>
            <p:cNvSpPr/>
            <p:nvPr/>
          </p:nvSpPr>
          <p:spPr>
            <a:xfrm>
              <a:off x="68285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Freeform 115"/>
            <p:cNvSpPr/>
            <p:nvPr/>
          </p:nvSpPr>
          <p:spPr>
            <a:xfrm>
              <a:off x="55585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Freeform 116"/>
            <p:cNvSpPr/>
            <p:nvPr/>
          </p:nvSpPr>
          <p:spPr>
            <a:xfrm flipH="1">
              <a:off x="58878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Freeform 117"/>
            <p:cNvSpPr/>
            <p:nvPr/>
          </p:nvSpPr>
          <p:spPr>
            <a:xfrm>
              <a:off x="23962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Freeform 118"/>
            <p:cNvSpPr/>
            <p:nvPr/>
          </p:nvSpPr>
          <p:spPr>
            <a:xfrm flipH="1">
              <a:off x="27255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 name="Freeform 119"/>
            <p:cNvSpPr/>
            <p:nvPr/>
          </p:nvSpPr>
          <p:spPr>
            <a:xfrm>
              <a:off x="3018525" y="4907411"/>
              <a:ext cx="45130"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Freeform 120"/>
            <p:cNvSpPr/>
            <p:nvPr/>
          </p:nvSpPr>
          <p:spPr>
            <a:xfrm flipH="1">
              <a:off x="3347843" y="4907411"/>
              <a:ext cx="40217" cy="409575"/>
            </a:xfrm>
            <a:custGeom>
              <a:avLst/>
              <a:gdLst>
                <a:gd name="connsiteX0" fmla="*/ 5236 w 154215"/>
                <a:gd name="connsiteY0" fmla="*/ 409575 h 409575"/>
                <a:gd name="connsiteX1" fmla="*/ 5236 w 154215"/>
                <a:gd name="connsiteY1" fmla="*/ 323850 h 409575"/>
                <a:gd name="connsiteX2" fmla="*/ 33811 w 154215"/>
                <a:gd name="connsiteY2" fmla="*/ 295275 h 409575"/>
                <a:gd name="connsiteX3" fmla="*/ 71911 w 154215"/>
                <a:gd name="connsiteY3" fmla="*/ 271462 h 409575"/>
                <a:gd name="connsiteX4" fmla="*/ 95724 w 154215"/>
                <a:gd name="connsiteY4" fmla="*/ 257175 h 409575"/>
                <a:gd name="connsiteX5" fmla="*/ 119536 w 154215"/>
                <a:gd name="connsiteY5" fmla="*/ 252412 h 409575"/>
                <a:gd name="connsiteX6" fmla="*/ 148111 w 154215"/>
                <a:gd name="connsiteY6" fmla="*/ 223837 h 409575"/>
                <a:gd name="connsiteX7" fmla="*/ 148111 w 154215"/>
                <a:gd name="connsiteY7" fmla="*/ 157162 h 409575"/>
                <a:gd name="connsiteX8" fmla="*/ 138586 w 154215"/>
                <a:gd name="connsiteY8" fmla="*/ 142875 h 409575"/>
                <a:gd name="connsiteX9" fmla="*/ 129061 w 154215"/>
                <a:gd name="connsiteY9" fmla="*/ 109537 h 409575"/>
                <a:gd name="connsiteX10" fmla="*/ 119536 w 154215"/>
                <a:gd name="connsiteY10" fmla="*/ 80962 h 409575"/>
                <a:gd name="connsiteX11" fmla="*/ 110011 w 154215"/>
                <a:gd name="connsiteY11" fmla="*/ 42862 h 409575"/>
                <a:gd name="connsiteX12" fmla="*/ 100486 w 154215"/>
                <a:gd name="connsiteY12" fmla="*/ 28575 h 409575"/>
                <a:gd name="connsiteX13" fmla="*/ 95724 w 154215"/>
                <a:gd name="connsiteY13"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215" h="409575">
                  <a:moveTo>
                    <a:pt x="5236" y="409575"/>
                  </a:moveTo>
                  <a:cubicBezTo>
                    <a:pt x="1232" y="377541"/>
                    <a:pt x="-4211" y="356915"/>
                    <a:pt x="5236" y="323850"/>
                  </a:cubicBezTo>
                  <a:cubicBezTo>
                    <a:pt x="10517" y="305367"/>
                    <a:pt x="21891" y="305492"/>
                    <a:pt x="33811" y="295275"/>
                  </a:cubicBezTo>
                  <a:cubicBezTo>
                    <a:pt x="63060" y="270204"/>
                    <a:pt x="40088" y="279418"/>
                    <a:pt x="71911" y="271462"/>
                  </a:cubicBezTo>
                  <a:cubicBezTo>
                    <a:pt x="79849" y="266700"/>
                    <a:pt x="87129" y="260613"/>
                    <a:pt x="95724" y="257175"/>
                  </a:cubicBezTo>
                  <a:cubicBezTo>
                    <a:pt x="103240" y="254169"/>
                    <a:pt x="112707" y="256758"/>
                    <a:pt x="119536" y="252412"/>
                  </a:cubicBezTo>
                  <a:cubicBezTo>
                    <a:pt x="130900" y="245180"/>
                    <a:pt x="148111" y="223837"/>
                    <a:pt x="148111" y="223837"/>
                  </a:cubicBezTo>
                  <a:cubicBezTo>
                    <a:pt x="155233" y="195350"/>
                    <a:pt x="157207" y="196576"/>
                    <a:pt x="148111" y="157162"/>
                  </a:cubicBezTo>
                  <a:cubicBezTo>
                    <a:pt x="146824" y="151585"/>
                    <a:pt x="141761" y="147637"/>
                    <a:pt x="138586" y="142875"/>
                  </a:cubicBezTo>
                  <a:cubicBezTo>
                    <a:pt x="122570" y="94819"/>
                    <a:pt x="147017" y="169388"/>
                    <a:pt x="129061" y="109537"/>
                  </a:cubicBezTo>
                  <a:cubicBezTo>
                    <a:pt x="126176" y="99920"/>
                    <a:pt x="121505" y="90807"/>
                    <a:pt x="119536" y="80962"/>
                  </a:cubicBezTo>
                  <a:cubicBezTo>
                    <a:pt x="117724" y="71901"/>
                    <a:pt x="114894" y="52627"/>
                    <a:pt x="110011" y="42862"/>
                  </a:cubicBezTo>
                  <a:cubicBezTo>
                    <a:pt x="107451" y="37743"/>
                    <a:pt x="103661" y="33337"/>
                    <a:pt x="100486" y="28575"/>
                  </a:cubicBezTo>
                  <a:lnTo>
                    <a:pt x="95724" y="0"/>
                  </a:lnTo>
                </a:path>
              </a:pathLst>
            </a:custGeom>
            <a:noFill/>
            <a:ln w="3175">
              <a:solidFill>
                <a:schemeClr val="tx1"/>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1" name="TextBox 100"/>
          <p:cNvSpPr txBox="1"/>
          <p:nvPr/>
        </p:nvSpPr>
        <p:spPr>
          <a:xfrm>
            <a:off x="6232772" y="5291459"/>
            <a:ext cx="603050"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Sand</a:t>
            </a:r>
            <a:endParaRPr lang="en-US" sz="1400" dirty="0">
              <a:solidFill>
                <a:schemeClr val="bg1"/>
              </a:solidFill>
              <a:effectLst>
                <a:outerShdw blurRad="38100" dist="38100" dir="2700000" algn="tl">
                  <a:srgbClr val="000000">
                    <a:alpha val="43137"/>
                  </a:srgbClr>
                </a:outerShdw>
              </a:effectLst>
            </a:endParaRPr>
          </a:p>
        </p:txBody>
      </p:sp>
      <p:grpSp>
        <p:nvGrpSpPr>
          <p:cNvPr id="102" name="Group 90"/>
          <p:cNvGrpSpPr/>
          <p:nvPr/>
        </p:nvGrpSpPr>
        <p:grpSpPr>
          <a:xfrm>
            <a:off x="7353830" y="3168418"/>
            <a:ext cx="772732" cy="580889"/>
            <a:chOff x="2369713" y="1609861"/>
            <a:chExt cx="772732" cy="580889"/>
          </a:xfrm>
        </p:grpSpPr>
        <p:sp>
          <p:nvSpPr>
            <p:cNvPr id="103" name="Rectangle 102"/>
            <p:cNvSpPr/>
            <p:nvPr/>
          </p:nvSpPr>
          <p:spPr>
            <a:xfrm>
              <a:off x="2504941" y="1931833"/>
              <a:ext cx="502276" cy="257577"/>
            </a:xfrm>
            <a:prstGeom prst="rect">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Isosceles Triangle 103"/>
            <p:cNvSpPr/>
            <p:nvPr/>
          </p:nvSpPr>
          <p:spPr>
            <a:xfrm>
              <a:off x="2369713" y="1609861"/>
              <a:ext cx="772732" cy="321972"/>
            </a:xfrm>
            <a:prstGeom prst="triangle">
              <a:avLst>
                <a:gd name="adj" fmla="val 48333"/>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590834" y="1989484"/>
              <a:ext cx="64394" cy="9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2764665" y="1975196"/>
              <a:ext cx="102360" cy="21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Rectangle 126"/>
          <p:cNvSpPr/>
          <p:nvPr/>
        </p:nvSpPr>
        <p:spPr>
          <a:xfrm>
            <a:off x="6144833" y="3747868"/>
            <a:ext cx="2884867" cy="304801"/>
          </a:xfrm>
          <a:prstGeom prst="rect">
            <a:avLst/>
          </a:pr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p:cNvSpPr txBox="1"/>
          <p:nvPr/>
        </p:nvSpPr>
        <p:spPr>
          <a:xfrm>
            <a:off x="6130523" y="3760494"/>
            <a:ext cx="1556836" cy="307777"/>
          </a:xfrm>
          <a:prstGeom prst="rect">
            <a:avLst/>
          </a:prstGeom>
          <a:noFill/>
        </p:spPr>
        <p:txBody>
          <a:bodyPr wrap="none" rtlCol="0">
            <a:spAutoFit/>
          </a:bodyPr>
          <a:lstStyle/>
          <a:p>
            <a:r>
              <a:rPr lang="en-US" sz="1400" dirty="0" smtClean="0">
                <a:solidFill>
                  <a:schemeClr val="bg1"/>
                </a:solidFill>
                <a:effectLst>
                  <a:outerShdw blurRad="38100" dist="38100" dir="2700000" algn="tl">
                    <a:srgbClr val="000000">
                      <a:alpha val="43137"/>
                    </a:srgbClr>
                  </a:outerShdw>
                </a:effectLst>
              </a:rPr>
              <a:t>Impervious Layer</a:t>
            </a:r>
            <a:endParaRPr lang="en-US" sz="1400" dirty="0">
              <a:solidFill>
                <a:schemeClr val="bg1"/>
              </a:solidFill>
              <a:effectLst>
                <a:outerShdw blurRad="38100" dist="38100" dir="2700000" algn="tl">
                  <a:srgbClr val="000000">
                    <a:alpha val="43137"/>
                  </a:srgbClr>
                </a:outerShdw>
              </a:effectLst>
            </a:endParaRPr>
          </a:p>
        </p:txBody>
      </p:sp>
      <p:sp>
        <p:nvSpPr>
          <p:cNvPr id="128" name="TextBox 127"/>
          <p:cNvSpPr txBox="1"/>
          <p:nvPr/>
        </p:nvSpPr>
        <p:spPr>
          <a:xfrm>
            <a:off x="1378040" y="5856447"/>
            <a:ext cx="312906" cy="369332"/>
          </a:xfrm>
          <a:prstGeom prst="rect">
            <a:avLst/>
          </a:prstGeom>
          <a:no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129" name="TextBox 128"/>
          <p:cNvSpPr txBox="1"/>
          <p:nvPr/>
        </p:nvSpPr>
        <p:spPr>
          <a:xfrm>
            <a:off x="4247882" y="5856447"/>
            <a:ext cx="312906" cy="369332"/>
          </a:xfrm>
          <a:prstGeom prst="rect">
            <a:avLst/>
          </a:prstGeom>
          <a:noFill/>
        </p:spPr>
        <p:txBody>
          <a:bodyPr wrap="none" rtlCol="0">
            <a:spAutoFit/>
          </a:bodyPr>
          <a:lstStyle/>
          <a:p>
            <a:r>
              <a:rPr lang="en-US" dirty="0" smtClean="0">
                <a:solidFill>
                  <a:schemeClr val="bg1"/>
                </a:solidFill>
              </a:rPr>
              <a:t>2</a:t>
            </a:r>
            <a:endParaRPr lang="en-US" dirty="0">
              <a:solidFill>
                <a:schemeClr val="bg1"/>
              </a:solidFill>
            </a:endParaRPr>
          </a:p>
        </p:txBody>
      </p:sp>
      <p:sp>
        <p:nvSpPr>
          <p:cNvPr id="130" name="TextBox 129"/>
          <p:cNvSpPr txBox="1"/>
          <p:nvPr/>
        </p:nvSpPr>
        <p:spPr>
          <a:xfrm>
            <a:off x="7467601" y="5856447"/>
            <a:ext cx="312906" cy="369332"/>
          </a:xfrm>
          <a:prstGeom prst="rect">
            <a:avLst/>
          </a:prstGeom>
          <a:noFill/>
        </p:spPr>
        <p:txBody>
          <a:bodyPr wrap="none" rtlCol="0">
            <a:spAutoFit/>
          </a:bodyPr>
          <a:lstStyle/>
          <a:p>
            <a:r>
              <a:rPr lang="en-US" dirty="0" smtClean="0">
                <a:solidFill>
                  <a:schemeClr val="bg1"/>
                </a:solidFill>
              </a:rPr>
              <a:t>3</a:t>
            </a:r>
            <a:endParaRPr lang="en-US" dirty="0">
              <a:solidFill>
                <a:schemeClr val="bg1"/>
              </a:solidFill>
            </a:endParaRPr>
          </a:p>
        </p:txBody>
      </p:sp>
      <p:sp>
        <p:nvSpPr>
          <p:cNvPr id="131" name="TextBox 130"/>
          <p:cNvSpPr txBox="1"/>
          <p:nvPr/>
        </p:nvSpPr>
        <p:spPr>
          <a:xfrm>
            <a:off x="167425" y="999376"/>
            <a:ext cx="8494633" cy="1754326"/>
          </a:xfrm>
          <a:prstGeom prst="rect">
            <a:avLst/>
          </a:prstGeom>
          <a:noFill/>
        </p:spPr>
        <p:txBody>
          <a:bodyPr wrap="none" rtlCol="0">
            <a:spAutoFit/>
          </a:bodyPr>
          <a:lstStyle/>
          <a:p>
            <a:r>
              <a:rPr lang="en-US" dirty="0" smtClean="0">
                <a:solidFill>
                  <a:srgbClr val="0562AF"/>
                </a:solidFill>
                <a:effectLst>
                  <a:outerShdw blurRad="38100" dist="38100" dir="2700000" algn="tl">
                    <a:srgbClr val="000000">
                      <a:alpha val="43137"/>
                    </a:srgbClr>
                  </a:outerShdw>
                </a:effectLst>
              </a:rPr>
              <a:t>How long does it take for consolidation settlement to reach ultimate settlement or </a:t>
            </a:r>
          </a:p>
          <a:p>
            <a:r>
              <a:rPr lang="en-US" dirty="0" smtClean="0">
                <a:solidFill>
                  <a:srgbClr val="0562AF"/>
                </a:solidFill>
                <a:effectLst>
                  <a:outerShdw blurRad="38100" dist="38100" dir="2700000" algn="tl">
                    <a:srgbClr val="000000">
                      <a:alpha val="43137"/>
                    </a:srgbClr>
                  </a:outerShdw>
                </a:effectLst>
              </a:rPr>
              <a:t>100% settlement?</a:t>
            </a:r>
          </a:p>
          <a:p>
            <a:endParaRPr lang="en-US" dirty="0" smtClean="0">
              <a:solidFill>
                <a:srgbClr val="0562AF"/>
              </a:solidFill>
              <a:effectLst>
                <a:outerShdw blurRad="38100" dist="38100" dir="2700000" algn="tl">
                  <a:srgbClr val="000000">
                    <a:alpha val="43137"/>
                  </a:srgbClr>
                </a:outerShdw>
              </a:effectLst>
            </a:endParaRPr>
          </a:p>
          <a:p>
            <a:r>
              <a:rPr lang="en-US" dirty="0" smtClean="0">
                <a:solidFill>
                  <a:srgbClr val="0562AF"/>
                </a:solidFill>
                <a:effectLst>
                  <a:outerShdw blurRad="38100" dist="38100" dir="2700000" algn="tl">
                    <a:srgbClr val="000000">
                      <a:alpha val="43137"/>
                    </a:srgbClr>
                  </a:outerShdw>
                </a:effectLst>
              </a:rPr>
              <a:t>or </a:t>
            </a:r>
          </a:p>
          <a:p>
            <a:endParaRPr lang="en-US" dirty="0" smtClean="0">
              <a:solidFill>
                <a:srgbClr val="0562AF"/>
              </a:solidFill>
              <a:effectLst>
                <a:outerShdw blurRad="38100" dist="38100" dir="2700000" algn="tl">
                  <a:srgbClr val="000000">
                    <a:alpha val="43137"/>
                  </a:srgbClr>
                </a:outerShdw>
              </a:effectLst>
            </a:endParaRPr>
          </a:p>
          <a:p>
            <a:r>
              <a:rPr lang="en-US" dirty="0" smtClean="0">
                <a:solidFill>
                  <a:srgbClr val="0562AF"/>
                </a:solidFill>
                <a:effectLst>
                  <a:outerShdw blurRad="38100" dist="38100" dir="2700000" algn="tl">
                    <a:srgbClr val="000000">
                      <a:alpha val="43137"/>
                    </a:srgbClr>
                  </a:outerShdw>
                </a:effectLst>
              </a:rPr>
              <a:t>How long </a:t>
            </a:r>
            <a:r>
              <a:rPr lang="en-US" dirty="0">
                <a:solidFill>
                  <a:srgbClr val="0562AF"/>
                </a:solidFill>
                <a:effectLst>
                  <a:outerShdw blurRad="38100" dist="38100" dir="2700000" algn="tl">
                    <a:srgbClr val="000000">
                      <a:alpha val="43137"/>
                    </a:srgbClr>
                  </a:outerShdw>
                </a:effectLst>
              </a:rPr>
              <a:t>does it take </a:t>
            </a:r>
            <a:r>
              <a:rPr lang="en-US" dirty="0" smtClean="0">
                <a:solidFill>
                  <a:srgbClr val="0562AF"/>
                </a:solidFill>
                <a:effectLst>
                  <a:outerShdw blurRad="38100" dist="38100" dir="2700000" algn="tl">
                    <a:srgbClr val="000000">
                      <a:alpha val="43137"/>
                    </a:srgbClr>
                  </a:outerShdw>
                </a:effectLst>
              </a:rPr>
              <a:t>for 70% consolidation settlement ?</a:t>
            </a:r>
            <a:endParaRPr lang="en-US" dirty="0">
              <a:solidFill>
                <a:srgbClr val="0562AF"/>
              </a:solidFill>
              <a:effectLst>
                <a:outerShdw blurRad="38100" dist="38100" dir="2700000" algn="tl">
                  <a:srgbClr val="000000">
                    <a:alpha val="43137"/>
                  </a:srgbClr>
                </a:outerShdw>
              </a:effectLst>
            </a:endParaRPr>
          </a:p>
        </p:txBody>
      </p:sp>
      <p:sp>
        <p:nvSpPr>
          <p:cNvPr id="132" name="TextBox 131"/>
          <p:cNvSpPr txBox="1"/>
          <p:nvPr/>
        </p:nvSpPr>
        <p:spPr>
          <a:xfrm>
            <a:off x="2865791" y="67305"/>
            <a:ext cx="3610284" cy="461665"/>
          </a:xfrm>
          <a:prstGeom prst="rect">
            <a:avLst/>
          </a:prstGeom>
          <a:solidFill>
            <a:schemeClr val="accent4">
              <a:lumMod val="50000"/>
            </a:schemeClr>
          </a:solidFill>
        </p:spPr>
        <p:txBody>
          <a:bodyPr wrap="none" rtlCol="0">
            <a:spAutoFit/>
          </a:bodyPr>
          <a:lstStyle/>
          <a:p>
            <a:r>
              <a:rPr lang="en-US" sz="2400" dirty="0" smtClean="0"/>
              <a:t>Consolidation Settlement</a:t>
            </a:r>
            <a:endParaRPr lang="en-US" sz="2400" dirty="0"/>
          </a:p>
        </p:txBody>
      </p:sp>
    </p:spTree>
    <p:extLst>
      <p:ext uri="{BB962C8B-B14F-4D97-AF65-F5344CB8AC3E}">
        <p14:creationId xmlns:p14="http://schemas.microsoft.com/office/powerpoint/2010/main" val="2582239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8" name="Picture 4"/>
          <p:cNvPicPr>
            <a:picLocks noChangeAspect="1" noChangeArrowheads="1"/>
          </p:cNvPicPr>
          <p:nvPr/>
        </p:nvPicPr>
        <p:blipFill>
          <a:blip r:embed="rId3" cstate="print">
            <a:grayscl/>
          </a:blip>
          <a:srcRect l="13964" t="5246" r="6982" b="10492"/>
          <a:stretch>
            <a:fillRect/>
          </a:stretch>
        </p:blipFill>
        <p:spPr bwMode="auto">
          <a:xfrm>
            <a:off x="3638084" y="5795034"/>
            <a:ext cx="1281653" cy="909059"/>
          </a:xfrm>
          <a:prstGeom prst="rect">
            <a:avLst/>
          </a:prstGeom>
          <a:noFill/>
          <a:ln w="9525">
            <a:noFill/>
            <a:miter lim="800000"/>
            <a:headEnd/>
            <a:tailEnd/>
          </a:ln>
        </p:spPr>
      </p:pic>
      <p:sp>
        <p:nvSpPr>
          <p:cNvPr id="156" name="TextBox 155"/>
          <p:cNvSpPr txBox="1"/>
          <p:nvPr/>
        </p:nvSpPr>
        <p:spPr>
          <a:xfrm>
            <a:off x="3706979" y="6501687"/>
            <a:ext cx="1202765" cy="292388"/>
          </a:xfrm>
          <a:prstGeom prst="rect">
            <a:avLst/>
          </a:prstGeom>
          <a:noFill/>
        </p:spPr>
        <p:txBody>
          <a:bodyPr wrap="none" rtlCol="0">
            <a:spAutoFit/>
          </a:bodyPr>
          <a:lstStyle/>
          <a:p>
            <a:r>
              <a:rPr lang="en-US" sz="1300" b="1" i="1" dirty="0" smtClean="0">
                <a:solidFill>
                  <a:srgbClr val="0562AF"/>
                </a:solidFill>
              </a:rPr>
              <a:t>Water drops </a:t>
            </a:r>
            <a:endParaRPr lang="en-US" sz="1300" b="1" i="1" dirty="0">
              <a:solidFill>
                <a:srgbClr val="0562AF"/>
              </a:solidFill>
            </a:endParaRPr>
          </a:p>
        </p:txBody>
      </p:sp>
      <p:pic>
        <p:nvPicPr>
          <p:cNvPr id="303107" name="Picture 3"/>
          <p:cNvPicPr>
            <a:picLocks noChangeAspect="1" noChangeArrowheads="1"/>
          </p:cNvPicPr>
          <p:nvPr/>
        </p:nvPicPr>
        <p:blipFill>
          <a:blip r:embed="rId4" cstate="print">
            <a:grayscl/>
            <a:lum bright="20000"/>
          </a:blip>
          <a:srcRect/>
          <a:stretch>
            <a:fillRect/>
          </a:stretch>
        </p:blipFill>
        <p:spPr bwMode="auto">
          <a:xfrm>
            <a:off x="1393058" y="5825340"/>
            <a:ext cx="1092557" cy="81372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25</a:t>
            </a:fld>
            <a:endParaRPr lang="en-US" dirty="0"/>
          </a:p>
        </p:txBody>
      </p:sp>
      <p:sp>
        <p:nvSpPr>
          <p:cNvPr id="4" name="Rectangle 3"/>
          <p:cNvSpPr/>
          <p:nvPr/>
        </p:nvSpPr>
        <p:spPr>
          <a:xfrm>
            <a:off x="495300" y="2012507"/>
            <a:ext cx="1892300" cy="2743200"/>
          </a:xfrm>
          <a:prstGeom prst="rect">
            <a:avLst/>
          </a:prstGeom>
          <a:pattFill prst="ltDnDiag">
            <a:fgClr>
              <a:schemeClr val="bg1"/>
            </a:fgClr>
            <a:bgClr>
              <a:schemeClr val="tx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54050" y="2012507"/>
            <a:ext cx="1574800" cy="257810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18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 t="14015" r="-635" b="20869"/>
          <a:stretch/>
        </p:blipFill>
        <p:spPr bwMode="auto">
          <a:xfrm>
            <a:off x="873760" y="2393507"/>
            <a:ext cx="41910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 t="14015" r="-635" b="20869"/>
          <a:stretch/>
        </p:blipFill>
        <p:spPr bwMode="auto">
          <a:xfrm>
            <a:off x="1630337" y="2393507"/>
            <a:ext cx="41910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54050" y="2393507"/>
            <a:ext cx="1574800" cy="2197100"/>
          </a:xfrm>
          <a:prstGeom prst="rect">
            <a:avLst/>
          </a:prstGeom>
          <a:solidFill>
            <a:schemeClr val="accent3">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54050" y="2190307"/>
            <a:ext cx="1574800" cy="215900"/>
          </a:xfrm>
          <a:prstGeom prst="rect">
            <a:avLst/>
          </a:prstGeom>
          <a:pattFill prst="ltUpDiag">
            <a:fgClr>
              <a:schemeClr val="bg1"/>
            </a:fgClr>
            <a:bgClr>
              <a:schemeClr val="tx1"/>
            </a:bgClr>
          </a:pattFill>
          <a:ln w="31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15204" y="438060"/>
            <a:ext cx="2791149" cy="400110"/>
          </a:xfrm>
          <a:prstGeom prst="rect">
            <a:avLst/>
          </a:prstGeom>
          <a:noFill/>
        </p:spPr>
        <p:txBody>
          <a:bodyPr wrap="none" rtlCol="0">
            <a:spAutoFit/>
          </a:bodyPr>
          <a:lstStyle/>
          <a:p>
            <a:r>
              <a:rPr lang="en-US" sz="2000" b="1" u="sng" dirty="0" smtClean="0">
                <a:solidFill>
                  <a:schemeClr val="bg1"/>
                </a:solidFill>
              </a:rPr>
              <a:t>Rate of consolidation</a:t>
            </a:r>
            <a:endParaRPr lang="en-US" sz="2000" b="1" u="sng" dirty="0">
              <a:solidFill>
                <a:schemeClr val="bg1"/>
              </a:solidFill>
            </a:endParaRPr>
          </a:p>
        </p:txBody>
      </p:sp>
      <p:cxnSp>
        <p:nvCxnSpPr>
          <p:cNvPr id="40" name="Straight Arrow Connector 39"/>
          <p:cNvCxnSpPr/>
          <p:nvPr/>
        </p:nvCxnSpPr>
        <p:spPr>
          <a:xfrm>
            <a:off x="1013460"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606744"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903387"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310102"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7802563" y="2406207"/>
            <a:ext cx="365125" cy="347663"/>
            <a:chOff x="7256463" y="1981200"/>
            <a:chExt cx="730250" cy="347663"/>
          </a:xfrm>
        </p:grpSpPr>
        <p:cxnSp>
          <p:nvCxnSpPr>
            <p:cNvPr id="36" name="Straight Connector 35"/>
            <p:cNvCxnSpPr/>
            <p:nvPr/>
          </p:nvCxnSpPr>
          <p:spPr>
            <a:xfrm>
              <a:off x="7256463" y="1981200"/>
              <a:ext cx="7302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256463" y="2328863"/>
              <a:ext cx="730250" cy="0"/>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256463" y="2066925"/>
              <a:ext cx="730250" cy="0"/>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56463" y="2157412"/>
              <a:ext cx="730250" cy="0"/>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256463" y="2219325"/>
              <a:ext cx="730250" cy="0"/>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8643938" y="2379342"/>
            <a:ext cx="453970" cy="369332"/>
          </a:xfrm>
          <a:prstGeom prst="rect">
            <a:avLst/>
          </a:prstGeom>
          <a:noFill/>
        </p:spPr>
        <p:txBody>
          <a:bodyPr wrap="none" rtlCol="0">
            <a:spAutoFit/>
          </a:bodyPr>
          <a:lstStyle/>
          <a:p>
            <a:r>
              <a:rPr lang="en-US" dirty="0" smtClean="0">
                <a:solidFill>
                  <a:schemeClr val="bg1"/>
                </a:solidFill>
                <a:latin typeface="Symbol" pitchFamily="18" charset="2"/>
              </a:rPr>
              <a:t>D</a:t>
            </a:r>
            <a:r>
              <a:rPr lang="en-US" dirty="0" smtClean="0">
                <a:solidFill>
                  <a:schemeClr val="bg1"/>
                </a:solidFill>
              </a:rPr>
              <a:t>h</a:t>
            </a:r>
            <a:endParaRPr lang="en-US" dirty="0">
              <a:solidFill>
                <a:schemeClr val="bg1"/>
              </a:solidFill>
            </a:endParaRPr>
          </a:p>
        </p:txBody>
      </p:sp>
      <p:sp>
        <p:nvSpPr>
          <p:cNvPr id="56" name="TextBox 55"/>
          <p:cNvSpPr txBox="1"/>
          <p:nvPr/>
        </p:nvSpPr>
        <p:spPr>
          <a:xfrm>
            <a:off x="8101013" y="2315287"/>
            <a:ext cx="391454" cy="253916"/>
          </a:xfrm>
          <a:prstGeom prst="rect">
            <a:avLst/>
          </a:prstGeom>
          <a:noFill/>
        </p:spPr>
        <p:txBody>
          <a:bodyPr wrap="none" rtlCol="0">
            <a:spAutoFit/>
          </a:bodyPr>
          <a:lstStyle/>
          <a:p>
            <a:r>
              <a:rPr lang="en-US" sz="1050" dirty="0" smtClean="0">
                <a:solidFill>
                  <a:schemeClr val="bg1"/>
                </a:solidFill>
                <a:latin typeface="Symbol" pitchFamily="18" charset="2"/>
              </a:rPr>
              <a:t>D</a:t>
            </a:r>
            <a:r>
              <a:rPr lang="en-US" sz="1050" dirty="0" smtClean="0">
                <a:solidFill>
                  <a:schemeClr val="bg1"/>
                </a:solidFill>
              </a:rPr>
              <a:t>h</a:t>
            </a:r>
            <a:r>
              <a:rPr lang="en-US" sz="1050" baseline="-25000" dirty="0" smtClean="0">
                <a:solidFill>
                  <a:schemeClr val="bg1"/>
                </a:solidFill>
              </a:rPr>
              <a:t>1</a:t>
            </a:r>
            <a:endParaRPr lang="en-US" sz="1050" baseline="-25000" dirty="0">
              <a:solidFill>
                <a:schemeClr val="bg1"/>
              </a:solidFill>
            </a:endParaRPr>
          </a:p>
        </p:txBody>
      </p:sp>
      <p:sp>
        <p:nvSpPr>
          <p:cNvPr id="57" name="TextBox 56"/>
          <p:cNvSpPr txBox="1"/>
          <p:nvPr/>
        </p:nvSpPr>
        <p:spPr>
          <a:xfrm>
            <a:off x="8221005" y="2437050"/>
            <a:ext cx="391454" cy="253916"/>
          </a:xfrm>
          <a:prstGeom prst="rect">
            <a:avLst/>
          </a:prstGeom>
          <a:noFill/>
        </p:spPr>
        <p:txBody>
          <a:bodyPr wrap="none" rtlCol="0">
            <a:spAutoFit/>
          </a:bodyPr>
          <a:lstStyle/>
          <a:p>
            <a:r>
              <a:rPr lang="en-US" sz="1050" dirty="0" smtClean="0">
                <a:solidFill>
                  <a:schemeClr val="bg1"/>
                </a:solidFill>
                <a:latin typeface="Symbol" pitchFamily="18" charset="2"/>
              </a:rPr>
              <a:t>D</a:t>
            </a:r>
            <a:r>
              <a:rPr lang="en-US" sz="1050" dirty="0" smtClean="0">
                <a:solidFill>
                  <a:schemeClr val="bg1"/>
                </a:solidFill>
              </a:rPr>
              <a:t>h</a:t>
            </a:r>
            <a:r>
              <a:rPr lang="en-US" sz="1050" baseline="-25000" dirty="0" smtClean="0">
                <a:solidFill>
                  <a:schemeClr val="bg1"/>
                </a:solidFill>
              </a:rPr>
              <a:t>2</a:t>
            </a:r>
            <a:endParaRPr lang="en-US" sz="1050" baseline="-25000" dirty="0">
              <a:solidFill>
                <a:schemeClr val="bg1"/>
              </a:solidFill>
            </a:endParaRPr>
          </a:p>
        </p:txBody>
      </p:sp>
      <p:cxnSp>
        <p:nvCxnSpPr>
          <p:cNvPr id="50" name="Straight Connector 49"/>
          <p:cNvCxnSpPr/>
          <p:nvPr/>
        </p:nvCxnSpPr>
        <p:spPr>
          <a:xfrm>
            <a:off x="8443949" y="2404141"/>
            <a:ext cx="391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462113" y="2753870"/>
            <a:ext cx="3914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639676" y="2315287"/>
            <a:ext cx="0" cy="548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8612459" y="2315287"/>
            <a:ext cx="93391" cy="121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8612459" y="2690966"/>
            <a:ext cx="93391" cy="110529"/>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029221" y="888979"/>
            <a:ext cx="930063"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a:t>
            </a:r>
            <a:endParaRPr lang="en-US" sz="3200" i="1" baseline="-25000" dirty="0">
              <a:solidFill>
                <a:srgbClr val="007635"/>
              </a:solidFill>
              <a:latin typeface="Times New Roman" pitchFamily="18" charset="0"/>
              <a:cs typeface="Times New Roman" pitchFamily="18" charset="0"/>
            </a:endParaRPr>
          </a:p>
        </p:txBody>
      </p:sp>
      <p:sp>
        <p:nvSpPr>
          <p:cNvPr id="20" name="Rectangle 19"/>
          <p:cNvSpPr/>
          <p:nvPr/>
        </p:nvSpPr>
        <p:spPr>
          <a:xfrm>
            <a:off x="5854700" y="2012507"/>
            <a:ext cx="1892300" cy="2743200"/>
          </a:xfrm>
          <a:prstGeom prst="rect">
            <a:avLst/>
          </a:prstGeom>
          <a:pattFill prst="ltDnDiag">
            <a:fgClr>
              <a:schemeClr val="bg1"/>
            </a:fgClr>
            <a:bgClr>
              <a:schemeClr val="tx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013450" y="2012507"/>
            <a:ext cx="1574800" cy="257810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 t="14015" r="-635" b="20869"/>
          <a:stretch/>
        </p:blipFill>
        <p:spPr bwMode="auto">
          <a:xfrm>
            <a:off x="6233160" y="2753869"/>
            <a:ext cx="419100" cy="183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 t="14015" r="-635" b="20869"/>
          <a:stretch/>
        </p:blipFill>
        <p:spPr bwMode="auto">
          <a:xfrm>
            <a:off x="6989737" y="2753869"/>
            <a:ext cx="419100" cy="183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6026150" y="2393507"/>
            <a:ext cx="1574800" cy="2197100"/>
          </a:xfrm>
          <a:prstGeom prst="rect">
            <a:avLst/>
          </a:prstGeom>
          <a:solidFill>
            <a:schemeClr val="accent3">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p:cNvGrpSpPr/>
          <p:nvPr/>
        </p:nvGrpSpPr>
        <p:grpSpPr>
          <a:xfrm>
            <a:off x="6013450" y="2190307"/>
            <a:ext cx="1574800" cy="215900"/>
            <a:chOff x="3371850" y="2146300"/>
            <a:chExt cx="1574800" cy="215900"/>
          </a:xfrm>
        </p:grpSpPr>
        <p:sp>
          <p:nvSpPr>
            <p:cNvPr id="25" name="Rectangle 24"/>
            <p:cNvSpPr/>
            <p:nvPr/>
          </p:nvSpPr>
          <p:spPr>
            <a:xfrm>
              <a:off x="3371850" y="2146300"/>
              <a:ext cx="1574800" cy="215900"/>
            </a:xfrm>
            <a:prstGeom prst="rect">
              <a:avLst/>
            </a:prstGeom>
            <a:pattFill prst="ltUpDiag">
              <a:fgClr>
                <a:schemeClr val="bg1"/>
              </a:fgClr>
              <a:bgClr>
                <a:schemeClr val="tx1"/>
              </a:bgClr>
            </a:pattFill>
            <a:ln w="31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526161"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31903"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4137645"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4443387"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749129"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1" name="Straight Arrow Connector 30"/>
          <p:cNvCxnSpPr/>
          <p:nvPr/>
        </p:nvCxnSpPr>
        <p:spPr>
          <a:xfrm>
            <a:off x="6360160"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953444"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250087"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656802" y="1536257"/>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6141562" y="1915670"/>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CDF2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6447246" y="1915670"/>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CDF2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p:cNvSpPr/>
          <p:nvPr/>
        </p:nvSpPr>
        <p:spPr>
          <a:xfrm flipH="1">
            <a:off x="7392507" y="1915670"/>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CDF2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flipH="1">
            <a:off x="7084987" y="1930751"/>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CDF2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p:cNvSpPr/>
          <p:nvPr/>
        </p:nvSpPr>
        <p:spPr>
          <a:xfrm flipH="1">
            <a:off x="6781023" y="1915670"/>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CDF2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p:cNvGrpSpPr/>
          <p:nvPr/>
        </p:nvGrpSpPr>
        <p:grpSpPr>
          <a:xfrm>
            <a:off x="6013434" y="2537990"/>
            <a:ext cx="1574800" cy="215900"/>
            <a:chOff x="3371850" y="2146300"/>
            <a:chExt cx="1574800" cy="215900"/>
          </a:xfrm>
        </p:grpSpPr>
        <p:sp>
          <p:nvSpPr>
            <p:cNvPr id="73" name="Rectangle 72"/>
            <p:cNvSpPr/>
            <p:nvPr/>
          </p:nvSpPr>
          <p:spPr>
            <a:xfrm>
              <a:off x="3371850" y="2146300"/>
              <a:ext cx="1574800" cy="215900"/>
            </a:xfrm>
            <a:prstGeom prst="rect">
              <a:avLst/>
            </a:prstGeom>
            <a:pattFill prst="ltUpDiag">
              <a:fgClr>
                <a:srgbClr val="FF0000"/>
              </a:fgClr>
              <a:bgClr>
                <a:schemeClr val="tx1"/>
              </a:bgClr>
            </a:pattFill>
            <a:ln w="3175">
              <a:solidFill>
                <a:schemeClr val="bg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3526161" y="2146300"/>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3831903" y="2146300"/>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4137645" y="2146300"/>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4443387" y="2146300"/>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4749129" y="2146300"/>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TextBox 78"/>
          <p:cNvSpPr txBox="1"/>
          <p:nvPr/>
        </p:nvSpPr>
        <p:spPr>
          <a:xfrm>
            <a:off x="6390297" y="921509"/>
            <a:ext cx="930063"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a:t>
            </a:r>
            <a:endParaRPr lang="en-US" sz="3200" i="1" baseline="-25000" dirty="0">
              <a:solidFill>
                <a:srgbClr val="007635"/>
              </a:solidFill>
              <a:latin typeface="Times New Roman" pitchFamily="18" charset="0"/>
              <a:cs typeface="Times New Roman" pitchFamily="18" charset="0"/>
            </a:endParaRPr>
          </a:p>
        </p:txBody>
      </p:sp>
      <p:sp>
        <p:nvSpPr>
          <p:cNvPr id="91" name="TextBox 90"/>
          <p:cNvSpPr txBox="1"/>
          <p:nvPr/>
        </p:nvSpPr>
        <p:spPr>
          <a:xfrm>
            <a:off x="1171489" y="3263169"/>
            <a:ext cx="526106" cy="461665"/>
          </a:xfrm>
          <a:prstGeom prst="rect">
            <a:avLst/>
          </a:prstGeom>
          <a:noFill/>
        </p:spPr>
        <p:txBody>
          <a:bodyPr wrap="none" rtlCol="0">
            <a:spAutoFit/>
          </a:bodyPr>
          <a:lstStyle/>
          <a:p>
            <a:r>
              <a:rPr lang="en-US" sz="2400" i="1"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rPr>
              <a:t>D</a:t>
            </a:r>
            <a:r>
              <a:rPr lang="en-US" sz="2400" i="1"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u</a:t>
            </a:r>
            <a:endParaRPr lang="en-US" sz="2400" i="1" baseline="-25000" dirty="0">
              <a:solidFill>
                <a:srgbClr val="0562A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4" name="Rectangle 93"/>
          <p:cNvSpPr/>
          <p:nvPr/>
        </p:nvSpPr>
        <p:spPr>
          <a:xfrm>
            <a:off x="3200400" y="2016510"/>
            <a:ext cx="1892300" cy="2743200"/>
          </a:xfrm>
          <a:prstGeom prst="rect">
            <a:avLst/>
          </a:prstGeom>
          <a:pattFill prst="ltDnDiag">
            <a:fgClr>
              <a:schemeClr val="bg1"/>
            </a:fgClr>
            <a:bgClr>
              <a:schemeClr val="tx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3359150" y="2016510"/>
            <a:ext cx="1574800" cy="257810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p:cNvGrpSpPr/>
          <p:nvPr/>
        </p:nvGrpSpPr>
        <p:grpSpPr>
          <a:xfrm>
            <a:off x="3578860" y="2582420"/>
            <a:ext cx="1175677" cy="2009650"/>
            <a:chOff x="3350260" y="2332865"/>
            <a:chExt cx="1175677" cy="1834197"/>
          </a:xfrm>
        </p:grpSpPr>
        <p:pic>
          <p:nvPicPr>
            <p:cNvPr id="9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 t="14015" r="-635" b="20869"/>
            <a:stretch/>
          </p:blipFill>
          <p:spPr bwMode="auto">
            <a:xfrm>
              <a:off x="3350260" y="2332865"/>
              <a:ext cx="419100" cy="183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5" t="14015" r="-635" b="20869"/>
            <a:stretch/>
          </p:blipFill>
          <p:spPr bwMode="auto">
            <a:xfrm>
              <a:off x="4106837" y="2332865"/>
              <a:ext cx="419100" cy="183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8" name="Rectangle 97"/>
          <p:cNvSpPr/>
          <p:nvPr/>
        </p:nvSpPr>
        <p:spPr>
          <a:xfrm>
            <a:off x="3371850" y="2397510"/>
            <a:ext cx="1574800" cy="2197100"/>
          </a:xfrm>
          <a:prstGeom prst="rect">
            <a:avLst/>
          </a:prstGeom>
          <a:solidFill>
            <a:schemeClr val="accent3">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p:cNvGrpSpPr/>
          <p:nvPr/>
        </p:nvGrpSpPr>
        <p:grpSpPr>
          <a:xfrm>
            <a:off x="3359150" y="2194310"/>
            <a:ext cx="1574800" cy="215900"/>
            <a:chOff x="3371850" y="2146300"/>
            <a:chExt cx="1574800" cy="215900"/>
          </a:xfrm>
        </p:grpSpPr>
        <p:sp>
          <p:nvSpPr>
            <p:cNvPr id="117" name="Rectangle 116"/>
            <p:cNvSpPr/>
            <p:nvPr/>
          </p:nvSpPr>
          <p:spPr>
            <a:xfrm>
              <a:off x="3371850" y="2146300"/>
              <a:ext cx="1574800" cy="215900"/>
            </a:xfrm>
            <a:prstGeom prst="rect">
              <a:avLst/>
            </a:prstGeom>
            <a:pattFill prst="ltUpDiag">
              <a:fgClr>
                <a:schemeClr val="bg1"/>
              </a:fgClr>
              <a:bgClr>
                <a:schemeClr val="tx1"/>
              </a:bgClr>
            </a:pattFill>
            <a:ln w="3175">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p:cNvSpPr/>
            <p:nvPr/>
          </p:nvSpPr>
          <p:spPr>
            <a:xfrm>
              <a:off x="3526161"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3831903"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p:cNvSpPr/>
            <p:nvPr/>
          </p:nvSpPr>
          <p:spPr>
            <a:xfrm>
              <a:off x="4137645"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p:nvPr/>
          </p:nvSpPr>
          <p:spPr>
            <a:xfrm>
              <a:off x="4443387"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p:cNvSpPr/>
            <p:nvPr/>
          </p:nvSpPr>
          <p:spPr>
            <a:xfrm>
              <a:off x="4749129" y="2146300"/>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0" name="Straight Arrow Connector 99"/>
          <p:cNvCxnSpPr/>
          <p:nvPr/>
        </p:nvCxnSpPr>
        <p:spPr>
          <a:xfrm>
            <a:off x="3705860" y="1540260"/>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299144" y="1540260"/>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4595787" y="1540260"/>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4002502" y="1540260"/>
            <a:ext cx="0" cy="6540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4" name="Freeform 103"/>
          <p:cNvSpPr/>
          <p:nvPr/>
        </p:nvSpPr>
        <p:spPr>
          <a:xfrm>
            <a:off x="3487262" y="1919673"/>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00B0F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reeform 104"/>
          <p:cNvSpPr/>
          <p:nvPr/>
        </p:nvSpPr>
        <p:spPr>
          <a:xfrm>
            <a:off x="3792946" y="1919673"/>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00B0F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Freeform 105"/>
          <p:cNvSpPr/>
          <p:nvPr/>
        </p:nvSpPr>
        <p:spPr>
          <a:xfrm flipH="1">
            <a:off x="4738207" y="1919673"/>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00B0F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Freeform 106"/>
          <p:cNvSpPr/>
          <p:nvPr/>
        </p:nvSpPr>
        <p:spPr>
          <a:xfrm flipH="1">
            <a:off x="4430687" y="1934754"/>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00B0F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Freeform 107"/>
          <p:cNvSpPr/>
          <p:nvPr/>
        </p:nvSpPr>
        <p:spPr>
          <a:xfrm flipH="1">
            <a:off x="4126723" y="1919673"/>
            <a:ext cx="45719" cy="354806"/>
          </a:xfrm>
          <a:custGeom>
            <a:avLst/>
            <a:gdLst>
              <a:gd name="connsiteX0" fmla="*/ 50007 w 50007"/>
              <a:gd name="connsiteY0" fmla="*/ 323850 h 323850"/>
              <a:gd name="connsiteX1" fmla="*/ 45244 w 50007"/>
              <a:gd name="connsiteY1" fmla="*/ 311944 h 323850"/>
              <a:gd name="connsiteX2" fmla="*/ 40482 w 50007"/>
              <a:gd name="connsiteY2" fmla="*/ 304800 h 323850"/>
              <a:gd name="connsiteX3" fmla="*/ 33338 w 50007"/>
              <a:gd name="connsiteY3" fmla="*/ 288131 h 323850"/>
              <a:gd name="connsiteX4" fmla="*/ 35719 w 50007"/>
              <a:gd name="connsiteY4" fmla="*/ 226219 h 323850"/>
              <a:gd name="connsiteX5" fmla="*/ 38100 w 50007"/>
              <a:gd name="connsiteY5" fmla="*/ 209550 h 323850"/>
              <a:gd name="connsiteX6" fmla="*/ 42863 w 50007"/>
              <a:gd name="connsiteY6" fmla="*/ 202406 h 323850"/>
              <a:gd name="connsiteX7" fmla="*/ 38100 w 50007"/>
              <a:gd name="connsiteY7" fmla="*/ 121444 h 323850"/>
              <a:gd name="connsiteX8" fmla="*/ 30957 w 50007"/>
              <a:gd name="connsiteY8" fmla="*/ 104775 h 323850"/>
              <a:gd name="connsiteX9" fmla="*/ 26194 w 50007"/>
              <a:gd name="connsiteY9" fmla="*/ 85725 h 323850"/>
              <a:gd name="connsiteX10" fmla="*/ 21432 w 50007"/>
              <a:gd name="connsiteY10" fmla="*/ 66675 h 323850"/>
              <a:gd name="connsiteX11" fmla="*/ 14288 w 50007"/>
              <a:gd name="connsiteY11" fmla="*/ 45244 h 323850"/>
              <a:gd name="connsiteX12" fmla="*/ 9525 w 50007"/>
              <a:gd name="connsiteY12" fmla="*/ 21431 h 323850"/>
              <a:gd name="connsiteX13" fmla="*/ 7144 w 50007"/>
              <a:gd name="connsiteY13" fmla="*/ 14287 h 323850"/>
              <a:gd name="connsiteX14" fmla="*/ 2382 w 50007"/>
              <a:gd name="connsiteY14" fmla="*/ 7144 h 323850"/>
              <a:gd name="connsiteX15" fmla="*/ 0 w 50007"/>
              <a:gd name="connsiteY15"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07" h="323850">
                <a:moveTo>
                  <a:pt x="50007" y="323850"/>
                </a:moveTo>
                <a:cubicBezTo>
                  <a:pt x="48419" y="319881"/>
                  <a:pt x="47156" y="315767"/>
                  <a:pt x="45244" y="311944"/>
                </a:cubicBezTo>
                <a:cubicBezTo>
                  <a:pt x="43964" y="309384"/>
                  <a:pt x="41902" y="307285"/>
                  <a:pt x="40482" y="304800"/>
                </a:cubicBezTo>
                <a:cubicBezTo>
                  <a:pt x="35772" y="296557"/>
                  <a:pt x="36010" y="296148"/>
                  <a:pt x="33338" y="288131"/>
                </a:cubicBezTo>
                <a:cubicBezTo>
                  <a:pt x="34132" y="267494"/>
                  <a:pt x="34470" y="246834"/>
                  <a:pt x="35719" y="226219"/>
                </a:cubicBezTo>
                <a:cubicBezTo>
                  <a:pt x="36059" y="220617"/>
                  <a:pt x="36487" y="214926"/>
                  <a:pt x="38100" y="209550"/>
                </a:cubicBezTo>
                <a:cubicBezTo>
                  <a:pt x="38922" y="206809"/>
                  <a:pt x="41275" y="204787"/>
                  <a:pt x="42863" y="202406"/>
                </a:cubicBezTo>
                <a:cubicBezTo>
                  <a:pt x="41911" y="174798"/>
                  <a:pt x="44725" y="147941"/>
                  <a:pt x="38100" y="121444"/>
                </a:cubicBezTo>
                <a:cubicBezTo>
                  <a:pt x="33937" y="104792"/>
                  <a:pt x="37775" y="125229"/>
                  <a:pt x="30957" y="104775"/>
                </a:cubicBezTo>
                <a:cubicBezTo>
                  <a:pt x="28887" y="98565"/>
                  <a:pt x="27782" y="92075"/>
                  <a:pt x="26194" y="85725"/>
                </a:cubicBezTo>
                <a:lnTo>
                  <a:pt x="21432" y="66675"/>
                </a:lnTo>
                <a:cubicBezTo>
                  <a:pt x="19606" y="59370"/>
                  <a:pt x="14288" y="45244"/>
                  <a:pt x="14288" y="45244"/>
                </a:cubicBezTo>
                <a:cubicBezTo>
                  <a:pt x="12415" y="34005"/>
                  <a:pt x="12369" y="31385"/>
                  <a:pt x="9525" y="21431"/>
                </a:cubicBezTo>
                <a:cubicBezTo>
                  <a:pt x="8835" y="19017"/>
                  <a:pt x="8266" y="16532"/>
                  <a:pt x="7144" y="14287"/>
                </a:cubicBezTo>
                <a:cubicBezTo>
                  <a:pt x="5864" y="11727"/>
                  <a:pt x="3662" y="9703"/>
                  <a:pt x="2382" y="7144"/>
                </a:cubicBezTo>
                <a:cubicBezTo>
                  <a:pt x="1259" y="4899"/>
                  <a:pt x="0" y="0"/>
                  <a:pt x="0" y="0"/>
                </a:cubicBezTo>
              </a:path>
            </a:pathLst>
          </a:custGeom>
          <a:noFill/>
          <a:ln w="6350">
            <a:solidFill>
              <a:srgbClr val="00B0F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3359134" y="2351493"/>
            <a:ext cx="1574800" cy="215900"/>
          </a:xfrm>
          <a:prstGeom prst="rect">
            <a:avLst/>
          </a:prstGeom>
          <a:pattFill prst="ltUpDiag">
            <a:fgClr>
              <a:srgbClr val="FF0000"/>
            </a:fgClr>
            <a:bgClr>
              <a:schemeClr val="tx1"/>
            </a:bgClr>
          </a:pattFill>
          <a:ln w="3175">
            <a:solidFill>
              <a:schemeClr val="bg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3513445" y="2351493"/>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p:cNvSpPr/>
          <p:nvPr/>
        </p:nvSpPr>
        <p:spPr>
          <a:xfrm>
            <a:off x="3819187" y="2351493"/>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4124929" y="2351493"/>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p:nvPr/>
        </p:nvSpPr>
        <p:spPr>
          <a:xfrm>
            <a:off x="4430671" y="2351493"/>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4736413" y="2351493"/>
            <a:ext cx="24638" cy="215900"/>
          </a:xfrm>
          <a:prstGeom prst="rect">
            <a:avLst/>
          </a:prstGeom>
          <a:solidFill>
            <a:schemeClr val="tx1"/>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p:cNvSpPr txBox="1"/>
          <p:nvPr/>
        </p:nvSpPr>
        <p:spPr>
          <a:xfrm>
            <a:off x="3735997" y="925512"/>
            <a:ext cx="930063"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a:t>
            </a:r>
            <a:endParaRPr lang="en-US" sz="3200" i="1" baseline="-25000" dirty="0">
              <a:solidFill>
                <a:srgbClr val="007635"/>
              </a:solidFill>
              <a:latin typeface="Times New Roman" pitchFamily="18" charset="0"/>
              <a:cs typeface="Times New Roman" pitchFamily="18" charset="0"/>
            </a:endParaRPr>
          </a:p>
        </p:txBody>
      </p:sp>
      <p:sp>
        <p:nvSpPr>
          <p:cNvPr id="124" name="Rectangle 123"/>
          <p:cNvSpPr/>
          <p:nvPr/>
        </p:nvSpPr>
        <p:spPr>
          <a:xfrm>
            <a:off x="809236" y="2193004"/>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p:cNvSpPr/>
          <p:nvPr/>
        </p:nvSpPr>
        <p:spPr>
          <a:xfrm>
            <a:off x="1114978" y="2193004"/>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1420720" y="2193004"/>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p:cNvSpPr/>
          <p:nvPr/>
        </p:nvSpPr>
        <p:spPr>
          <a:xfrm>
            <a:off x="1726462" y="2193004"/>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p:cNvSpPr/>
          <p:nvPr/>
        </p:nvSpPr>
        <p:spPr>
          <a:xfrm>
            <a:off x="2032204" y="2193004"/>
            <a:ext cx="24638" cy="2159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p:cNvSpPr txBox="1"/>
          <p:nvPr/>
        </p:nvSpPr>
        <p:spPr>
          <a:xfrm>
            <a:off x="837126" y="4855335"/>
            <a:ext cx="1080167" cy="369332"/>
          </a:xfrm>
          <a:prstGeom prst="rect">
            <a:avLst/>
          </a:prstGeom>
          <a:noFill/>
        </p:spPr>
        <p:txBody>
          <a:bodyPr wrap="none" rtlCol="0">
            <a:spAutoFit/>
          </a:bodyPr>
          <a:lstStyle/>
          <a:p>
            <a:r>
              <a:rPr lang="en-US" dirty="0" smtClean="0">
                <a:solidFill>
                  <a:schemeClr val="bg1"/>
                </a:solidFill>
              </a:rPr>
              <a:t>Time = 0</a:t>
            </a:r>
            <a:endParaRPr lang="en-US" dirty="0">
              <a:solidFill>
                <a:schemeClr val="bg1"/>
              </a:solidFill>
            </a:endParaRPr>
          </a:p>
        </p:txBody>
      </p:sp>
      <p:grpSp>
        <p:nvGrpSpPr>
          <p:cNvPr id="133" name="Group 132"/>
          <p:cNvGrpSpPr/>
          <p:nvPr/>
        </p:nvGrpSpPr>
        <p:grpSpPr>
          <a:xfrm>
            <a:off x="785294" y="2975560"/>
            <a:ext cx="510076" cy="1144938"/>
            <a:chOff x="785294" y="2550553"/>
            <a:chExt cx="510076" cy="1144938"/>
          </a:xfrm>
        </p:grpSpPr>
        <p:sp>
          <p:nvSpPr>
            <p:cNvPr id="129" name="TextBox 128"/>
            <p:cNvSpPr txBox="1"/>
            <p:nvPr/>
          </p:nvSpPr>
          <p:spPr>
            <a:xfrm>
              <a:off x="785294" y="2550553"/>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0" name="TextBox 129"/>
            <p:cNvSpPr txBox="1"/>
            <p:nvPr/>
          </p:nvSpPr>
          <p:spPr>
            <a:xfrm>
              <a:off x="785294" y="3295381"/>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31" name="TextBox 130"/>
          <p:cNvSpPr txBox="1"/>
          <p:nvPr/>
        </p:nvSpPr>
        <p:spPr>
          <a:xfrm>
            <a:off x="1568759" y="3050687"/>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2" name="TextBox 131"/>
          <p:cNvSpPr txBox="1"/>
          <p:nvPr/>
        </p:nvSpPr>
        <p:spPr>
          <a:xfrm>
            <a:off x="1568759" y="3795515"/>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34" name="Group 133"/>
          <p:cNvGrpSpPr/>
          <p:nvPr/>
        </p:nvGrpSpPr>
        <p:grpSpPr>
          <a:xfrm>
            <a:off x="3500590" y="3024929"/>
            <a:ext cx="510076" cy="1144938"/>
            <a:chOff x="785294" y="2550553"/>
            <a:chExt cx="510076" cy="1144938"/>
          </a:xfrm>
        </p:grpSpPr>
        <p:sp>
          <p:nvSpPr>
            <p:cNvPr id="135" name="TextBox 134"/>
            <p:cNvSpPr txBox="1"/>
            <p:nvPr/>
          </p:nvSpPr>
          <p:spPr>
            <a:xfrm>
              <a:off x="785294" y="2550553"/>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6" name="TextBox 135"/>
            <p:cNvSpPr txBox="1"/>
            <p:nvPr/>
          </p:nvSpPr>
          <p:spPr>
            <a:xfrm>
              <a:off x="785294" y="3295381"/>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137" name="Group 136"/>
          <p:cNvGrpSpPr/>
          <p:nvPr/>
        </p:nvGrpSpPr>
        <p:grpSpPr>
          <a:xfrm>
            <a:off x="4271176" y="3048540"/>
            <a:ext cx="510076" cy="1144938"/>
            <a:chOff x="785294" y="2550553"/>
            <a:chExt cx="510076" cy="1144938"/>
          </a:xfrm>
        </p:grpSpPr>
        <p:sp>
          <p:nvSpPr>
            <p:cNvPr id="138" name="TextBox 137"/>
            <p:cNvSpPr txBox="1"/>
            <p:nvPr/>
          </p:nvSpPr>
          <p:spPr>
            <a:xfrm>
              <a:off x="785294" y="2550553"/>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9" name="TextBox 138"/>
            <p:cNvSpPr txBox="1"/>
            <p:nvPr/>
          </p:nvSpPr>
          <p:spPr>
            <a:xfrm>
              <a:off x="785294" y="3295381"/>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140" name="Group 139"/>
          <p:cNvGrpSpPr/>
          <p:nvPr/>
        </p:nvGrpSpPr>
        <p:grpSpPr>
          <a:xfrm>
            <a:off x="6200860" y="3085030"/>
            <a:ext cx="510076" cy="1144938"/>
            <a:chOff x="785294" y="2550553"/>
            <a:chExt cx="510076" cy="1144938"/>
          </a:xfrm>
        </p:grpSpPr>
        <p:sp>
          <p:nvSpPr>
            <p:cNvPr id="141" name="TextBox 140"/>
            <p:cNvSpPr txBox="1"/>
            <p:nvPr/>
          </p:nvSpPr>
          <p:spPr>
            <a:xfrm>
              <a:off x="785294" y="2550553"/>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2" name="TextBox 141"/>
            <p:cNvSpPr txBox="1"/>
            <p:nvPr/>
          </p:nvSpPr>
          <p:spPr>
            <a:xfrm>
              <a:off x="785294" y="3295381"/>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143" name="Group 142"/>
          <p:cNvGrpSpPr/>
          <p:nvPr/>
        </p:nvGrpSpPr>
        <p:grpSpPr>
          <a:xfrm>
            <a:off x="6934956" y="3110788"/>
            <a:ext cx="510076" cy="1144938"/>
            <a:chOff x="785294" y="2550553"/>
            <a:chExt cx="510076" cy="1144938"/>
          </a:xfrm>
        </p:grpSpPr>
        <p:sp>
          <p:nvSpPr>
            <p:cNvPr id="144" name="TextBox 143"/>
            <p:cNvSpPr txBox="1"/>
            <p:nvPr/>
          </p:nvSpPr>
          <p:spPr>
            <a:xfrm>
              <a:off x="785294" y="2550553"/>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5" name="TextBox 144"/>
            <p:cNvSpPr txBox="1"/>
            <p:nvPr/>
          </p:nvSpPr>
          <p:spPr>
            <a:xfrm>
              <a:off x="785294" y="3295381"/>
              <a:ext cx="510076" cy="400110"/>
            </a:xfrm>
            <a:prstGeom prst="rect">
              <a:avLst/>
            </a:prstGeom>
            <a:noFill/>
          </p:spPr>
          <p:txBody>
            <a:bodyPr wrap="none" rtlCol="0">
              <a:spAutoFit/>
            </a:bodyPr>
            <a:lstStyle/>
            <a:p>
              <a:r>
                <a:rPr lang="en-US" sz="2000" i="1" dirty="0" smtClean="0">
                  <a:solidFill>
                    <a:srgbClr val="C00000"/>
                  </a:solidFill>
                  <a:effectLst>
                    <a:outerShdw blurRad="38100" dist="38100" dir="2700000" algn="tl">
                      <a:srgbClr val="000000">
                        <a:alpha val="43137"/>
                      </a:srgbClr>
                    </a:outerShdw>
                  </a:effectLst>
                  <a:latin typeface="Symbol" pitchFamily="18" charset="2"/>
                  <a:cs typeface="Times New Roman" pitchFamily="18" charset="0"/>
                </a:rPr>
                <a:t>s</a:t>
              </a:r>
              <a:r>
                <a:rPr lang="en-US" sz="2000" i="1" baseline="-25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eff</a:t>
              </a:r>
              <a:endParaRPr lang="en-US" sz="2000" i="1" baseline="-25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146" name="TextBox 145"/>
          <p:cNvSpPr txBox="1"/>
          <p:nvPr/>
        </p:nvSpPr>
        <p:spPr>
          <a:xfrm>
            <a:off x="3899663" y="3325417"/>
            <a:ext cx="526106" cy="461665"/>
          </a:xfrm>
          <a:prstGeom prst="rect">
            <a:avLst/>
          </a:prstGeom>
          <a:noFill/>
        </p:spPr>
        <p:txBody>
          <a:bodyPr wrap="none" rtlCol="0">
            <a:spAutoFit/>
          </a:bodyPr>
          <a:lstStyle/>
          <a:p>
            <a:r>
              <a:rPr lang="en-US" sz="2400" i="1"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rPr>
              <a:t>D</a:t>
            </a:r>
            <a:r>
              <a:rPr lang="en-US" sz="2400" i="1"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u</a:t>
            </a:r>
            <a:endParaRPr lang="en-US" sz="2400" i="1" baseline="-25000" dirty="0">
              <a:solidFill>
                <a:srgbClr val="0562A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7" name="TextBox 146"/>
          <p:cNvSpPr txBox="1"/>
          <p:nvPr/>
        </p:nvSpPr>
        <p:spPr>
          <a:xfrm>
            <a:off x="6539833" y="3376932"/>
            <a:ext cx="526106" cy="461665"/>
          </a:xfrm>
          <a:prstGeom prst="rect">
            <a:avLst/>
          </a:prstGeom>
          <a:noFill/>
        </p:spPr>
        <p:txBody>
          <a:bodyPr wrap="none" rtlCol="0">
            <a:spAutoFit/>
          </a:bodyPr>
          <a:lstStyle/>
          <a:p>
            <a:r>
              <a:rPr lang="en-US" sz="2400" i="1"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rPr>
              <a:t>D</a:t>
            </a:r>
            <a:r>
              <a:rPr lang="en-US" sz="2400" i="1"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u</a:t>
            </a:r>
            <a:endParaRPr lang="en-US" sz="2400" i="1" baseline="-25000" dirty="0">
              <a:solidFill>
                <a:srgbClr val="0562A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8" name="TextBox 147"/>
          <p:cNvSpPr txBox="1"/>
          <p:nvPr/>
        </p:nvSpPr>
        <p:spPr>
          <a:xfrm>
            <a:off x="2902918" y="593184"/>
            <a:ext cx="2875222" cy="400110"/>
          </a:xfrm>
          <a:prstGeom prst="rect">
            <a:avLst/>
          </a:prstGeom>
          <a:solidFill>
            <a:srgbClr val="FFFF00"/>
          </a:solidFill>
        </p:spPr>
        <p:txBody>
          <a:bodyPr wrap="square" rtlCol="0">
            <a:spAutoFit/>
          </a:bodyPr>
          <a:lstStyle/>
          <a:p>
            <a:pPr algn="ctr"/>
            <a:r>
              <a:rPr lang="en-US" sz="2000" i="1" dirty="0" smtClean="0">
                <a:solidFill>
                  <a:srgbClr val="007635"/>
                </a:solidFill>
                <a:latin typeface="Symbol" pitchFamily="18" charset="2"/>
                <a:cs typeface="Times New Roman" pitchFamily="18" charset="0"/>
              </a:rPr>
              <a:t>s</a:t>
            </a:r>
            <a:r>
              <a:rPr lang="en-US" sz="2000" i="1" baseline="-25000" dirty="0" smtClean="0">
                <a:solidFill>
                  <a:srgbClr val="007635"/>
                </a:solidFill>
                <a:latin typeface="Times New Roman" pitchFamily="18" charset="0"/>
                <a:cs typeface="Times New Roman" pitchFamily="18" charset="0"/>
              </a:rPr>
              <a:t>total </a:t>
            </a:r>
            <a:r>
              <a:rPr lang="en-US" sz="2000" i="1" dirty="0" smtClean="0">
                <a:solidFill>
                  <a:srgbClr val="007635"/>
                </a:solidFill>
                <a:latin typeface="Times New Roman" pitchFamily="18" charset="0"/>
                <a:cs typeface="Times New Roman" pitchFamily="18" charset="0"/>
              </a:rPr>
              <a:t>= </a:t>
            </a:r>
            <a:r>
              <a:rPr lang="en-US" sz="2000" i="1" dirty="0" smtClean="0">
                <a:solidFill>
                  <a:srgbClr val="007635"/>
                </a:solidFill>
                <a:latin typeface="Symbol" pitchFamily="18" charset="2"/>
                <a:cs typeface="Times New Roman" pitchFamily="18" charset="0"/>
              </a:rPr>
              <a:t>s</a:t>
            </a:r>
            <a:r>
              <a:rPr lang="en-US" sz="2000" i="1" baseline="-25000" dirty="0" smtClean="0">
                <a:solidFill>
                  <a:srgbClr val="007635"/>
                </a:solidFill>
                <a:latin typeface="Times New Roman" pitchFamily="18" charset="0"/>
                <a:cs typeface="Times New Roman" pitchFamily="18" charset="0"/>
              </a:rPr>
              <a:t>eff</a:t>
            </a:r>
            <a:r>
              <a:rPr lang="en-US" sz="2000" i="1" dirty="0" smtClean="0">
                <a:solidFill>
                  <a:srgbClr val="007635"/>
                </a:solidFill>
                <a:latin typeface="Times New Roman" pitchFamily="18" charset="0"/>
                <a:cs typeface="Times New Roman" pitchFamily="18" charset="0"/>
              </a:rPr>
              <a:t> + </a:t>
            </a:r>
            <a:r>
              <a:rPr lang="en-US" sz="2000" i="1" dirty="0" smtClean="0">
                <a:solidFill>
                  <a:srgbClr val="007635"/>
                </a:solidFill>
                <a:latin typeface="Symbol" pitchFamily="18" charset="2"/>
                <a:cs typeface="Times New Roman" pitchFamily="18" charset="0"/>
              </a:rPr>
              <a:t>D</a:t>
            </a:r>
            <a:r>
              <a:rPr lang="en-US" sz="2000" i="1" dirty="0" smtClean="0">
                <a:solidFill>
                  <a:srgbClr val="007635"/>
                </a:solidFill>
                <a:latin typeface="Times New Roman" pitchFamily="18" charset="0"/>
                <a:cs typeface="Times New Roman" pitchFamily="18" charset="0"/>
              </a:rPr>
              <a:t>u</a:t>
            </a:r>
            <a:r>
              <a:rPr lang="en-US" sz="2000" i="1" baseline="-25000" dirty="0" smtClean="0">
                <a:solidFill>
                  <a:srgbClr val="007635"/>
                </a:solidFill>
                <a:latin typeface="Times New Roman" pitchFamily="18" charset="0"/>
                <a:cs typeface="Times New Roman" pitchFamily="18" charset="0"/>
              </a:rPr>
              <a:t> </a:t>
            </a:r>
            <a:endParaRPr lang="en-US" sz="2000" i="1" baseline="-25000" dirty="0">
              <a:solidFill>
                <a:srgbClr val="007635"/>
              </a:solidFill>
              <a:latin typeface="Times New Roman" pitchFamily="18" charset="0"/>
              <a:cs typeface="Times New Roman" pitchFamily="18" charset="0"/>
            </a:endParaRPr>
          </a:p>
        </p:txBody>
      </p:sp>
      <p:sp>
        <p:nvSpPr>
          <p:cNvPr id="150" name="TextBox 149"/>
          <p:cNvSpPr txBox="1"/>
          <p:nvPr/>
        </p:nvSpPr>
        <p:spPr>
          <a:xfrm>
            <a:off x="6308501" y="4878946"/>
            <a:ext cx="1052917" cy="369332"/>
          </a:xfrm>
          <a:prstGeom prst="rect">
            <a:avLst/>
          </a:prstGeom>
          <a:noFill/>
        </p:spPr>
        <p:txBody>
          <a:bodyPr wrap="none" rtlCol="0">
            <a:spAutoFit/>
          </a:bodyPr>
          <a:lstStyle/>
          <a:p>
            <a:r>
              <a:rPr lang="en-US" dirty="0" smtClean="0">
                <a:solidFill>
                  <a:schemeClr val="bg1"/>
                </a:solidFill>
              </a:rPr>
              <a:t>Time =∞</a:t>
            </a:r>
            <a:endParaRPr lang="en-US" dirty="0">
              <a:solidFill>
                <a:schemeClr val="bg1"/>
              </a:solidFill>
            </a:endParaRPr>
          </a:p>
        </p:txBody>
      </p:sp>
      <p:sp>
        <p:nvSpPr>
          <p:cNvPr id="151" name="TextBox 150"/>
          <p:cNvSpPr txBox="1"/>
          <p:nvPr/>
        </p:nvSpPr>
        <p:spPr>
          <a:xfrm>
            <a:off x="4636394" y="1712891"/>
            <a:ext cx="1061957" cy="276999"/>
          </a:xfrm>
          <a:prstGeom prst="rect">
            <a:avLst/>
          </a:prstGeom>
          <a:noFill/>
        </p:spPr>
        <p:txBody>
          <a:bodyPr wrap="none" rtlCol="0">
            <a:spAutoFit/>
          </a:bodyPr>
          <a:lstStyle/>
          <a:p>
            <a:r>
              <a:rPr lang="en-US" sz="1200" i="1" dirty="0" smtClean="0">
                <a:solidFill>
                  <a:srgbClr val="00B0F0"/>
                </a:solidFill>
              </a:rPr>
              <a:t>Water drops </a:t>
            </a:r>
            <a:endParaRPr lang="en-US" sz="1200" i="1" dirty="0">
              <a:solidFill>
                <a:srgbClr val="00B0F0"/>
              </a:solidFill>
            </a:endParaRPr>
          </a:p>
        </p:txBody>
      </p:sp>
      <p:sp>
        <p:nvSpPr>
          <p:cNvPr id="152" name="TextBox 151"/>
          <p:cNvSpPr txBox="1"/>
          <p:nvPr/>
        </p:nvSpPr>
        <p:spPr>
          <a:xfrm>
            <a:off x="3614670" y="4876800"/>
            <a:ext cx="1016047" cy="369332"/>
          </a:xfrm>
          <a:prstGeom prst="rect">
            <a:avLst/>
          </a:prstGeom>
          <a:noFill/>
        </p:spPr>
        <p:txBody>
          <a:bodyPr wrap="none" rtlCol="0">
            <a:spAutoFit/>
          </a:bodyPr>
          <a:lstStyle/>
          <a:p>
            <a:r>
              <a:rPr lang="en-US" dirty="0" smtClean="0">
                <a:solidFill>
                  <a:schemeClr val="bg1"/>
                </a:solidFill>
              </a:rPr>
              <a:t>Time = t</a:t>
            </a:r>
            <a:endParaRPr lang="en-US" dirty="0">
              <a:solidFill>
                <a:schemeClr val="bg1"/>
              </a:solidFill>
            </a:endParaRPr>
          </a:p>
        </p:txBody>
      </p:sp>
      <p:sp>
        <p:nvSpPr>
          <p:cNvPr id="153" name="Freeform 152"/>
          <p:cNvSpPr/>
          <p:nvPr/>
        </p:nvSpPr>
        <p:spPr>
          <a:xfrm>
            <a:off x="8062175" y="1197736"/>
            <a:ext cx="957329" cy="1210614"/>
          </a:xfrm>
          <a:custGeom>
            <a:avLst/>
            <a:gdLst>
              <a:gd name="connsiteX0" fmla="*/ 991673 w 1073239"/>
              <a:gd name="connsiteY0" fmla="*/ 1519707 h 1519707"/>
              <a:gd name="connsiteX1" fmla="*/ 927279 w 1073239"/>
              <a:gd name="connsiteY1" fmla="*/ 1171978 h 1519707"/>
              <a:gd name="connsiteX2" fmla="*/ 115910 w 1073239"/>
              <a:gd name="connsiteY2" fmla="*/ 309093 h 1519707"/>
              <a:gd name="connsiteX3" fmla="*/ 231820 w 1073239"/>
              <a:gd name="connsiteY3" fmla="*/ 0 h 1519707"/>
              <a:gd name="connsiteX0" fmla="*/ 875763 w 957329"/>
              <a:gd name="connsiteY0" fmla="*/ 1210614 h 1210614"/>
              <a:gd name="connsiteX1" fmla="*/ 811369 w 957329"/>
              <a:gd name="connsiteY1" fmla="*/ 862885 h 1210614"/>
              <a:gd name="connsiteX2" fmla="*/ 0 w 957329"/>
              <a:gd name="connsiteY2" fmla="*/ 0 h 1210614"/>
            </a:gdLst>
            <a:ahLst/>
            <a:cxnLst>
              <a:cxn ang="0">
                <a:pos x="connsiteX0" y="connsiteY0"/>
              </a:cxn>
              <a:cxn ang="0">
                <a:pos x="connsiteX1" y="connsiteY1"/>
              </a:cxn>
              <a:cxn ang="0">
                <a:pos x="connsiteX2" y="connsiteY2"/>
              </a:cxn>
            </a:cxnLst>
            <a:rect l="l" t="t" r="r" b="b"/>
            <a:pathLst>
              <a:path w="957329" h="1210614">
                <a:moveTo>
                  <a:pt x="875763" y="1210614"/>
                </a:moveTo>
                <a:cubicBezTo>
                  <a:pt x="916546" y="1137634"/>
                  <a:pt x="957329" y="1064654"/>
                  <a:pt x="811369" y="862885"/>
                </a:cubicBezTo>
                <a:cubicBezTo>
                  <a:pt x="665409" y="661116"/>
                  <a:pt x="115910" y="195330"/>
                  <a:pt x="0" y="0"/>
                </a:cubicBezTo>
              </a:path>
            </a:pathLst>
          </a:custGeom>
          <a:ln>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4" name="TextBox 153"/>
          <p:cNvSpPr txBox="1"/>
          <p:nvPr/>
        </p:nvSpPr>
        <p:spPr>
          <a:xfrm>
            <a:off x="7595407" y="682581"/>
            <a:ext cx="1165704" cy="584775"/>
          </a:xfrm>
          <a:prstGeom prst="rect">
            <a:avLst/>
          </a:prstGeom>
          <a:noFill/>
        </p:spPr>
        <p:txBody>
          <a:bodyPr wrap="none" rtlCol="0">
            <a:spAutoFit/>
          </a:bodyPr>
          <a:lstStyle/>
          <a:p>
            <a:pPr algn="ctr"/>
            <a:r>
              <a:rPr lang="en-US" sz="1600" dirty="0" smtClean="0">
                <a:solidFill>
                  <a:schemeClr val="bg1"/>
                </a:solidFill>
              </a:rPr>
              <a:t>Ultimate</a:t>
            </a:r>
          </a:p>
          <a:p>
            <a:pPr algn="ctr"/>
            <a:r>
              <a:rPr lang="en-US" sz="1600" dirty="0" smtClean="0">
                <a:solidFill>
                  <a:schemeClr val="bg1"/>
                </a:solidFill>
              </a:rPr>
              <a:t>Settlement</a:t>
            </a:r>
            <a:endParaRPr lang="en-US" sz="1600" dirty="0">
              <a:solidFill>
                <a:schemeClr val="bg1"/>
              </a:solidFill>
            </a:endParaRPr>
          </a:p>
        </p:txBody>
      </p:sp>
      <p:sp>
        <p:nvSpPr>
          <p:cNvPr id="155" name="Rectangle 154"/>
          <p:cNvSpPr/>
          <p:nvPr/>
        </p:nvSpPr>
        <p:spPr>
          <a:xfrm>
            <a:off x="1160318" y="4248886"/>
            <a:ext cx="592278" cy="276999"/>
          </a:xfrm>
          <a:prstGeom prst="rect">
            <a:avLst/>
          </a:prstGeom>
        </p:spPr>
        <p:txBody>
          <a:bodyPr wrap="none">
            <a:spAutoFit/>
          </a:bodyPr>
          <a:lstStyle/>
          <a:p>
            <a:r>
              <a:rPr lang="en-US" sz="1200" i="1" dirty="0" smtClean="0">
                <a:solidFill>
                  <a:srgbClr val="00B0F0"/>
                </a:solidFill>
              </a:rPr>
              <a:t>Water</a:t>
            </a:r>
            <a:endParaRPr lang="en-US" sz="1200" dirty="0"/>
          </a:p>
        </p:txBody>
      </p:sp>
      <p:pic>
        <p:nvPicPr>
          <p:cNvPr id="303105" name="Picture 1"/>
          <p:cNvPicPr>
            <a:picLocks noChangeAspect="1" noChangeArrowheads="1"/>
          </p:cNvPicPr>
          <p:nvPr/>
        </p:nvPicPr>
        <p:blipFill>
          <a:blip r:embed="rId6" cstate="print">
            <a:grayscl/>
          </a:blip>
          <a:srcRect l="14713"/>
          <a:stretch>
            <a:fillRect/>
          </a:stretch>
        </p:blipFill>
        <p:spPr bwMode="auto">
          <a:xfrm>
            <a:off x="261257" y="5795494"/>
            <a:ext cx="1104906" cy="873617"/>
          </a:xfrm>
          <a:prstGeom prst="rect">
            <a:avLst/>
          </a:prstGeom>
          <a:noFill/>
          <a:ln w="9525">
            <a:noFill/>
            <a:miter lim="800000"/>
            <a:headEnd/>
            <a:tailEnd/>
          </a:ln>
        </p:spPr>
      </p:pic>
      <p:sp>
        <p:nvSpPr>
          <p:cNvPr id="149" name="TextBox 148"/>
          <p:cNvSpPr txBox="1"/>
          <p:nvPr/>
        </p:nvSpPr>
        <p:spPr>
          <a:xfrm>
            <a:off x="2767118" y="-18768"/>
            <a:ext cx="3610284" cy="461665"/>
          </a:xfrm>
          <a:prstGeom prst="rect">
            <a:avLst/>
          </a:prstGeom>
          <a:solidFill>
            <a:schemeClr val="accent4">
              <a:lumMod val="50000"/>
            </a:schemeClr>
          </a:solidFill>
        </p:spPr>
        <p:txBody>
          <a:bodyPr wrap="none" rtlCol="0">
            <a:spAutoFit/>
          </a:bodyPr>
          <a:lstStyle/>
          <a:p>
            <a:r>
              <a:rPr lang="en-US" sz="2400" dirty="0" smtClean="0"/>
              <a:t>Consolidation Settlement</a:t>
            </a:r>
            <a:endParaRPr lang="en-US" sz="2400" dirty="0"/>
          </a:p>
        </p:txBody>
      </p:sp>
    </p:spTree>
    <p:extLst>
      <p:ext uri="{BB962C8B-B14F-4D97-AF65-F5344CB8AC3E}">
        <p14:creationId xmlns:p14="http://schemas.microsoft.com/office/powerpoint/2010/main" val="1501523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792480" y="1066800"/>
            <a:ext cx="7772400" cy="4754880"/>
          </a:xfrm>
          <a:prstGeom prst="rect">
            <a:avLst/>
          </a:prstGeom>
        </p:spPr>
      </p:pic>
      <p:sp>
        <p:nvSpPr>
          <p:cNvPr id="4" name="Footer Placeholder 3"/>
          <p:cNvSpPr>
            <a:spLocks noGrp="1"/>
          </p:cNvSpPr>
          <p:nvPr>
            <p:ph type="ftr" sz="quarter" idx="11"/>
          </p:nvPr>
        </p:nvSpPr>
        <p:spPr/>
        <p:txBody>
          <a:bodyPr/>
          <a:lstStyle/>
          <a:p>
            <a:pPr>
              <a:defRPr/>
            </a:pPr>
            <a:r>
              <a:rPr lang="en-US" dirty="0" smtClean="0"/>
              <a:t>Dr. Kamal Tawfiq</a:t>
            </a:r>
            <a:endParaRPr lang="en-US" dirty="0"/>
          </a:p>
        </p:txBody>
      </p:sp>
      <p:sp>
        <p:nvSpPr>
          <p:cNvPr id="5" name="Slide Number Placeholder 4"/>
          <p:cNvSpPr>
            <a:spLocks noGrp="1"/>
          </p:cNvSpPr>
          <p:nvPr>
            <p:ph type="sldNum" sz="quarter" idx="12"/>
          </p:nvPr>
        </p:nvSpPr>
        <p:spPr/>
        <p:txBody>
          <a:bodyPr/>
          <a:lstStyle/>
          <a:p>
            <a:pPr>
              <a:defRPr/>
            </a:pPr>
            <a:fld id="{50A3D3A6-952E-49C4-A033-20458DDEA930}" type="slidenum">
              <a:rPr lang="en-US" smtClean="0"/>
              <a:pPr>
                <a:defRPr/>
              </a:pPr>
              <a:t>26</a:t>
            </a:fld>
            <a:endParaRPr lang="en-US" dirty="0"/>
          </a:p>
        </p:txBody>
      </p:sp>
      <p:grpSp>
        <p:nvGrpSpPr>
          <p:cNvPr id="51" name="Group 50"/>
          <p:cNvGrpSpPr/>
          <p:nvPr/>
        </p:nvGrpSpPr>
        <p:grpSpPr>
          <a:xfrm>
            <a:off x="928796" y="1447801"/>
            <a:ext cx="7497618" cy="396884"/>
            <a:chOff x="940810" y="652461"/>
            <a:chExt cx="7497618" cy="188923"/>
          </a:xfrm>
        </p:grpSpPr>
        <p:cxnSp>
          <p:nvCxnSpPr>
            <p:cNvPr id="10" name="Straight Arrow Connector 9"/>
            <p:cNvCxnSpPr/>
            <p:nvPr/>
          </p:nvCxnSpPr>
          <p:spPr bwMode="auto">
            <a:xfrm rot="5400000">
              <a:off x="848833"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rot="5400000">
              <a:off x="1052480"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rot="5400000">
              <a:off x="12412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rot="5400000">
              <a:off x="456550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rot="5400000">
              <a:off x="4769148"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rot="5400000">
              <a:off x="4957894"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rot="5400000">
              <a:off x="516154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rot="5400000">
              <a:off x="535525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a:off x="5558899"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rot="5400000">
              <a:off x="5747645"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rot="5400000">
              <a:off x="595129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rot="5400000">
              <a:off x="29910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rot="5400000">
              <a:off x="3194673"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rot="5400000">
              <a:off x="33834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358706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rot="5400000">
              <a:off x="378077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5400000">
              <a:off x="39844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rot="5400000">
              <a:off x="417317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rot="5400000">
              <a:off x="43768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rot="5400000">
              <a:off x="139189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5400000">
              <a:off x="159554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a:off x="178429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198793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5400000">
              <a:off x="218165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rot="5400000">
              <a:off x="238529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rot="5400000">
              <a:off x="2574045"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rot="5400000">
              <a:off x="277769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rot="5400000">
              <a:off x="6157084"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5400000">
              <a:off x="674990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5400000">
              <a:off x="6953548"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5400000">
              <a:off x="7142294"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734594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auto">
            <a:xfrm rot="5400000">
              <a:off x="753965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rot="5400000">
              <a:off x="7743299"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7932045"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813569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635757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65612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8341484"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60" name="Rectangle 59"/>
          <p:cNvSpPr/>
          <p:nvPr/>
        </p:nvSpPr>
        <p:spPr>
          <a:xfrm>
            <a:off x="788326" y="2476500"/>
            <a:ext cx="7772400" cy="2552700"/>
          </a:xfrm>
          <a:prstGeom prst="rect">
            <a:avLst/>
          </a:prstGeom>
          <a:solidFill>
            <a:srgbClr val="00FFFF">
              <a:alpha val="80000"/>
            </a:srgbClr>
          </a:solidFill>
          <a:ln w="31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0826" y="3713163"/>
            <a:ext cx="838200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094393" y="826194"/>
            <a:ext cx="930063"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a:t>
            </a:r>
            <a:endParaRPr lang="en-US" sz="3200" i="1" baseline="-25000" dirty="0">
              <a:solidFill>
                <a:srgbClr val="007635"/>
              </a:solidFill>
              <a:latin typeface="Times New Roman" pitchFamily="18" charset="0"/>
              <a:cs typeface="Times New Roman" pitchFamily="18" charset="0"/>
            </a:endParaRPr>
          </a:p>
        </p:txBody>
      </p:sp>
      <p:sp>
        <p:nvSpPr>
          <p:cNvPr id="52" name="TextBox 51"/>
          <p:cNvSpPr txBox="1"/>
          <p:nvPr/>
        </p:nvSpPr>
        <p:spPr>
          <a:xfrm>
            <a:off x="15204" y="145960"/>
            <a:ext cx="2339102" cy="369332"/>
          </a:xfrm>
          <a:prstGeom prst="rect">
            <a:avLst/>
          </a:prstGeom>
          <a:noFill/>
        </p:spPr>
        <p:txBody>
          <a:bodyPr wrap="none" rtlCol="0">
            <a:spAutoFit/>
          </a:bodyPr>
          <a:lstStyle/>
          <a:p>
            <a:r>
              <a:rPr lang="en-US" u="sng" dirty="0" smtClean="0">
                <a:solidFill>
                  <a:schemeClr val="bg1"/>
                </a:solidFill>
              </a:rPr>
              <a:t>Rate of consolidation</a:t>
            </a:r>
            <a:endParaRPr lang="en-US" u="sng" dirty="0">
              <a:solidFill>
                <a:schemeClr val="bg1"/>
              </a:solidFill>
            </a:endParaRPr>
          </a:p>
        </p:txBody>
      </p:sp>
      <p:sp>
        <p:nvSpPr>
          <p:cNvPr id="53" name="TextBox 52"/>
          <p:cNvSpPr txBox="1"/>
          <p:nvPr/>
        </p:nvSpPr>
        <p:spPr>
          <a:xfrm>
            <a:off x="3255116" y="5832314"/>
            <a:ext cx="2875222" cy="584775"/>
          </a:xfrm>
          <a:prstGeom prst="rect">
            <a:avLst/>
          </a:prstGeom>
          <a:solidFill>
            <a:srgbClr val="FFFF00"/>
          </a:solidFill>
        </p:spPr>
        <p:txBody>
          <a:bodyPr wrap="square" rtlCol="0">
            <a:spAutoFit/>
          </a:bodyPr>
          <a:lstStyle/>
          <a:p>
            <a:pPr algn="ctr"/>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 </a:t>
            </a:r>
            <a:r>
              <a:rPr lang="en-US" sz="3200" i="1" dirty="0" smtClean="0">
                <a:solidFill>
                  <a:srgbClr val="007635"/>
                </a:solidFill>
                <a:latin typeface="Times New Roman" pitchFamily="18" charset="0"/>
                <a:cs typeface="Times New Roman" pitchFamily="18" charset="0"/>
              </a:rPr>
              <a:t>= </a:t>
            </a:r>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eff</a:t>
            </a:r>
            <a:r>
              <a:rPr lang="en-US" sz="3200" i="1" dirty="0" smtClean="0">
                <a:solidFill>
                  <a:srgbClr val="007635"/>
                </a:solidFill>
                <a:latin typeface="Times New Roman" pitchFamily="18" charset="0"/>
                <a:cs typeface="Times New Roman" pitchFamily="18" charset="0"/>
              </a:rPr>
              <a:t> + </a:t>
            </a:r>
            <a:r>
              <a:rPr lang="en-US" sz="3200" i="1" dirty="0" smtClean="0">
                <a:solidFill>
                  <a:srgbClr val="007635"/>
                </a:solidFill>
                <a:latin typeface="Symbol" pitchFamily="18" charset="2"/>
                <a:cs typeface="Times New Roman" pitchFamily="18" charset="0"/>
              </a:rPr>
              <a:t>D</a:t>
            </a:r>
            <a:r>
              <a:rPr lang="en-US" sz="3200" i="1" dirty="0" smtClean="0">
                <a:solidFill>
                  <a:srgbClr val="007635"/>
                </a:solidFill>
                <a:latin typeface="Times New Roman" pitchFamily="18" charset="0"/>
                <a:cs typeface="Times New Roman" pitchFamily="18" charset="0"/>
              </a:rPr>
              <a:t>u</a:t>
            </a:r>
            <a:r>
              <a:rPr lang="en-US" sz="3200" i="1" baseline="-25000" dirty="0" smtClean="0">
                <a:solidFill>
                  <a:srgbClr val="007635"/>
                </a:solidFill>
                <a:latin typeface="Times New Roman" pitchFamily="18" charset="0"/>
                <a:cs typeface="Times New Roman" pitchFamily="18" charset="0"/>
              </a:rPr>
              <a:t> </a:t>
            </a:r>
            <a:endParaRPr lang="en-US" sz="3200" i="1" baseline="-25000" dirty="0">
              <a:solidFill>
                <a:srgbClr val="007635"/>
              </a:solidFill>
              <a:latin typeface="Times New Roman" pitchFamily="18" charset="0"/>
              <a:cs typeface="Times New Roman" pitchFamily="18" charset="0"/>
            </a:endParaRPr>
          </a:p>
        </p:txBody>
      </p:sp>
      <p:sp>
        <p:nvSpPr>
          <p:cNvPr id="54" name="Rectangle 53"/>
          <p:cNvSpPr/>
          <p:nvPr/>
        </p:nvSpPr>
        <p:spPr>
          <a:xfrm>
            <a:off x="4165172" y="2832213"/>
            <a:ext cx="962123" cy="1754326"/>
          </a:xfrm>
          <a:prstGeom prst="rect">
            <a:avLst/>
          </a:prstGeom>
        </p:spPr>
        <p:txBody>
          <a:bodyPr wrap="none">
            <a:spAutoFit/>
          </a:bodyPr>
          <a:lstStyle/>
          <a:p>
            <a:r>
              <a:rPr lang="en-US" sz="3600" i="1" dirty="0" smtClean="0">
                <a:solidFill>
                  <a:srgbClr val="007635"/>
                </a:solidFill>
                <a:latin typeface="Symbol" pitchFamily="18" charset="2"/>
                <a:cs typeface="Times New Roman" pitchFamily="18" charset="0"/>
              </a:rPr>
              <a:t>D</a:t>
            </a:r>
            <a:r>
              <a:rPr lang="en-US" sz="3600" i="1" dirty="0" smtClean="0">
                <a:solidFill>
                  <a:srgbClr val="007635"/>
                </a:solidFill>
                <a:latin typeface="Times New Roman" pitchFamily="18" charset="0"/>
                <a:cs typeface="Times New Roman" pitchFamily="18" charset="0"/>
              </a:rPr>
              <a:t>u</a:t>
            </a:r>
            <a:endParaRPr lang="en-US" sz="3600" i="1" dirty="0" smtClean="0">
              <a:solidFill>
                <a:srgbClr val="007635"/>
              </a:solidFill>
              <a:latin typeface="Symbol" pitchFamily="18" charset="2"/>
              <a:cs typeface="Times New Roman" pitchFamily="18" charset="0"/>
            </a:endParaRPr>
          </a:p>
          <a:p>
            <a:endParaRPr lang="en-US" sz="3600" i="1" dirty="0" smtClean="0">
              <a:solidFill>
                <a:srgbClr val="007635"/>
              </a:solidFill>
              <a:latin typeface="Symbol" pitchFamily="18" charset="2"/>
              <a:cs typeface="Times New Roman" pitchFamily="18" charset="0"/>
            </a:endParaRPr>
          </a:p>
          <a:p>
            <a:r>
              <a:rPr lang="en-US" sz="3600" i="1" dirty="0" smtClean="0">
                <a:solidFill>
                  <a:srgbClr val="007635"/>
                </a:solidFill>
                <a:latin typeface="Symbol" pitchFamily="18" charset="2"/>
                <a:cs typeface="Times New Roman" pitchFamily="18" charset="0"/>
              </a:rPr>
              <a:t>s</a:t>
            </a:r>
            <a:r>
              <a:rPr lang="en-US" sz="3600" i="1" baseline="-25000" dirty="0" smtClean="0">
                <a:solidFill>
                  <a:srgbClr val="007635"/>
                </a:solidFill>
                <a:latin typeface="Times New Roman" pitchFamily="18" charset="0"/>
                <a:cs typeface="Times New Roman" pitchFamily="18" charset="0"/>
              </a:rPr>
              <a:t>eff</a:t>
            </a:r>
            <a:r>
              <a:rPr lang="en-US" sz="3600" i="1" dirty="0" smtClean="0">
                <a:solidFill>
                  <a:srgbClr val="007635"/>
                </a:solidFill>
                <a:latin typeface="Times New Roman" pitchFamily="18" charset="0"/>
                <a:cs typeface="Times New Roman" pitchFamily="18" charset="0"/>
              </a:rPr>
              <a:t> </a:t>
            </a:r>
            <a:r>
              <a:rPr lang="en-US" sz="3600" i="1" baseline="-25000" dirty="0" smtClean="0">
                <a:solidFill>
                  <a:srgbClr val="007635"/>
                </a:solidFill>
                <a:latin typeface="Times New Roman" pitchFamily="18" charset="0"/>
                <a:cs typeface="Times New Roman" pitchFamily="18" charset="0"/>
              </a:rPr>
              <a:t> </a:t>
            </a:r>
            <a:endParaRPr lang="en-US" sz="3600" dirty="0"/>
          </a:p>
        </p:txBody>
      </p:sp>
      <p:grpSp>
        <p:nvGrpSpPr>
          <p:cNvPr id="2" name="Group 1"/>
          <p:cNvGrpSpPr/>
          <p:nvPr/>
        </p:nvGrpSpPr>
        <p:grpSpPr>
          <a:xfrm>
            <a:off x="5881156" y="2230825"/>
            <a:ext cx="2979086" cy="2846826"/>
            <a:chOff x="6072287" y="2554051"/>
            <a:chExt cx="2406956" cy="2565629"/>
          </a:xfrm>
        </p:grpSpPr>
        <p:grpSp>
          <p:nvGrpSpPr>
            <p:cNvPr id="55" name="Group 54"/>
            <p:cNvGrpSpPr/>
            <p:nvPr/>
          </p:nvGrpSpPr>
          <p:grpSpPr>
            <a:xfrm rot="925403">
              <a:off x="6072287" y="2668423"/>
              <a:ext cx="2406956" cy="2451257"/>
              <a:chOff x="1638300" y="990600"/>
              <a:chExt cx="4140201" cy="4216400"/>
            </a:xfrm>
          </p:grpSpPr>
          <p:sp>
            <p:nvSpPr>
              <p:cNvPr id="57" name="Freeform 8"/>
              <p:cNvSpPr>
                <a:spLocks noChangeArrowheads="1"/>
              </p:cNvSpPr>
              <p:nvPr/>
            </p:nvSpPr>
            <p:spPr bwMode="auto">
              <a:xfrm>
                <a:off x="2690276" y="2157116"/>
                <a:ext cx="2149757" cy="1993005"/>
              </a:xfrm>
              <a:custGeom>
                <a:avLst/>
                <a:gdLst>
                  <a:gd name="T0" fmla="*/ 128528779 w 480"/>
                  <a:gd name="T1" fmla="*/ 776208660 h 445"/>
                  <a:gd name="T2" fmla="*/ 153728748 w 480"/>
                  <a:gd name="T3" fmla="*/ 849294215 h 445"/>
                  <a:gd name="T4" fmla="*/ 173891580 w 480"/>
                  <a:gd name="T5" fmla="*/ 904737677 h 445"/>
                  <a:gd name="T6" fmla="*/ 206652810 w 480"/>
                  <a:gd name="T7" fmla="*/ 942539243 h 445"/>
                  <a:gd name="T8" fmla="*/ 246975349 w 480"/>
                  <a:gd name="T9" fmla="*/ 957660187 h 445"/>
                  <a:gd name="T10" fmla="*/ 304938134 w 480"/>
                  <a:gd name="T11" fmla="*/ 960181138 h 445"/>
                  <a:gd name="T12" fmla="*/ 350302523 w 480"/>
                  <a:gd name="T13" fmla="*/ 947579558 h 445"/>
                  <a:gd name="T14" fmla="*/ 405745946 w 480"/>
                  <a:gd name="T15" fmla="*/ 929939250 h 445"/>
                  <a:gd name="T16" fmla="*/ 504031320 w 480"/>
                  <a:gd name="T17" fmla="*/ 914818306 h 445"/>
                  <a:gd name="T18" fmla="*/ 549394121 w 480"/>
                  <a:gd name="T19" fmla="*/ 917337670 h 445"/>
                  <a:gd name="T20" fmla="*/ 604837545 w 480"/>
                  <a:gd name="T21" fmla="*/ 940019879 h 445"/>
                  <a:gd name="T22" fmla="*/ 655240657 w 480"/>
                  <a:gd name="T23" fmla="*/ 975302082 h 445"/>
                  <a:gd name="T24" fmla="*/ 703124407 w 480"/>
                  <a:gd name="T25" fmla="*/ 1018143963 h 445"/>
                  <a:gd name="T26" fmla="*/ 748487208 w 480"/>
                  <a:gd name="T27" fmla="*/ 1060987432 h 445"/>
                  <a:gd name="T28" fmla="*/ 793850009 w 480"/>
                  <a:gd name="T29" fmla="*/ 1096269635 h 445"/>
                  <a:gd name="T30" fmla="*/ 844253320 w 480"/>
                  <a:gd name="T31" fmla="*/ 1118950257 h 445"/>
                  <a:gd name="T32" fmla="*/ 897175794 w 480"/>
                  <a:gd name="T33" fmla="*/ 1116430893 h 445"/>
                  <a:gd name="T34" fmla="*/ 932457972 w 480"/>
                  <a:gd name="T35" fmla="*/ 1103829313 h 445"/>
                  <a:gd name="T36" fmla="*/ 980341723 w 480"/>
                  <a:gd name="T37" fmla="*/ 1063506795 h 445"/>
                  <a:gd name="T38" fmla="*/ 1028223885 w 480"/>
                  <a:gd name="T39" fmla="*/ 1010584285 h 445"/>
                  <a:gd name="T40" fmla="*/ 1076107636 w 480"/>
                  <a:gd name="T41" fmla="*/ 942539243 h 445"/>
                  <a:gd name="T42" fmla="*/ 1118949487 w 480"/>
                  <a:gd name="T43" fmla="*/ 869455474 h 445"/>
                  <a:gd name="T44" fmla="*/ 1156752615 w 480"/>
                  <a:gd name="T45" fmla="*/ 791329604 h 445"/>
                  <a:gd name="T46" fmla="*/ 1184473533 w 480"/>
                  <a:gd name="T47" fmla="*/ 718245835 h 445"/>
                  <a:gd name="T48" fmla="*/ 1204634778 w 480"/>
                  <a:gd name="T49" fmla="*/ 650200793 h 445"/>
                  <a:gd name="T50" fmla="*/ 1209675089 w 480"/>
                  <a:gd name="T51" fmla="*/ 594757331 h 445"/>
                  <a:gd name="T52" fmla="*/ 1202115416 w 480"/>
                  <a:gd name="T53" fmla="*/ 556955765 h 445"/>
                  <a:gd name="T54" fmla="*/ 1186994483 w 480"/>
                  <a:gd name="T55" fmla="*/ 534273555 h 445"/>
                  <a:gd name="T56" fmla="*/ 1151712304 w 480"/>
                  <a:gd name="T57" fmla="*/ 493951038 h 445"/>
                  <a:gd name="T58" fmla="*/ 1101309192 w 480"/>
                  <a:gd name="T59" fmla="*/ 443547891 h 445"/>
                  <a:gd name="T60" fmla="*/ 1043344819 w 480"/>
                  <a:gd name="T61" fmla="*/ 388104330 h 445"/>
                  <a:gd name="T62" fmla="*/ 975301411 w 480"/>
                  <a:gd name="T63" fmla="*/ 327620554 h 445"/>
                  <a:gd name="T64" fmla="*/ 904737054 w 480"/>
                  <a:gd name="T65" fmla="*/ 267136778 h 445"/>
                  <a:gd name="T66" fmla="*/ 831651549 w 480"/>
                  <a:gd name="T67" fmla="*/ 209173952 h 445"/>
                  <a:gd name="T68" fmla="*/ 761087192 w 480"/>
                  <a:gd name="T69" fmla="*/ 156249805 h 445"/>
                  <a:gd name="T70" fmla="*/ 693043785 w 480"/>
                  <a:gd name="T71" fmla="*/ 110886973 h 445"/>
                  <a:gd name="T72" fmla="*/ 635079412 w 480"/>
                  <a:gd name="T73" fmla="*/ 75604745 h 445"/>
                  <a:gd name="T74" fmla="*/ 589716611 w 480"/>
                  <a:gd name="T75" fmla="*/ 55443486 h 445"/>
                  <a:gd name="T76" fmla="*/ 524192565 w 480"/>
                  <a:gd name="T77" fmla="*/ 35282215 h 445"/>
                  <a:gd name="T78" fmla="*/ 456149157 w 480"/>
                  <a:gd name="T79" fmla="*/ 12601584 h 445"/>
                  <a:gd name="T80" fmla="*/ 393144374 w 480"/>
                  <a:gd name="T81" fmla="*/ 2520952 h 445"/>
                  <a:gd name="T82" fmla="*/ 325100967 w 480"/>
                  <a:gd name="T83" fmla="*/ 2520952 h 445"/>
                  <a:gd name="T84" fmla="*/ 262096283 w 480"/>
                  <a:gd name="T85" fmla="*/ 12601584 h 445"/>
                  <a:gd name="T86" fmla="*/ 221773793 w 480"/>
                  <a:gd name="T87" fmla="*/ 32762852 h 445"/>
                  <a:gd name="T88" fmla="*/ 201612498 w 480"/>
                  <a:gd name="T89" fmla="*/ 63004752 h 445"/>
                  <a:gd name="T90" fmla="*/ 199093136 w 480"/>
                  <a:gd name="T91" fmla="*/ 103327270 h 445"/>
                  <a:gd name="T92" fmla="*/ 199093136 w 480"/>
                  <a:gd name="T93" fmla="*/ 148690127 h 445"/>
                  <a:gd name="T94" fmla="*/ 199093136 w 480"/>
                  <a:gd name="T95" fmla="*/ 194052959 h 445"/>
                  <a:gd name="T96" fmla="*/ 189012514 w 480"/>
                  <a:gd name="T97" fmla="*/ 239415840 h 445"/>
                  <a:gd name="T98" fmla="*/ 161290009 w 480"/>
                  <a:gd name="T99" fmla="*/ 279738358 h 445"/>
                  <a:gd name="T100" fmla="*/ 105846585 w 480"/>
                  <a:gd name="T101" fmla="*/ 312499610 h 445"/>
                  <a:gd name="T102" fmla="*/ 57964398 w 480"/>
                  <a:gd name="T103" fmla="*/ 335181820 h 445"/>
                  <a:gd name="T104" fmla="*/ 20161251 w 480"/>
                  <a:gd name="T105" fmla="*/ 378023701 h 445"/>
                  <a:gd name="T106" fmla="*/ 2520950 w 480"/>
                  <a:gd name="T107" fmla="*/ 428426947 h 445"/>
                  <a:gd name="T108" fmla="*/ 2520950 w 480"/>
                  <a:gd name="T109" fmla="*/ 483870408 h 445"/>
                  <a:gd name="T110" fmla="*/ 17641889 w 480"/>
                  <a:gd name="T111" fmla="*/ 544354184 h 445"/>
                  <a:gd name="T112" fmla="*/ 40322502 w 480"/>
                  <a:gd name="T113" fmla="*/ 602318597 h 445"/>
                  <a:gd name="T114" fmla="*/ 70564382 w 480"/>
                  <a:gd name="T115" fmla="*/ 660281422 h 445"/>
                  <a:gd name="T116" fmla="*/ 98286887 w 480"/>
                  <a:gd name="T117" fmla="*/ 715724884 h 4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0"/>
                  <a:gd name="T178" fmla="*/ 0 h 445"/>
                  <a:gd name="T179" fmla="*/ 480 w 480"/>
                  <a:gd name="T180" fmla="*/ 445 h 4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0" h="445">
                    <a:moveTo>
                      <a:pt x="39" y="284"/>
                    </a:moveTo>
                    <a:lnTo>
                      <a:pt x="44" y="292"/>
                    </a:lnTo>
                    <a:lnTo>
                      <a:pt x="47" y="300"/>
                    </a:lnTo>
                    <a:lnTo>
                      <a:pt x="51" y="308"/>
                    </a:lnTo>
                    <a:lnTo>
                      <a:pt x="54" y="316"/>
                    </a:lnTo>
                    <a:lnTo>
                      <a:pt x="56" y="323"/>
                    </a:lnTo>
                    <a:lnTo>
                      <a:pt x="58" y="330"/>
                    </a:lnTo>
                    <a:lnTo>
                      <a:pt x="61" y="337"/>
                    </a:lnTo>
                    <a:lnTo>
                      <a:pt x="63" y="343"/>
                    </a:lnTo>
                    <a:lnTo>
                      <a:pt x="65" y="349"/>
                    </a:lnTo>
                    <a:lnTo>
                      <a:pt x="67" y="354"/>
                    </a:lnTo>
                    <a:lnTo>
                      <a:pt x="69" y="359"/>
                    </a:lnTo>
                    <a:lnTo>
                      <a:pt x="72" y="363"/>
                    </a:lnTo>
                    <a:lnTo>
                      <a:pt x="75" y="368"/>
                    </a:lnTo>
                    <a:lnTo>
                      <a:pt x="78" y="371"/>
                    </a:lnTo>
                    <a:lnTo>
                      <a:pt x="82" y="374"/>
                    </a:lnTo>
                    <a:lnTo>
                      <a:pt x="87" y="377"/>
                    </a:lnTo>
                    <a:lnTo>
                      <a:pt x="92" y="379"/>
                    </a:lnTo>
                    <a:lnTo>
                      <a:pt x="98" y="380"/>
                    </a:lnTo>
                    <a:lnTo>
                      <a:pt x="105" y="381"/>
                    </a:lnTo>
                    <a:lnTo>
                      <a:pt x="111" y="381"/>
                    </a:lnTo>
                    <a:lnTo>
                      <a:pt x="116" y="381"/>
                    </a:lnTo>
                    <a:lnTo>
                      <a:pt x="121" y="381"/>
                    </a:lnTo>
                    <a:lnTo>
                      <a:pt x="126" y="380"/>
                    </a:lnTo>
                    <a:lnTo>
                      <a:pt x="130" y="379"/>
                    </a:lnTo>
                    <a:lnTo>
                      <a:pt x="134" y="378"/>
                    </a:lnTo>
                    <a:lnTo>
                      <a:pt x="139" y="376"/>
                    </a:lnTo>
                    <a:lnTo>
                      <a:pt x="143" y="374"/>
                    </a:lnTo>
                    <a:lnTo>
                      <a:pt x="149" y="373"/>
                    </a:lnTo>
                    <a:lnTo>
                      <a:pt x="154" y="371"/>
                    </a:lnTo>
                    <a:lnTo>
                      <a:pt x="161" y="369"/>
                    </a:lnTo>
                    <a:lnTo>
                      <a:pt x="169" y="367"/>
                    </a:lnTo>
                    <a:lnTo>
                      <a:pt x="178" y="366"/>
                    </a:lnTo>
                    <a:lnTo>
                      <a:pt x="188" y="364"/>
                    </a:lnTo>
                    <a:lnTo>
                      <a:pt x="200" y="363"/>
                    </a:lnTo>
                    <a:lnTo>
                      <a:pt x="206" y="363"/>
                    </a:lnTo>
                    <a:lnTo>
                      <a:pt x="212" y="363"/>
                    </a:lnTo>
                    <a:lnTo>
                      <a:pt x="218" y="364"/>
                    </a:lnTo>
                    <a:lnTo>
                      <a:pt x="224" y="366"/>
                    </a:lnTo>
                    <a:lnTo>
                      <a:pt x="229" y="368"/>
                    </a:lnTo>
                    <a:lnTo>
                      <a:pt x="235" y="370"/>
                    </a:lnTo>
                    <a:lnTo>
                      <a:pt x="240" y="373"/>
                    </a:lnTo>
                    <a:lnTo>
                      <a:pt x="245" y="376"/>
                    </a:lnTo>
                    <a:lnTo>
                      <a:pt x="250" y="380"/>
                    </a:lnTo>
                    <a:lnTo>
                      <a:pt x="255" y="384"/>
                    </a:lnTo>
                    <a:lnTo>
                      <a:pt x="260" y="387"/>
                    </a:lnTo>
                    <a:lnTo>
                      <a:pt x="265" y="392"/>
                    </a:lnTo>
                    <a:lnTo>
                      <a:pt x="269" y="396"/>
                    </a:lnTo>
                    <a:lnTo>
                      <a:pt x="274" y="400"/>
                    </a:lnTo>
                    <a:lnTo>
                      <a:pt x="279" y="404"/>
                    </a:lnTo>
                    <a:lnTo>
                      <a:pt x="283" y="409"/>
                    </a:lnTo>
                    <a:lnTo>
                      <a:pt x="288" y="413"/>
                    </a:lnTo>
                    <a:lnTo>
                      <a:pt x="292" y="417"/>
                    </a:lnTo>
                    <a:lnTo>
                      <a:pt x="297" y="421"/>
                    </a:lnTo>
                    <a:lnTo>
                      <a:pt x="301" y="425"/>
                    </a:lnTo>
                    <a:lnTo>
                      <a:pt x="306" y="429"/>
                    </a:lnTo>
                    <a:lnTo>
                      <a:pt x="311" y="432"/>
                    </a:lnTo>
                    <a:lnTo>
                      <a:pt x="315" y="435"/>
                    </a:lnTo>
                    <a:lnTo>
                      <a:pt x="320" y="438"/>
                    </a:lnTo>
                    <a:lnTo>
                      <a:pt x="325" y="440"/>
                    </a:lnTo>
                    <a:lnTo>
                      <a:pt x="330" y="442"/>
                    </a:lnTo>
                    <a:lnTo>
                      <a:pt x="335" y="444"/>
                    </a:lnTo>
                    <a:lnTo>
                      <a:pt x="340" y="444"/>
                    </a:lnTo>
                    <a:lnTo>
                      <a:pt x="345" y="445"/>
                    </a:lnTo>
                    <a:lnTo>
                      <a:pt x="351" y="444"/>
                    </a:lnTo>
                    <a:lnTo>
                      <a:pt x="356" y="443"/>
                    </a:lnTo>
                    <a:lnTo>
                      <a:pt x="361" y="442"/>
                    </a:lnTo>
                    <a:lnTo>
                      <a:pt x="365" y="440"/>
                    </a:lnTo>
                    <a:lnTo>
                      <a:pt x="370" y="438"/>
                    </a:lnTo>
                    <a:lnTo>
                      <a:pt x="375" y="434"/>
                    </a:lnTo>
                    <a:lnTo>
                      <a:pt x="379" y="431"/>
                    </a:lnTo>
                    <a:lnTo>
                      <a:pt x="384" y="427"/>
                    </a:lnTo>
                    <a:lnTo>
                      <a:pt x="389" y="422"/>
                    </a:lnTo>
                    <a:lnTo>
                      <a:pt x="394" y="417"/>
                    </a:lnTo>
                    <a:lnTo>
                      <a:pt x="399" y="412"/>
                    </a:lnTo>
                    <a:lnTo>
                      <a:pt x="404" y="407"/>
                    </a:lnTo>
                    <a:lnTo>
                      <a:pt x="408" y="401"/>
                    </a:lnTo>
                    <a:lnTo>
                      <a:pt x="413" y="394"/>
                    </a:lnTo>
                    <a:lnTo>
                      <a:pt x="418" y="388"/>
                    </a:lnTo>
                    <a:lnTo>
                      <a:pt x="422" y="381"/>
                    </a:lnTo>
                    <a:lnTo>
                      <a:pt x="427" y="374"/>
                    </a:lnTo>
                    <a:lnTo>
                      <a:pt x="431" y="367"/>
                    </a:lnTo>
                    <a:lnTo>
                      <a:pt x="436" y="360"/>
                    </a:lnTo>
                    <a:lnTo>
                      <a:pt x="440" y="352"/>
                    </a:lnTo>
                    <a:lnTo>
                      <a:pt x="444" y="345"/>
                    </a:lnTo>
                    <a:lnTo>
                      <a:pt x="448" y="337"/>
                    </a:lnTo>
                    <a:lnTo>
                      <a:pt x="452" y="330"/>
                    </a:lnTo>
                    <a:lnTo>
                      <a:pt x="455" y="322"/>
                    </a:lnTo>
                    <a:lnTo>
                      <a:pt x="459" y="314"/>
                    </a:lnTo>
                    <a:lnTo>
                      <a:pt x="462" y="307"/>
                    </a:lnTo>
                    <a:lnTo>
                      <a:pt x="465" y="299"/>
                    </a:lnTo>
                    <a:lnTo>
                      <a:pt x="468" y="292"/>
                    </a:lnTo>
                    <a:lnTo>
                      <a:pt x="470" y="285"/>
                    </a:lnTo>
                    <a:lnTo>
                      <a:pt x="472" y="278"/>
                    </a:lnTo>
                    <a:lnTo>
                      <a:pt x="474" y="271"/>
                    </a:lnTo>
                    <a:lnTo>
                      <a:pt x="476" y="265"/>
                    </a:lnTo>
                    <a:lnTo>
                      <a:pt x="478" y="258"/>
                    </a:lnTo>
                    <a:lnTo>
                      <a:pt x="479" y="252"/>
                    </a:lnTo>
                    <a:lnTo>
                      <a:pt x="480" y="247"/>
                    </a:lnTo>
                    <a:lnTo>
                      <a:pt x="480" y="241"/>
                    </a:lnTo>
                    <a:lnTo>
                      <a:pt x="480" y="236"/>
                    </a:lnTo>
                    <a:lnTo>
                      <a:pt x="480" y="232"/>
                    </a:lnTo>
                    <a:lnTo>
                      <a:pt x="479" y="228"/>
                    </a:lnTo>
                    <a:lnTo>
                      <a:pt x="478" y="224"/>
                    </a:lnTo>
                    <a:lnTo>
                      <a:pt x="477" y="221"/>
                    </a:lnTo>
                    <a:lnTo>
                      <a:pt x="475" y="218"/>
                    </a:lnTo>
                    <a:lnTo>
                      <a:pt x="473" y="215"/>
                    </a:lnTo>
                    <a:lnTo>
                      <a:pt x="471" y="212"/>
                    </a:lnTo>
                    <a:lnTo>
                      <a:pt x="468" y="208"/>
                    </a:lnTo>
                    <a:lnTo>
                      <a:pt x="465" y="205"/>
                    </a:lnTo>
                    <a:lnTo>
                      <a:pt x="461" y="200"/>
                    </a:lnTo>
                    <a:lnTo>
                      <a:pt x="457" y="196"/>
                    </a:lnTo>
                    <a:lnTo>
                      <a:pt x="453" y="191"/>
                    </a:lnTo>
                    <a:lnTo>
                      <a:pt x="448" y="186"/>
                    </a:lnTo>
                    <a:lnTo>
                      <a:pt x="443" y="181"/>
                    </a:lnTo>
                    <a:lnTo>
                      <a:pt x="437" y="176"/>
                    </a:lnTo>
                    <a:lnTo>
                      <a:pt x="432" y="171"/>
                    </a:lnTo>
                    <a:lnTo>
                      <a:pt x="426" y="165"/>
                    </a:lnTo>
                    <a:lnTo>
                      <a:pt x="420" y="159"/>
                    </a:lnTo>
                    <a:lnTo>
                      <a:pt x="414" y="154"/>
                    </a:lnTo>
                    <a:lnTo>
                      <a:pt x="407" y="148"/>
                    </a:lnTo>
                    <a:lnTo>
                      <a:pt x="401" y="142"/>
                    </a:lnTo>
                    <a:lnTo>
                      <a:pt x="394" y="136"/>
                    </a:lnTo>
                    <a:lnTo>
                      <a:pt x="387" y="130"/>
                    </a:lnTo>
                    <a:lnTo>
                      <a:pt x="380" y="124"/>
                    </a:lnTo>
                    <a:lnTo>
                      <a:pt x="373" y="118"/>
                    </a:lnTo>
                    <a:lnTo>
                      <a:pt x="366" y="112"/>
                    </a:lnTo>
                    <a:lnTo>
                      <a:pt x="359" y="106"/>
                    </a:lnTo>
                    <a:lnTo>
                      <a:pt x="352" y="100"/>
                    </a:lnTo>
                    <a:lnTo>
                      <a:pt x="344" y="94"/>
                    </a:lnTo>
                    <a:lnTo>
                      <a:pt x="337" y="88"/>
                    </a:lnTo>
                    <a:lnTo>
                      <a:pt x="330" y="83"/>
                    </a:lnTo>
                    <a:lnTo>
                      <a:pt x="323" y="77"/>
                    </a:lnTo>
                    <a:lnTo>
                      <a:pt x="316" y="72"/>
                    </a:lnTo>
                    <a:lnTo>
                      <a:pt x="309" y="67"/>
                    </a:lnTo>
                    <a:lnTo>
                      <a:pt x="302" y="62"/>
                    </a:lnTo>
                    <a:lnTo>
                      <a:pt x="295" y="57"/>
                    </a:lnTo>
                    <a:lnTo>
                      <a:pt x="288" y="52"/>
                    </a:lnTo>
                    <a:lnTo>
                      <a:pt x="282" y="48"/>
                    </a:lnTo>
                    <a:lnTo>
                      <a:pt x="275" y="44"/>
                    </a:lnTo>
                    <a:lnTo>
                      <a:pt x="269" y="40"/>
                    </a:lnTo>
                    <a:lnTo>
                      <a:pt x="263" y="36"/>
                    </a:lnTo>
                    <a:lnTo>
                      <a:pt x="258" y="33"/>
                    </a:lnTo>
                    <a:lnTo>
                      <a:pt x="252" y="30"/>
                    </a:lnTo>
                    <a:lnTo>
                      <a:pt x="247" y="27"/>
                    </a:lnTo>
                    <a:lnTo>
                      <a:pt x="242" y="25"/>
                    </a:lnTo>
                    <a:lnTo>
                      <a:pt x="238" y="23"/>
                    </a:lnTo>
                    <a:lnTo>
                      <a:pt x="234" y="22"/>
                    </a:lnTo>
                    <a:lnTo>
                      <a:pt x="224" y="19"/>
                    </a:lnTo>
                    <a:lnTo>
                      <a:pt x="216" y="16"/>
                    </a:lnTo>
                    <a:lnTo>
                      <a:pt x="208" y="14"/>
                    </a:lnTo>
                    <a:lnTo>
                      <a:pt x="200" y="11"/>
                    </a:lnTo>
                    <a:lnTo>
                      <a:pt x="193" y="9"/>
                    </a:lnTo>
                    <a:lnTo>
                      <a:pt x="187" y="7"/>
                    </a:lnTo>
                    <a:lnTo>
                      <a:pt x="181" y="5"/>
                    </a:lnTo>
                    <a:lnTo>
                      <a:pt x="174" y="4"/>
                    </a:lnTo>
                    <a:lnTo>
                      <a:pt x="168" y="2"/>
                    </a:lnTo>
                    <a:lnTo>
                      <a:pt x="162" y="1"/>
                    </a:lnTo>
                    <a:lnTo>
                      <a:pt x="156" y="1"/>
                    </a:lnTo>
                    <a:lnTo>
                      <a:pt x="150" y="0"/>
                    </a:lnTo>
                    <a:lnTo>
                      <a:pt x="143" y="0"/>
                    </a:lnTo>
                    <a:lnTo>
                      <a:pt x="136" y="0"/>
                    </a:lnTo>
                    <a:lnTo>
                      <a:pt x="129" y="1"/>
                    </a:lnTo>
                    <a:lnTo>
                      <a:pt x="121" y="2"/>
                    </a:lnTo>
                    <a:lnTo>
                      <a:pt x="113" y="3"/>
                    </a:lnTo>
                    <a:lnTo>
                      <a:pt x="104" y="5"/>
                    </a:lnTo>
                    <a:lnTo>
                      <a:pt x="99" y="7"/>
                    </a:lnTo>
                    <a:lnTo>
                      <a:pt x="94" y="8"/>
                    </a:lnTo>
                    <a:lnTo>
                      <a:pt x="91" y="10"/>
                    </a:lnTo>
                    <a:lnTo>
                      <a:pt x="88" y="13"/>
                    </a:lnTo>
                    <a:lnTo>
                      <a:pt x="85" y="15"/>
                    </a:lnTo>
                    <a:lnTo>
                      <a:pt x="83" y="18"/>
                    </a:lnTo>
                    <a:lnTo>
                      <a:pt x="81" y="22"/>
                    </a:lnTo>
                    <a:lnTo>
                      <a:pt x="80" y="25"/>
                    </a:lnTo>
                    <a:lnTo>
                      <a:pt x="79" y="29"/>
                    </a:lnTo>
                    <a:lnTo>
                      <a:pt x="79" y="33"/>
                    </a:lnTo>
                    <a:lnTo>
                      <a:pt x="79" y="37"/>
                    </a:lnTo>
                    <a:lnTo>
                      <a:pt x="79" y="41"/>
                    </a:lnTo>
                    <a:lnTo>
                      <a:pt x="79" y="45"/>
                    </a:lnTo>
                    <a:lnTo>
                      <a:pt x="79" y="49"/>
                    </a:lnTo>
                    <a:lnTo>
                      <a:pt x="79" y="54"/>
                    </a:lnTo>
                    <a:lnTo>
                      <a:pt x="79" y="59"/>
                    </a:lnTo>
                    <a:lnTo>
                      <a:pt x="80" y="63"/>
                    </a:lnTo>
                    <a:lnTo>
                      <a:pt x="80" y="68"/>
                    </a:lnTo>
                    <a:lnTo>
                      <a:pt x="80" y="72"/>
                    </a:lnTo>
                    <a:lnTo>
                      <a:pt x="79" y="77"/>
                    </a:lnTo>
                    <a:lnTo>
                      <a:pt x="79" y="82"/>
                    </a:lnTo>
                    <a:lnTo>
                      <a:pt x="78" y="86"/>
                    </a:lnTo>
                    <a:lnTo>
                      <a:pt x="77" y="91"/>
                    </a:lnTo>
                    <a:lnTo>
                      <a:pt x="75" y="95"/>
                    </a:lnTo>
                    <a:lnTo>
                      <a:pt x="73" y="99"/>
                    </a:lnTo>
                    <a:lnTo>
                      <a:pt x="71" y="103"/>
                    </a:lnTo>
                    <a:lnTo>
                      <a:pt x="68" y="107"/>
                    </a:lnTo>
                    <a:lnTo>
                      <a:pt x="64" y="111"/>
                    </a:lnTo>
                    <a:lnTo>
                      <a:pt x="60" y="115"/>
                    </a:lnTo>
                    <a:lnTo>
                      <a:pt x="55" y="118"/>
                    </a:lnTo>
                    <a:lnTo>
                      <a:pt x="49" y="121"/>
                    </a:lnTo>
                    <a:lnTo>
                      <a:pt x="42" y="124"/>
                    </a:lnTo>
                    <a:lnTo>
                      <a:pt x="35" y="127"/>
                    </a:lnTo>
                    <a:lnTo>
                      <a:pt x="29" y="130"/>
                    </a:lnTo>
                    <a:lnTo>
                      <a:pt x="23" y="133"/>
                    </a:lnTo>
                    <a:lnTo>
                      <a:pt x="19" y="137"/>
                    </a:lnTo>
                    <a:lnTo>
                      <a:pt x="14" y="141"/>
                    </a:lnTo>
                    <a:lnTo>
                      <a:pt x="11" y="145"/>
                    </a:lnTo>
                    <a:lnTo>
                      <a:pt x="8" y="150"/>
                    </a:lnTo>
                    <a:lnTo>
                      <a:pt x="5" y="154"/>
                    </a:lnTo>
                    <a:lnTo>
                      <a:pt x="3" y="159"/>
                    </a:lnTo>
                    <a:lnTo>
                      <a:pt x="2" y="164"/>
                    </a:lnTo>
                    <a:lnTo>
                      <a:pt x="1" y="170"/>
                    </a:lnTo>
                    <a:lnTo>
                      <a:pt x="0" y="175"/>
                    </a:lnTo>
                    <a:lnTo>
                      <a:pt x="0" y="181"/>
                    </a:lnTo>
                    <a:lnTo>
                      <a:pt x="1" y="186"/>
                    </a:lnTo>
                    <a:lnTo>
                      <a:pt x="1" y="192"/>
                    </a:lnTo>
                    <a:lnTo>
                      <a:pt x="2" y="198"/>
                    </a:lnTo>
                    <a:lnTo>
                      <a:pt x="4" y="204"/>
                    </a:lnTo>
                    <a:lnTo>
                      <a:pt x="5" y="210"/>
                    </a:lnTo>
                    <a:lnTo>
                      <a:pt x="7" y="216"/>
                    </a:lnTo>
                    <a:lnTo>
                      <a:pt x="9" y="222"/>
                    </a:lnTo>
                    <a:lnTo>
                      <a:pt x="11" y="227"/>
                    </a:lnTo>
                    <a:lnTo>
                      <a:pt x="14" y="233"/>
                    </a:lnTo>
                    <a:lnTo>
                      <a:pt x="16" y="239"/>
                    </a:lnTo>
                    <a:lnTo>
                      <a:pt x="19" y="245"/>
                    </a:lnTo>
                    <a:lnTo>
                      <a:pt x="22" y="251"/>
                    </a:lnTo>
                    <a:lnTo>
                      <a:pt x="25" y="257"/>
                    </a:lnTo>
                    <a:lnTo>
                      <a:pt x="28" y="262"/>
                    </a:lnTo>
                    <a:lnTo>
                      <a:pt x="31" y="268"/>
                    </a:lnTo>
                    <a:lnTo>
                      <a:pt x="34" y="273"/>
                    </a:lnTo>
                    <a:lnTo>
                      <a:pt x="37" y="279"/>
                    </a:lnTo>
                    <a:lnTo>
                      <a:pt x="39" y="284"/>
                    </a:lnTo>
                    <a:close/>
                  </a:path>
                </a:pathLst>
              </a:custGeom>
              <a:gradFill rotWithShape="0">
                <a:gsLst>
                  <a:gs pos="0">
                    <a:srgbClr val="0080FF"/>
                  </a:gs>
                  <a:gs pos="50000">
                    <a:srgbClr val="0080FF"/>
                  </a:gs>
                  <a:gs pos="100000">
                    <a:srgbClr val="FFFFFF"/>
                  </a:gs>
                </a:gsLst>
                <a:lin ang="840000" scaled="1"/>
              </a:gradFill>
              <a:ln w="9525">
                <a:noFill/>
                <a:round/>
                <a:headEnd/>
                <a:tailEnd/>
              </a:ln>
            </p:spPr>
            <p:txBody>
              <a:bodyPr/>
              <a:lstStyle/>
              <a:p>
                <a:endParaRPr lang="en-US" dirty="0"/>
              </a:p>
            </p:txBody>
          </p:sp>
          <p:sp>
            <p:nvSpPr>
              <p:cNvPr id="58" name="Freeform 9"/>
              <p:cNvSpPr>
                <a:spLocks noChangeArrowheads="1"/>
              </p:cNvSpPr>
              <p:nvPr/>
            </p:nvSpPr>
            <p:spPr bwMode="auto">
              <a:xfrm>
                <a:off x="3017219" y="2542281"/>
                <a:ext cx="698671" cy="819596"/>
              </a:xfrm>
              <a:custGeom>
                <a:avLst/>
                <a:gdLst>
                  <a:gd name="T0" fmla="*/ 136088434 w 156"/>
                  <a:gd name="T1" fmla="*/ 40322568 h 183"/>
                  <a:gd name="T2" fmla="*/ 183972178 w 156"/>
                  <a:gd name="T3" fmla="*/ 12601596 h 183"/>
                  <a:gd name="T4" fmla="*/ 216733452 w 156"/>
                  <a:gd name="T5" fmla="*/ 2520954 h 183"/>
                  <a:gd name="T6" fmla="*/ 244454366 w 156"/>
                  <a:gd name="T7" fmla="*/ 0 h 183"/>
                  <a:gd name="T8" fmla="*/ 272176868 w 156"/>
                  <a:gd name="T9" fmla="*/ 2520954 h 183"/>
                  <a:gd name="T10" fmla="*/ 284776850 w 156"/>
                  <a:gd name="T11" fmla="*/ 2520954 h 183"/>
                  <a:gd name="T12" fmla="*/ 307459041 w 156"/>
                  <a:gd name="T13" fmla="*/ 17641918 h 183"/>
                  <a:gd name="T14" fmla="*/ 322579973 w 156"/>
                  <a:gd name="T15" fmla="*/ 50403207 h 183"/>
                  <a:gd name="T16" fmla="*/ 332660594 w 156"/>
                  <a:gd name="T17" fmla="*/ 90725776 h 183"/>
                  <a:gd name="T18" fmla="*/ 342741215 w 156"/>
                  <a:gd name="T19" fmla="*/ 128528990 h 183"/>
                  <a:gd name="T20" fmla="*/ 357862147 w 156"/>
                  <a:gd name="T21" fmla="*/ 156249954 h 183"/>
                  <a:gd name="T22" fmla="*/ 372983078 w 156"/>
                  <a:gd name="T23" fmla="*/ 176411232 h 183"/>
                  <a:gd name="T24" fmla="*/ 393144320 w 156"/>
                  <a:gd name="T25" fmla="*/ 216733837 h 183"/>
                  <a:gd name="T26" fmla="*/ 390624959 w 156"/>
                  <a:gd name="T27" fmla="*/ 257056393 h 183"/>
                  <a:gd name="T28" fmla="*/ 380544338 w 156"/>
                  <a:gd name="T29" fmla="*/ 269657986 h 183"/>
                  <a:gd name="T30" fmla="*/ 350302475 w 156"/>
                  <a:gd name="T31" fmla="*/ 292338630 h 183"/>
                  <a:gd name="T32" fmla="*/ 309978403 w 156"/>
                  <a:gd name="T33" fmla="*/ 320061181 h 183"/>
                  <a:gd name="T34" fmla="*/ 292338110 w 156"/>
                  <a:gd name="T35" fmla="*/ 340222459 h 183"/>
                  <a:gd name="T36" fmla="*/ 274696229 w 156"/>
                  <a:gd name="T37" fmla="*/ 378024061 h 183"/>
                  <a:gd name="T38" fmla="*/ 267136557 w 156"/>
                  <a:gd name="T39" fmla="*/ 415827251 h 183"/>
                  <a:gd name="T40" fmla="*/ 254534987 w 156"/>
                  <a:gd name="T41" fmla="*/ 443548314 h 183"/>
                  <a:gd name="T42" fmla="*/ 239414056 w 156"/>
                  <a:gd name="T43" fmla="*/ 453628953 h 183"/>
                  <a:gd name="T44" fmla="*/ 204131832 w 156"/>
                  <a:gd name="T45" fmla="*/ 461190226 h 183"/>
                  <a:gd name="T46" fmla="*/ 161289987 w 156"/>
                  <a:gd name="T47" fmla="*/ 453628953 h 183"/>
                  <a:gd name="T48" fmla="*/ 120967502 w 156"/>
                  <a:gd name="T49" fmla="*/ 435988628 h 183"/>
                  <a:gd name="T50" fmla="*/ 93246563 w 156"/>
                  <a:gd name="T51" fmla="*/ 413306298 h 183"/>
                  <a:gd name="T52" fmla="*/ 80644993 w 156"/>
                  <a:gd name="T53" fmla="*/ 390625654 h 183"/>
                  <a:gd name="T54" fmla="*/ 80644993 w 156"/>
                  <a:gd name="T55" fmla="*/ 347782144 h 183"/>
                  <a:gd name="T56" fmla="*/ 83165942 w 156"/>
                  <a:gd name="T57" fmla="*/ 322580547 h 183"/>
                  <a:gd name="T58" fmla="*/ 73083734 w 156"/>
                  <a:gd name="T59" fmla="*/ 277217671 h 183"/>
                  <a:gd name="T60" fmla="*/ 25201559 w 156"/>
                  <a:gd name="T61" fmla="*/ 257056393 h 183"/>
                  <a:gd name="T62" fmla="*/ 17640299 w 156"/>
                  <a:gd name="T63" fmla="*/ 252016074 h 183"/>
                  <a:gd name="T64" fmla="*/ 5040312 w 156"/>
                  <a:gd name="T65" fmla="*/ 236895115 h 183"/>
                  <a:gd name="T66" fmla="*/ 0 w 156"/>
                  <a:gd name="T67" fmla="*/ 214214471 h 183"/>
                  <a:gd name="T68" fmla="*/ 5040312 w 156"/>
                  <a:gd name="T69" fmla="*/ 186491871 h 183"/>
                  <a:gd name="T70" fmla="*/ 17640299 w 156"/>
                  <a:gd name="T71" fmla="*/ 156249954 h 183"/>
                  <a:gd name="T72" fmla="*/ 40322497 w 156"/>
                  <a:gd name="T73" fmla="*/ 123488671 h 183"/>
                  <a:gd name="T74" fmla="*/ 68043423 w 156"/>
                  <a:gd name="T75" fmla="*/ 90725776 h 183"/>
                  <a:gd name="T76" fmla="*/ 108365932 w 156"/>
                  <a:gd name="T77" fmla="*/ 57964493 h 183"/>
                  <a:gd name="T78" fmla="*/ 108365932 w 156"/>
                  <a:gd name="T79" fmla="*/ 57964493 h 1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6"/>
                  <a:gd name="T121" fmla="*/ 0 h 183"/>
                  <a:gd name="T122" fmla="*/ 156 w 156"/>
                  <a:gd name="T123" fmla="*/ 183 h 1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6" h="183">
                    <a:moveTo>
                      <a:pt x="43" y="23"/>
                    </a:moveTo>
                    <a:lnTo>
                      <a:pt x="54" y="16"/>
                    </a:lnTo>
                    <a:lnTo>
                      <a:pt x="64" y="10"/>
                    </a:lnTo>
                    <a:lnTo>
                      <a:pt x="73" y="5"/>
                    </a:lnTo>
                    <a:lnTo>
                      <a:pt x="80" y="3"/>
                    </a:lnTo>
                    <a:lnTo>
                      <a:pt x="86" y="1"/>
                    </a:lnTo>
                    <a:lnTo>
                      <a:pt x="92" y="0"/>
                    </a:lnTo>
                    <a:lnTo>
                      <a:pt x="97" y="0"/>
                    </a:lnTo>
                    <a:lnTo>
                      <a:pt x="102" y="0"/>
                    </a:lnTo>
                    <a:lnTo>
                      <a:pt x="108" y="1"/>
                    </a:lnTo>
                    <a:lnTo>
                      <a:pt x="113" y="1"/>
                    </a:lnTo>
                    <a:lnTo>
                      <a:pt x="118" y="3"/>
                    </a:lnTo>
                    <a:lnTo>
                      <a:pt x="122" y="7"/>
                    </a:lnTo>
                    <a:lnTo>
                      <a:pt x="126" y="13"/>
                    </a:lnTo>
                    <a:lnTo>
                      <a:pt x="128" y="20"/>
                    </a:lnTo>
                    <a:lnTo>
                      <a:pt x="130" y="28"/>
                    </a:lnTo>
                    <a:lnTo>
                      <a:pt x="132" y="36"/>
                    </a:lnTo>
                    <a:lnTo>
                      <a:pt x="134" y="44"/>
                    </a:lnTo>
                    <a:lnTo>
                      <a:pt x="136" y="51"/>
                    </a:lnTo>
                    <a:lnTo>
                      <a:pt x="139" y="57"/>
                    </a:lnTo>
                    <a:lnTo>
                      <a:pt x="142" y="62"/>
                    </a:lnTo>
                    <a:lnTo>
                      <a:pt x="148" y="70"/>
                    </a:lnTo>
                    <a:lnTo>
                      <a:pt x="153" y="78"/>
                    </a:lnTo>
                    <a:lnTo>
                      <a:pt x="156" y="86"/>
                    </a:lnTo>
                    <a:lnTo>
                      <a:pt x="156" y="94"/>
                    </a:lnTo>
                    <a:lnTo>
                      <a:pt x="155" y="102"/>
                    </a:lnTo>
                    <a:lnTo>
                      <a:pt x="151" y="107"/>
                    </a:lnTo>
                    <a:lnTo>
                      <a:pt x="146" y="112"/>
                    </a:lnTo>
                    <a:lnTo>
                      <a:pt x="139" y="116"/>
                    </a:lnTo>
                    <a:lnTo>
                      <a:pt x="131" y="121"/>
                    </a:lnTo>
                    <a:lnTo>
                      <a:pt x="123" y="127"/>
                    </a:lnTo>
                    <a:lnTo>
                      <a:pt x="116" y="135"/>
                    </a:lnTo>
                    <a:lnTo>
                      <a:pt x="112" y="143"/>
                    </a:lnTo>
                    <a:lnTo>
                      <a:pt x="109" y="150"/>
                    </a:lnTo>
                    <a:lnTo>
                      <a:pt x="107" y="158"/>
                    </a:lnTo>
                    <a:lnTo>
                      <a:pt x="106" y="165"/>
                    </a:lnTo>
                    <a:lnTo>
                      <a:pt x="104" y="171"/>
                    </a:lnTo>
                    <a:lnTo>
                      <a:pt x="101" y="176"/>
                    </a:lnTo>
                    <a:lnTo>
                      <a:pt x="95" y="180"/>
                    </a:lnTo>
                    <a:lnTo>
                      <a:pt x="89" y="182"/>
                    </a:lnTo>
                    <a:lnTo>
                      <a:pt x="81" y="183"/>
                    </a:lnTo>
                    <a:lnTo>
                      <a:pt x="73" y="182"/>
                    </a:lnTo>
                    <a:lnTo>
                      <a:pt x="64" y="180"/>
                    </a:lnTo>
                    <a:lnTo>
                      <a:pt x="55" y="177"/>
                    </a:lnTo>
                    <a:lnTo>
                      <a:pt x="48" y="173"/>
                    </a:lnTo>
                    <a:lnTo>
                      <a:pt x="41" y="169"/>
                    </a:lnTo>
                    <a:lnTo>
                      <a:pt x="37" y="164"/>
                    </a:lnTo>
                    <a:lnTo>
                      <a:pt x="32" y="155"/>
                    </a:lnTo>
                    <a:lnTo>
                      <a:pt x="32" y="147"/>
                    </a:lnTo>
                    <a:lnTo>
                      <a:pt x="32" y="138"/>
                    </a:lnTo>
                    <a:lnTo>
                      <a:pt x="33" y="128"/>
                    </a:lnTo>
                    <a:lnTo>
                      <a:pt x="32" y="117"/>
                    </a:lnTo>
                    <a:lnTo>
                      <a:pt x="29" y="110"/>
                    </a:lnTo>
                    <a:lnTo>
                      <a:pt x="22" y="105"/>
                    </a:lnTo>
                    <a:lnTo>
                      <a:pt x="10" y="102"/>
                    </a:lnTo>
                    <a:lnTo>
                      <a:pt x="7" y="100"/>
                    </a:lnTo>
                    <a:lnTo>
                      <a:pt x="4" y="98"/>
                    </a:lnTo>
                    <a:lnTo>
                      <a:pt x="2" y="94"/>
                    </a:lnTo>
                    <a:lnTo>
                      <a:pt x="1" y="90"/>
                    </a:lnTo>
                    <a:lnTo>
                      <a:pt x="0" y="85"/>
                    </a:lnTo>
                    <a:lnTo>
                      <a:pt x="1" y="80"/>
                    </a:lnTo>
                    <a:lnTo>
                      <a:pt x="2" y="74"/>
                    </a:lnTo>
                    <a:lnTo>
                      <a:pt x="4" y="68"/>
                    </a:lnTo>
                    <a:lnTo>
                      <a:pt x="7" y="62"/>
                    </a:lnTo>
                    <a:lnTo>
                      <a:pt x="11" y="55"/>
                    </a:lnTo>
                    <a:lnTo>
                      <a:pt x="16" y="49"/>
                    </a:lnTo>
                    <a:lnTo>
                      <a:pt x="21" y="42"/>
                    </a:lnTo>
                    <a:lnTo>
                      <a:pt x="27" y="36"/>
                    </a:lnTo>
                    <a:lnTo>
                      <a:pt x="35" y="29"/>
                    </a:lnTo>
                    <a:lnTo>
                      <a:pt x="43" y="23"/>
                    </a:lnTo>
                    <a:close/>
                  </a:path>
                </a:pathLst>
              </a:custGeom>
              <a:gradFill rotWithShape="0">
                <a:gsLst>
                  <a:gs pos="0">
                    <a:srgbClr val="FFFFFF"/>
                  </a:gs>
                  <a:gs pos="50000">
                    <a:srgbClr val="FFFFFF"/>
                  </a:gs>
                  <a:gs pos="100000">
                    <a:srgbClr val="FFE0C0"/>
                  </a:gs>
                </a:gsLst>
                <a:lin ang="20760000" scaled="1"/>
              </a:gradFill>
              <a:ln w="0">
                <a:solidFill>
                  <a:srgbClr val="000000"/>
                </a:solidFill>
                <a:prstDash val="solid"/>
                <a:round/>
                <a:headEnd/>
                <a:tailEnd/>
              </a:ln>
            </p:spPr>
            <p:txBody>
              <a:bodyPr/>
              <a:lstStyle/>
              <a:p>
                <a:endParaRPr lang="en-US" dirty="0"/>
              </a:p>
            </p:txBody>
          </p:sp>
          <p:sp>
            <p:nvSpPr>
              <p:cNvPr id="59" name="Freeform 10"/>
              <p:cNvSpPr>
                <a:spLocks noChangeArrowheads="1"/>
              </p:cNvSpPr>
              <p:nvPr/>
            </p:nvSpPr>
            <p:spPr bwMode="auto">
              <a:xfrm>
                <a:off x="3689018" y="2743822"/>
                <a:ext cx="828554" cy="694194"/>
              </a:xfrm>
              <a:custGeom>
                <a:avLst/>
                <a:gdLst>
                  <a:gd name="T0" fmla="*/ 68045131 w 185"/>
                  <a:gd name="T1" fmla="*/ 93246753 h 155"/>
                  <a:gd name="T2" fmla="*/ 32762882 w 185"/>
                  <a:gd name="T3" fmla="*/ 133569343 h 155"/>
                  <a:gd name="T4" fmla="*/ 12601595 w 185"/>
                  <a:gd name="T5" fmla="*/ 163811268 h 155"/>
                  <a:gd name="T6" fmla="*/ 5040321 w 185"/>
                  <a:gd name="T7" fmla="*/ 189012872 h 155"/>
                  <a:gd name="T8" fmla="*/ 0 w 185"/>
                  <a:gd name="T9" fmla="*/ 214214525 h 155"/>
                  <a:gd name="T10" fmla="*/ 0 w 185"/>
                  <a:gd name="T11" fmla="*/ 229335487 h 155"/>
                  <a:gd name="T12" fmla="*/ 7561276 w 185"/>
                  <a:gd name="T13" fmla="*/ 254537091 h 155"/>
                  <a:gd name="T14" fmla="*/ 35282248 w 185"/>
                  <a:gd name="T15" fmla="*/ 274698374 h 155"/>
                  <a:gd name="T16" fmla="*/ 73085450 w 185"/>
                  <a:gd name="T17" fmla="*/ 294859657 h 155"/>
                  <a:gd name="T18" fmla="*/ 108367711 w 185"/>
                  <a:gd name="T19" fmla="*/ 315020940 h 155"/>
                  <a:gd name="T20" fmla="*/ 131048354 w 185"/>
                  <a:gd name="T21" fmla="*/ 332661269 h 155"/>
                  <a:gd name="T22" fmla="*/ 146169313 w 185"/>
                  <a:gd name="T23" fmla="*/ 352822552 h 155"/>
                  <a:gd name="T24" fmla="*/ 181451549 w 185"/>
                  <a:gd name="T25" fmla="*/ 380545110 h 155"/>
                  <a:gd name="T26" fmla="*/ 221774154 w 185"/>
                  <a:gd name="T27" fmla="*/ 390625752 h 155"/>
                  <a:gd name="T28" fmla="*/ 236895112 w 185"/>
                  <a:gd name="T29" fmla="*/ 383064477 h 155"/>
                  <a:gd name="T30" fmla="*/ 264617662 w 185"/>
                  <a:gd name="T31" fmla="*/ 357862873 h 155"/>
                  <a:gd name="T32" fmla="*/ 299899898 w 185"/>
                  <a:gd name="T33" fmla="*/ 325101582 h 155"/>
                  <a:gd name="T34" fmla="*/ 325101495 w 185"/>
                  <a:gd name="T35" fmla="*/ 312499986 h 155"/>
                  <a:gd name="T36" fmla="*/ 367943417 w 185"/>
                  <a:gd name="T37" fmla="*/ 302419345 h 155"/>
                  <a:gd name="T38" fmla="*/ 403225653 w 185"/>
                  <a:gd name="T39" fmla="*/ 304940299 h 155"/>
                  <a:gd name="T40" fmla="*/ 435988622 w 185"/>
                  <a:gd name="T41" fmla="*/ 299899978 h 155"/>
                  <a:gd name="T42" fmla="*/ 448588627 w 185"/>
                  <a:gd name="T43" fmla="*/ 289819337 h 155"/>
                  <a:gd name="T44" fmla="*/ 461190219 w 185"/>
                  <a:gd name="T45" fmla="*/ 254537091 h 155"/>
                  <a:gd name="T46" fmla="*/ 466230538 w 185"/>
                  <a:gd name="T47" fmla="*/ 211693571 h 155"/>
                  <a:gd name="T48" fmla="*/ 458669265 w 185"/>
                  <a:gd name="T49" fmla="*/ 166330635 h 155"/>
                  <a:gd name="T50" fmla="*/ 441028941 w 185"/>
                  <a:gd name="T51" fmla="*/ 136088710 h 155"/>
                  <a:gd name="T52" fmla="*/ 420867664 w 185"/>
                  <a:gd name="T53" fmla="*/ 118448381 h 155"/>
                  <a:gd name="T54" fmla="*/ 380545009 w 185"/>
                  <a:gd name="T55" fmla="*/ 108367740 h 155"/>
                  <a:gd name="T56" fmla="*/ 352822458 w 185"/>
                  <a:gd name="T57" fmla="*/ 103327394 h 155"/>
                  <a:gd name="T58" fmla="*/ 315020857 w 185"/>
                  <a:gd name="T59" fmla="*/ 85685478 h 155"/>
                  <a:gd name="T60" fmla="*/ 304940218 w 185"/>
                  <a:gd name="T61" fmla="*/ 32762891 h 155"/>
                  <a:gd name="T62" fmla="*/ 302419264 w 185"/>
                  <a:gd name="T63" fmla="*/ 25201610 h 155"/>
                  <a:gd name="T64" fmla="*/ 289819260 w 185"/>
                  <a:gd name="T65" fmla="*/ 10080645 h 155"/>
                  <a:gd name="T66" fmla="*/ 269657982 w 185"/>
                  <a:gd name="T67" fmla="*/ 0 h 155"/>
                  <a:gd name="T68" fmla="*/ 241935431 w 185"/>
                  <a:gd name="T69" fmla="*/ 0 h 155"/>
                  <a:gd name="T70" fmla="*/ 209174149 w 185"/>
                  <a:gd name="T71" fmla="*/ 5040322 h 155"/>
                  <a:gd name="T72" fmla="*/ 171370910 w 185"/>
                  <a:gd name="T73" fmla="*/ 17641923 h 155"/>
                  <a:gd name="T74" fmla="*/ 133569308 w 185"/>
                  <a:gd name="T75" fmla="*/ 37803212 h 155"/>
                  <a:gd name="T76" fmla="*/ 93246728 w 185"/>
                  <a:gd name="T77" fmla="*/ 68045149 h 155"/>
                  <a:gd name="T78" fmla="*/ 93246728 w 185"/>
                  <a:gd name="T79" fmla="*/ 68045149 h 1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55"/>
                  <a:gd name="T122" fmla="*/ 185 w 185"/>
                  <a:gd name="T123" fmla="*/ 155 h 1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55">
                    <a:moveTo>
                      <a:pt x="37" y="27"/>
                    </a:moveTo>
                    <a:lnTo>
                      <a:pt x="27" y="37"/>
                    </a:lnTo>
                    <a:lnTo>
                      <a:pt x="19" y="45"/>
                    </a:lnTo>
                    <a:lnTo>
                      <a:pt x="13" y="53"/>
                    </a:lnTo>
                    <a:lnTo>
                      <a:pt x="8" y="59"/>
                    </a:lnTo>
                    <a:lnTo>
                      <a:pt x="5" y="65"/>
                    </a:lnTo>
                    <a:lnTo>
                      <a:pt x="3" y="70"/>
                    </a:lnTo>
                    <a:lnTo>
                      <a:pt x="2" y="75"/>
                    </a:lnTo>
                    <a:lnTo>
                      <a:pt x="1" y="80"/>
                    </a:lnTo>
                    <a:lnTo>
                      <a:pt x="0" y="85"/>
                    </a:lnTo>
                    <a:lnTo>
                      <a:pt x="0" y="91"/>
                    </a:lnTo>
                    <a:lnTo>
                      <a:pt x="0" y="96"/>
                    </a:lnTo>
                    <a:lnTo>
                      <a:pt x="3" y="101"/>
                    </a:lnTo>
                    <a:lnTo>
                      <a:pt x="8" y="105"/>
                    </a:lnTo>
                    <a:lnTo>
                      <a:pt x="14" y="109"/>
                    </a:lnTo>
                    <a:lnTo>
                      <a:pt x="21" y="113"/>
                    </a:lnTo>
                    <a:lnTo>
                      <a:pt x="29" y="117"/>
                    </a:lnTo>
                    <a:lnTo>
                      <a:pt x="36" y="121"/>
                    </a:lnTo>
                    <a:lnTo>
                      <a:pt x="43" y="125"/>
                    </a:lnTo>
                    <a:lnTo>
                      <a:pt x="48" y="128"/>
                    </a:lnTo>
                    <a:lnTo>
                      <a:pt x="52" y="132"/>
                    </a:lnTo>
                    <a:lnTo>
                      <a:pt x="58" y="140"/>
                    </a:lnTo>
                    <a:lnTo>
                      <a:pt x="65" y="147"/>
                    </a:lnTo>
                    <a:lnTo>
                      <a:pt x="72" y="151"/>
                    </a:lnTo>
                    <a:lnTo>
                      <a:pt x="80" y="154"/>
                    </a:lnTo>
                    <a:lnTo>
                      <a:pt x="88" y="155"/>
                    </a:lnTo>
                    <a:lnTo>
                      <a:pt x="94" y="152"/>
                    </a:lnTo>
                    <a:lnTo>
                      <a:pt x="99" y="148"/>
                    </a:lnTo>
                    <a:lnTo>
                      <a:pt x="105" y="142"/>
                    </a:lnTo>
                    <a:lnTo>
                      <a:pt x="112" y="135"/>
                    </a:lnTo>
                    <a:lnTo>
                      <a:pt x="119" y="129"/>
                    </a:lnTo>
                    <a:lnTo>
                      <a:pt x="129" y="124"/>
                    </a:lnTo>
                    <a:lnTo>
                      <a:pt x="137" y="121"/>
                    </a:lnTo>
                    <a:lnTo>
                      <a:pt x="146" y="120"/>
                    </a:lnTo>
                    <a:lnTo>
                      <a:pt x="153" y="121"/>
                    </a:lnTo>
                    <a:lnTo>
                      <a:pt x="160" y="121"/>
                    </a:lnTo>
                    <a:lnTo>
                      <a:pt x="167" y="121"/>
                    </a:lnTo>
                    <a:lnTo>
                      <a:pt x="173" y="119"/>
                    </a:lnTo>
                    <a:lnTo>
                      <a:pt x="178" y="115"/>
                    </a:lnTo>
                    <a:lnTo>
                      <a:pt x="181" y="109"/>
                    </a:lnTo>
                    <a:lnTo>
                      <a:pt x="183" y="101"/>
                    </a:lnTo>
                    <a:lnTo>
                      <a:pt x="185" y="93"/>
                    </a:lnTo>
                    <a:lnTo>
                      <a:pt x="185" y="84"/>
                    </a:lnTo>
                    <a:lnTo>
                      <a:pt x="184" y="75"/>
                    </a:lnTo>
                    <a:lnTo>
                      <a:pt x="182" y="66"/>
                    </a:lnTo>
                    <a:lnTo>
                      <a:pt x="179" y="59"/>
                    </a:lnTo>
                    <a:lnTo>
                      <a:pt x="175" y="54"/>
                    </a:lnTo>
                    <a:lnTo>
                      <a:pt x="167" y="47"/>
                    </a:lnTo>
                    <a:lnTo>
                      <a:pt x="160" y="45"/>
                    </a:lnTo>
                    <a:lnTo>
                      <a:pt x="151" y="43"/>
                    </a:lnTo>
                    <a:lnTo>
                      <a:pt x="140" y="41"/>
                    </a:lnTo>
                    <a:lnTo>
                      <a:pt x="131" y="38"/>
                    </a:lnTo>
                    <a:lnTo>
                      <a:pt x="125" y="34"/>
                    </a:lnTo>
                    <a:lnTo>
                      <a:pt x="122" y="26"/>
                    </a:lnTo>
                    <a:lnTo>
                      <a:pt x="121" y="13"/>
                    </a:lnTo>
                    <a:lnTo>
                      <a:pt x="120" y="10"/>
                    </a:lnTo>
                    <a:lnTo>
                      <a:pt x="118" y="6"/>
                    </a:lnTo>
                    <a:lnTo>
                      <a:pt x="115" y="4"/>
                    </a:lnTo>
                    <a:lnTo>
                      <a:pt x="112" y="2"/>
                    </a:lnTo>
                    <a:lnTo>
                      <a:pt x="107" y="0"/>
                    </a:lnTo>
                    <a:lnTo>
                      <a:pt x="102" y="0"/>
                    </a:lnTo>
                    <a:lnTo>
                      <a:pt x="96" y="0"/>
                    </a:lnTo>
                    <a:lnTo>
                      <a:pt x="90" y="0"/>
                    </a:lnTo>
                    <a:lnTo>
                      <a:pt x="83" y="2"/>
                    </a:lnTo>
                    <a:lnTo>
                      <a:pt x="76" y="4"/>
                    </a:lnTo>
                    <a:lnTo>
                      <a:pt x="68" y="7"/>
                    </a:lnTo>
                    <a:lnTo>
                      <a:pt x="60" y="11"/>
                    </a:lnTo>
                    <a:lnTo>
                      <a:pt x="53" y="15"/>
                    </a:lnTo>
                    <a:lnTo>
                      <a:pt x="45" y="21"/>
                    </a:lnTo>
                    <a:lnTo>
                      <a:pt x="37" y="27"/>
                    </a:lnTo>
                    <a:close/>
                  </a:path>
                </a:pathLst>
              </a:custGeom>
              <a:gradFill rotWithShape="0">
                <a:gsLst>
                  <a:gs pos="0">
                    <a:srgbClr val="FFFFFF"/>
                  </a:gs>
                  <a:gs pos="100000">
                    <a:srgbClr val="FFB870"/>
                  </a:gs>
                </a:gsLst>
                <a:path path="rect">
                  <a:fillToRect l="50000" t="50000" r="50000" b="50000"/>
                </a:path>
              </a:gradFill>
              <a:ln w="0">
                <a:solidFill>
                  <a:srgbClr val="000000"/>
                </a:solidFill>
                <a:prstDash val="solid"/>
                <a:round/>
                <a:headEnd/>
                <a:tailEnd/>
              </a:ln>
            </p:spPr>
            <p:txBody>
              <a:bodyPr/>
              <a:lstStyle/>
              <a:p>
                <a:endParaRPr lang="en-US" dirty="0"/>
              </a:p>
            </p:txBody>
          </p:sp>
          <p:sp>
            <p:nvSpPr>
              <p:cNvPr id="61" name="Freeform 11"/>
              <p:cNvSpPr>
                <a:spLocks noChangeArrowheads="1"/>
              </p:cNvSpPr>
              <p:nvPr/>
            </p:nvSpPr>
            <p:spPr bwMode="auto">
              <a:xfrm>
                <a:off x="3930866" y="3527586"/>
                <a:ext cx="685236" cy="752415"/>
              </a:xfrm>
              <a:custGeom>
                <a:avLst/>
                <a:gdLst>
                  <a:gd name="T0" fmla="*/ 380545118 w 153"/>
                  <a:gd name="T1" fmla="*/ 141128748 h 168"/>
                  <a:gd name="T2" fmla="*/ 367943522 w 153"/>
                  <a:gd name="T3" fmla="*/ 90725617 h 168"/>
                  <a:gd name="T4" fmla="*/ 355343514 w 153"/>
                  <a:gd name="T5" fmla="*/ 55443442 h 168"/>
                  <a:gd name="T6" fmla="*/ 337701597 w 153"/>
                  <a:gd name="T7" fmla="*/ 35282187 h 168"/>
                  <a:gd name="T8" fmla="*/ 320061268 w 153"/>
                  <a:gd name="T9" fmla="*/ 17640300 h 168"/>
                  <a:gd name="T10" fmla="*/ 309980626 w 153"/>
                  <a:gd name="T11" fmla="*/ 7559675 h 168"/>
                  <a:gd name="T12" fmla="*/ 282258068 w 153"/>
                  <a:gd name="T13" fmla="*/ 0 h 168"/>
                  <a:gd name="T14" fmla="*/ 249496776 w 153"/>
                  <a:gd name="T15" fmla="*/ 10080624 h 168"/>
                  <a:gd name="T16" fmla="*/ 211693576 w 153"/>
                  <a:gd name="T17" fmla="*/ 27720927 h 168"/>
                  <a:gd name="T18" fmla="*/ 176411280 w 153"/>
                  <a:gd name="T19" fmla="*/ 45362808 h 168"/>
                  <a:gd name="T20" fmla="*/ 146169355 w 153"/>
                  <a:gd name="T21" fmla="*/ 52924081 h 168"/>
                  <a:gd name="T22" fmla="*/ 120967750 w 153"/>
                  <a:gd name="T23" fmla="*/ 55443442 h 168"/>
                  <a:gd name="T24" fmla="*/ 78125792 w 153"/>
                  <a:gd name="T25" fmla="*/ 68043425 h 168"/>
                  <a:gd name="T26" fmla="*/ 50403221 w 153"/>
                  <a:gd name="T27" fmla="*/ 95765928 h 168"/>
                  <a:gd name="T28" fmla="*/ 45362900 w 153"/>
                  <a:gd name="T29" fmla="*/ 110886884 h 168"/>
                  <a:gd name="T30" fmla="*/ 50403221 w 153"/>
                  <a:gd name="T31" fmla="*/ 148688421 h 168"/>
                  <a:gd name="T32" fmla="*/ 55443554 w 153"/>
                  <a:gd name="T33" fmla="*/ 196572166 h 168"/>
                  <a:gd name="T34" fmla="*/ 52924188 w 153"/>
                  <a:gd name="T35" fmla="*/ 224293130 h 168"/>
                  <a:gd name="T36" fmla="*/ 35282258 w 153"/>
                  <a:gd name="T37" fmla="*/ 264615616 h 168"/>
                  <a:gd name="T38" fmla="*/ 12601599 w 153"/>
                  <a:gd name="T39" fmla="*/ 292338118 h 168"/>
                  <a:gd name="T40" fmla="*/ 0 w 153"/>
                  <a:gd name="T41" fmla="*/ 322579982 h 168"/>
                  <a:gd name="T42" fmla="*/ 0 w 153"/>
                  <a:gd name="T43" fmla="*/ 337700914 h 168"/>
                  <a:gd name="T44" fmla="*/ 20161290 w 153"/>
                  <a:gd name="T45" fmla="*/ 370463727 h 168"/>
                  <a:gd name="T46" fmla="*/ 52924188 w 153"/>
                  <a:gd name="T47" fmla="*/ 398184642 h 168"/>
                  <a:gd name="T48" fmla="*/ 93246755 w 153"/>
                  <a:gd name="T49" fmla="*/ 418345984 h 168"/>
                  <a:gd name="T50" fmla="*/ 128529025 w 153"/>
                  <a:gd name="T51" fmla="*/ 423386295 h 168"/>
                  <a:gd name="T52" fmla="*/ 153730630 w 153"/>
                  <a:gd name="T53" fmla="*/ 415826523 h 168"/>
                  <a:gd name="T54" fmla="*/ 183972555 w 153"/>
                  <a:gd name="T55" fmla="*/ 388104021 h 168"/>
                  <a:gd name="T56" fmla="*/ 204133838 w 153"/>
                  <a:gd name="T57" fmla="*/ 367942778 h 168"/>
                  <a:gd name="T58" fmla="*/ 244456455 w 153"/>
                  <a:gd name="T59" fmla="*/ 347781535 h 168"/>
                  <a:gd name="T60" fmla="*/ 292338709 w 153"/>
                  <a:gd name="T61" fmla="*/ 367942778 h 168"/>
                  <a:gd name="T62" fmla="*/ 299899984 w 153"/>
                  <a:gd name="T63" fmla="*/ 372983089 h 168"/>
                  <a:gd name="T64" fmla="*/ 320061268 w 153"/>
                  <a:gd name="T65" fmla="*/ 370463727 h 168"/>
                  <a:gd name="T66" fmla="*/ 337701597 w 153"/>
                  <a:gd name="T67" fmla="*/ 360383106 h 168"/>
                  <a:gd name="T68" fmla="*/ 355343514 w 153"/>
                  <a:gd name="T69" fmla="*/ 337700914 h 168"/>
                  <a:gd name="T70" fmla="*/ 370464477 w 153"/>
                  <a:gd name="T71" fmla="*/ 307459050 h 168"/>
                  <a:gd name="T72" fmla="*/ 380545118 w 153"/>
                  <a:gd name="T73" fmla="*/ 269655926 h 168"/>
                  <a:gd name="T74" fmla="*/ 385585439 w 153"/>
                  <a:gd name="T75" fmla="*/ 226814079 h 168"/>
                  <a:gd name="T76" fmla="*/ 385585439 w 153"/>
                  <a:gd name="T77" fmla="*/ 176410923 h 168"/>
                  <a:gd name="T78" fmla="*/ 385585439 w 153"/>
                  <a:gd name="T79" fmla="*/ 176410923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3"/>
                  <a:gd name="T121" fmla="*/ 0 h 168"/>
                  <a:gd name="T122" fmla="*/ 153 w 153"/>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3" h="168">
                    <a:moveTo>
                      <a:pt x="153" y="70"/>
                    </a:moveTo>
                    <a:lnTo>
                      <a:pt x="151" y="56"/>
                    </a:lnTo>
                    <a:lnTo>
                      <a:pt x="148" y="45"/>
                    </a:lnTo>
                    <a:lnTo>
                      <a:pt x="146" y="36"/>
                    </a:lnTo>
                    <a:lnTo>
                      <a:pt x="143" y="28"/>
                    </a:lnTo>
                    <a:lnTo>
                      <a:pt x="141" y="22"/>
                    </a:lnTo>
                    <a:lnTo>
                      <a:pt x="137" y="18"/>
                    </a:lnTo>
                    <a:lnTo>
                      <a:pt x="134" y="14"/>
                    </a:lnTo>
                    <a:lnTo>
                      <a:pt x="131" y="10"/>
                    </a:lnTo>
                    <a:lnTo>
                      <a:pt x="127" y="7"/>
                    </a:lnTo>
                    <a:lnTo>
                      <a:pt x="123" y="3"/>
                    </a:lnTo>
                    <a:lnTo>
                      <a:pt x="118" y="0"/>
                    </a:lnTo>
                    <a:lnTo>
                      <a:pt x="112" y="0"/>
                    </a:lnTo>
                    <a:lnTo>
                      <a:pt x="106" y="1"/>
                    </a:lnTo>
                    <a:lnTo>
                      <a:pt x="99" y="4"/>
                    </a:lnTo>
                    <a:lnTo>
                      <a:pt x="91" y="7"/>
                    </a:lnTo>
                    <a:lnTo>
                      <a:pt x="84" y="11"/>
                    </a:lnTo>
                    <a:lnTo>
                      <a:pt x="77" y="15"/>
                    </a:lnTo>
                    <a:lnTo>
                      <a:pt x="70" y="18"/>
                    </a:lnTo>
                    <a:lnTo>
                      <a:pt x="64" y="21"/>
                    </a:lnTo>
                    <a:lnTo>
                      <a:pt x="58" y="21"/>
                    </a:lnTo>
                    <a:lnTo>
                      <a:pt x="48" y="22"/>
                    </a:lnTo>
                    <a:lnTo>
                      <a:pt x="39" y="24"/>
                    </a:lnTo>
                    <a:lnTo>
                      <a:pt x="31" y="27"/>
                    </a:lnTo>
                    <a:lnTo>
                      <a:pt x="24" y="32"/>
                    </a:lnTo>
                    <a:lnTo>
                      <a:pt x="20" y="38"/>
                    </a:lnTo>
                    <a:lnTo>
                      <a:pt x="18" y="44"/>
                    </a:lnTo>
                    <a:lnTo>
                      <a:pt x="18" y="51"/>
                    </a:lnTo>
                    <a:lnTo>
                      <a:pt x="20" y="59"/>
                    </a:lnTo>
                    <a:lnTo>
                      <a:pt x="21" y="68"/>
                    </a:lnTo>
                    <a:lnTo>
                      <a:pt x="22" y="78"/>
                    </a:lnTo>
                    <a:lnTo>
                      <a:pt x="21" y="89"/>
                    </a:lnTo>
                    <a:lnTo>
                      <a:pt x="18" y="98"/>
                    </a:lnTo>
                    <a:lnTo>
                      <a:pt x="14" y="105"/>
                    </a:lnTo>
                    <a:lnTo>
                      <a:pt x="9" y="111"/>
                    </a:lnTo>
                    <a:lnTo>
                      <a:pt x="5" y="116"/>
                    </a:lnTo>
                    <a:lnTo>
                      <a:pt x="1" y="122"/>
                    </a:lnTo>
                    <a:lnTo>
                      <a:pt x="0" y="128"/>
                    </a:lnTo>
                    <a:lnTo>
                      <a:pt x="0" y="134"/>
                    </a:lnTo>
                    <a:lnTo>
                      <a:pt x="3" y="140"/>
                    </a:lnTo>
                    <a:lnTo>
                      <a:pt x="8" y="147"/>
                    </a:lnTo>
                    <a:lnTo>
                      <a:pt x="14" y="152"/>
                    </a:lnTo>
                    <a:lnTo>
                      <a:pt x="21" y="158"/>
                    </a:lnTo>
                    <a:lnTo>
                      <a:pt x="29" y="162"/>
                    </a:lnTo>
                    <a:lnTo>
                      <a:pt x="37" y="166"/>
                    </a:lnTo>
                    <a:lnTo>
                      <a:pt x="45" y="168"/>
                    </a:lnTo>
                    <a:lnTo>
                      <a:pt x="51" y="168"/>
                    </a:lnTo>
                    <a:lnTo>
                      <a:pt x="61" y="165"/>
                    </a:lnTo>
                    <a:lnTo>
                      <a:pt x="68" y="160"/>
                    </a:lnTo>
                    <a:lnTo>
                      <a:pt x="73" y="154"/>
                    </a:lnTo>
                    <a:lnTo>
                      <a:pt x="81" y="146"/>
                    </a:lnTo>
                    <a:lnTo>
                      <a:pt x="90" y="140"/>
                    </a:lnTo>
                    <a:lnTo>
                      <a:pt x="97" y="138"/>
                    </a:lnTo>
                    <a:lnTo>
                      <a:pt x="105" y="140"/>
                    </a:lnTo>
                    <a:lnTo>
                      <a:pt x="116" y="146"/>
                    </a:lnTo>
                    <a:lnTo>
                      <a:pt x="119" y="148"/>
                    </a:lnTo>
                    <a:lnTo>
                      <a:pt x="123" y="148"/>
                    </a:lnTo>
                    <a:lnTo>
                      <a:pt x="127" y="147"/>
                    </a:lnTo>
                    <a:lnTo>
                      <a:pt x="130" y="146"/>
                    </a:lnTo>
                    <a:lnTo>
                      <a:pt x="134" y="143"/>
                    </a:lnTo>
                    <a:lnTo>
                      <a:pt x="138" y="139"/>
                    </a:lnTo>
                    <a:lnTo>
                      <a:pt x="141" y="134"/>
                    </a:lnTo>
                    <a:lnTo>
                      <a:pt x="144" y="129"/>
                    </a:lnTo>
                    <a:lnTo>
                      <a:pt x="147" y="122"/>
                    </a:lnTo>
                    <a:lnTo>
                      <a:pt x="150" y="115"/>
                    </a:lnTo>
                    <a:lnTo>
                      <a:pt x="151" y="107"/>
                    </a:lnTo>
                    <a:lnTo>
                      <a:pt x="153" y="99"/>
                    </a:lnTo>
                    <a:lnTo>
                      <a:pt x="153" y="90"/>
                    </a:lnTo>
                    <a:lnTo>
                      <a:pt x="153" y="80"/>
                    </a:lnTo>
                    <a:lnTo>
                      <a:pt x="153" y="70"/>
                    </a:lnTo>
                    <a:close/>
                  </a:path>
                </a:pathLst>
              </a:custGeom>
              <a:gradFill rotWithShape="0">
                <a:gsLst>
                  <a:gs pos="0">
                    <a:srgbClr val="FFCC00"/>
                  </a:gs>
                  <a:gs pos="100000">
                    <a:srgbClr val="FFFFFF"/>
                  </a:gs>
                </a:gsLst>
                <a:lin ang="20760000" scaled="1"/>
              </a:gradFill>
              <a:ln w="0">
                <a:solidFill>
                  <a:srgbClr val="000000"/>
                </a:solidFill>
                <a:prstDash val="solid"/>
                <a:round/>
                <a:headEnd/>
                <a:tailEnd/>
              </a:ln>
            </p:spPr>
            <p:txBody>
              <a:bodyPr/>
              <a:lstStyle/>
              <a:p>
                <a:endParaRPr lang="en-US" dirty="0"/>
              </a:p>
            </p:txBody>
          </p:sp>
          <p:sp>
            <p:nvSpPr>
              <p:cNvPr id="62" name="Freeform 12"/>
              <p:cNvSpPr>
                <a:spLocks noChangeArrowheads="1"/>
              </p:cNvSpPr>
              <p:nvPr/>
            </p:nvSpPr>
            <p:spPr bwMode="auto">
              <a:xfrm>
                <a:off x="3384470" y="3240952"/>
                <a:ext cx="662842" cy="653884"/>
              </a:xfrm>
              <a:custGeom>
                <a:avLst/>
                <a:gdLst>
                  <a:gd name="T0" fmla="*/ 115927189 w 148"/>
                  <a:gd name="T1" fmla="*/ 25201558 h 146"/>
                  <a:gd name="T2" fmla="*/ 143648103 w 148"/>
                  <a:gd name="T3" fmla="*/ 17640299 h 146"/>
                  <a:gd name="T4" fmla="*/ 156249673 w 148"/>
                  <a:gd name="T5" fmla="*/ 12599985 h 146"/>
                  <a:gd name="T6" fmla="*/ 158769034 w 148"/>
                  <a:gd name="T7" fmla="*/ 10080624 h 146"/>
                  <a:gd name="T8" fmla="*/ 156249673 w 148"/>
                  <a:gd name="T9" fmla="*/ 7559675 h 146"/>
                  <a:gd name="T10" fmla="*/ 156249673 w 148"/>
                  <a:gd name="T11" fmla="*/ 5040312 h 146"/>
                  <a:gd name="T12" fmla="*/ 161289983 w 148"/>
                  <a:gd name="T13" fmla="*/ 5040312 h 146"/>
                  <a:gd name="T14" fmla="*/ 181451225 w 148"/>
                  <a:gd name="T15" fmla="*/ 0 h 146"/>
                  <a:gd name="T16" fmla="*/ 199091518 w 148"/>
                  <a:gd name="T17" fmla="*/ 0 h 146"/>
                  <a:gd name="T18" fmla="*/ 226814068 w 148"/>
                  <a:gd name="T19" fmla="*/ 15120937 h 146"/>
                  <a:gd name="T20" fmla="*/ 249494671 w 148"/>
                  <a:gd name="T21" fmla="*/ 42843444 h 146"/>
                  <a:gd name="T22" fmla="*/ 267136552 w 148"/>
                  <a:gd name="T23" fmla="*/ 75604681 h 146"/>
                  <a:gd name="T24" fmla="*/ 282257483 w 148"/>
                  <a:gd name="T25" fmla="*/ 110886878 h 146"/>
                  <a:gd name="T26" fmla="*/ 297378414 w 148"/>
                  <a:gd name="T27" fmla="*/ 138607792 h 146"/>
                  <a:gd name="T28" fmla="*/ 302418725 w 148"/>
                  <a:gd name="T29" fmla="*/ 146169051 h 146"/>
                  <a:gd name="T30" fmla="*/ 337700897 w 148"/>
                  <a:gd name="T31" fmla="*/ 176410913 h 146"/>
                  <a:gd name="T32" fmla="*/ 365423399 w 148"/>
                  <a:gd name="T33" fmla="*/ 204131827 h 146"/>
                  <a:gd name="T34" fmla="*/ 372983070 w 148"/>
                  <a:gd name="T35" fmla="*/ 234373739 h 146"/>
                  <a:gd name="T36" fmla="*/ 362902450 w 148"/>
                  <a:gd name="T37" fmla="*/ 246975308 h 146"/>
                  <a:gd name="T38" fmla="*/ 332660587 w 148"/>
                  <a:gd name="T39" fmla="*/ 269655911 h 146"/>
                  <a:gd name="T40" fmla="*/ 292338104 w 148"/>
                  <a:gd name="T41" fmla="*/ 297378412 h 146"/>
                  <a:gd name="T42" fmla="*/ 274696223 w 148"/>
                  <a:gd name="T43" fmla="*/ 317539654 h 146"/>
                  <a:gd name="T44" fmla="*/ 252015620 w 148"/>
                  <a:gd name="T45" fmla="*/ 345262155 h 146"/>
                  <a:gd name="T46" fmla="*/ 239414050 w 148"/>
                  <a:gd name="T47" fmla="*/ 350302465 h 146"/>
                  <a:gd name="T48" fmla="*/ 214212498 w 148"/>
                  <a:gd name="T49" fmla="*/ 360383086 h 146"/>
                  <a:gd name="T50" fmla="*/ 191531846 w 148"/>
                  <a:gd name="T51" fmla="*/ 367942758 h 146"/>
                  <a:gd name="T52" fmla="*/ 171370604 w 148"/>
                  <a:gd name="T53" fmla="*/ 352821827 h 146"/>
                  <a:gd name="T54" fmla="*/ 158769034 w 148"/>
                  <a:gd name="T55" fmla="*/ 330141224 h 146"/>
                  <a:gd name="T56" fmla="*/ 136088431 w 148"/>
                  <a:gd name="T57" fmla="*/ 315018705 h 146"/>
                  <a:gd name="T58" fmla="*/ 103325595 w 148"/>
                  <a:gd name="T59" fmla="*/ 317539654 h 146"/>
                  <a:gd name="T60" fmla="*/ 78124043 w 148"/>
                  <a:gd name="T61" fmla="*/ 315018705 h 146"/>
                  <a:gd name="T62" fmla="*/ 65524060 w 148"/>
                  <a:gd name="T63" fmla="*/ 297378412 h 146"/>
                  <a:gd name="T64" fmla="*/ 65524060 w 148"/>
                  <a:gd name="T65" fmla="*/ 279736532 h 146"/>
                  <a:gd name="T66" fmla="*/ 70564371 w 148"/>
                  <a:gd name="T67" fmla="*/ 239414049 h 146"/>
                  <a:gd name="T68" fmla="*/ 65524060 w 148"/>
                  <a:gd name="T69" fmla="*/ 204131827 h 146"/>
                  <a:gd name="T70" fmla="*/ 37801547 w 148"/>
                  <a:gd name="T71" fmla="*/ 183972173 h 146"/>
                  <a:gd name="T72" fmla="*/ 27720926 w 148"/>
                  <a:gd name="T73" fmla="*/ 178931862 h 146"/>
                  <a:gd name="T74" fmla="*/ 12599985 w 148"/>
                  <a:gd name="T75" fmla="*/ 163810931 h 146"/>
                  <a:gd name="T76" fmla="*/ 2520950 w 148"/>
                  <a:gd name="T77" fmla="*/ 143648102 h 146"/>
                  <a:gd name="T78" fmla="*/ 0 w 148"/>
                  <a:gd name="T79" fmla="*/ 115927189 h 146"/>
                  <a:gd name="T80" fmla="*/ 7559675 w 148"/>
                  <a:gd name="T81" fmla="*/ 88206250 h 146"/>
                  <a:gd name="T82" fmla="*/ 22682197 w 148"/>
                  <a:gd name="T83" fmla="*/ 63003111 h 146"/>
                  <a:gd name="T84" fmla="*/ 52922490 w 148"/>
                  <a:gd name="T85" fmla="*/ 42843444 h 146"/>
                  <a:gd name="T86" fmla="*/ 93246561 w 148"/>
                  <a:gd name="T87" fmla="*/ 27720926 h 146"/>
                  <a:gd name="T88" fmla="*/ 93246561 w 148"/>
                  <a:gd name="T89" fmla="*/ 27720926 h 1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8"/>
                  <a:gd name="T136" fmla="*/ 0 h 146"/>
                  <a:gd name="T137" fmla="*/ 148 w 148"/>
                  <a:gd name="T138" fmla="*/ 146 h 1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8" h="146">
                    <a:moveTo>
                      <a:pt x="37" y="11"/>
                    </a:moveTo>
                    <a:lnTo>
                      <a:pt x="46" y="10"/>
                    </a:lnTo>
                    <a:lnTo>
                      <a:pt x="52" y="8"/>
                    </a:lnTo>
                    <a:lnTo>
                      <a:pt x="57" y="7"/>
                    </a:lnTo>
                    <a:lnTo>
                      <a:pt x="60" y="6"/>
                    </a:lnTo>
                    <a:lnTo>
                      <a:pt x="62" y="5"/>
                    </a:lnTo>
                    <a:lnTo>
                      <a:pt x="63" y="4"/>
                    </a:lnTo>
                    <a:lnTo>
                      <a:pt x="62" y="3"/>
                    </a:lnTo>
                    <a:lnTo>
                      <a:pt x="62" y="2"/>
                    </a:lnTo>
                    <a:lnTo>
                      <a:pt x="63" y="2"/>
                    </a:lnTo>
                    <a:lnTo>
                      <a:pt x="64" y="2"/>
                    </a:lnTo>
                    <a:lnTo>
                      <a:pt x="68" y="1"/>
                    </a:lnTo>
                    <a:lnTo>
                      <a:pt x="72" y="0"/>
                    </a:lnTo>
                    <a:lnTo>
                      <a:pt x="79" y="0"/>
                    </a:lnTo>
                    <a:lnTo>
                      <a:pt x="85" y="2"/>
                    </a:lnTo>
                    <a:lnTo>
                      <a:pt x="90" y="6"/>
                    </a:lnTo>
                    <a:lnTo>
                      <a:pt x="95" y="11"/>
                    </a:lnTo>
                    <a:lnTo>
                      <a:pt x="99" y="17"/>
                    </a:lnTo>
                    <a:lnTo>
                      <a:pt x="103" y="23"/>
                    </a:lnTo>
                    <a:lnTo>
                      <a:pt x="106" y="30"/>
                    </a:lnTo>
                    <a:lnTo>
                      <a:pt x="109" y="37"/>
                    </a:lnTo>
                    <a:lnTo>
                      <a:pt x="112" y="44"/>
                    </a:lnTo>
                    <a:lnTo>
                      <a:pt x="115" y="49"/>
                    </a:lnTo>
                    <a:lnTo>
                      <a:pt x="118" y="55"/>
                    </a:lnTo>
                    <a:lnTo>
                      <a:pt x="120" y="58"/>
                    </a:lnTo>
                    <a:lnTo>
                      <a:pt x="127" y="64"/>
                    </a:lnTo>
                    <a:lnTo>
                      <a:pt x="134" y="70"/>
                    </a:lnTo>
                    <a:lnTo>
                      <a:pt x="140" y="76"/>
                    </a:lnTo>
                    <a:lnTo>
                      <a:pt x="145" y="81"/>
                    </a:lnTo>
                    <a:lnTo>
                      <a:pt x="148" y="87"/>
                    </a:lnTo>
                    <a:lnTo>
                      <a:pt x="148" y="93"/>
                    </a:lnTo>
                    <a:lnTo>
                      <a:pt x="144" y="98"/>
                    </a:lnTo>
                    <a:lnTo>
                      <a:pt x="139" y="103"/>
                    </a:lnTo>
                    <a:lnTo>
                      <a:pt x="132" y="107"/>
                    </a:lnTo>
                    <a:lnTo>
                      <a:pt x="124" y="112"/>
                    </a:lnTo>
                    <a:lnTo>
                      <a:pt x="116" y="118"/>
                    </a:lnTo>
                    <a:lnTo>
                      <a:pt x="109" y="126"/>
                    </a:lnTo>
                    <a:lnTo>
                      <a:pt x="104" y="133"/>
                    </a:lnTo>
                    <a:lnTo>
                      <a:pt x="100" y="137"/>
                    </a:lnTo>
                    <a:lnTo>
                      <a:pt x="98" y="138"/>
                    </a:lnTo>
                    <a:lnTo>
                      <a:pt x="95" y="139"/>
                    </a:lnTo>
                    <a:lnTo>
                      <a:pt x="91" y="140"/>
                    </a:lnTo>
                    <a:lnTo>
                      <a:pt x="85" y="143"/>
                    </a:lnTo>
                    <a:lnTo>
                      <a:pt x="76" y="146"/>
                    </a:lnTo>
                    <a:lnTo>
                      <a:pt x="72" y="145"/>
                    </a:lnTo>
                    <a:lnTo>
                      <a:pt x="68" y="140"/>
                    </a:lnTo>
                    <a:lnTo>
                      <a:pt x="63" y="131"/>
                    </a:lnTo>
                    <a:lnTo>
                      <a:pt x="59" y="127"/>
                    </a:lnTo>
                    <a:lnTo>
                      <a:pt x="54" y="125"/>
                    </a:lnTo>
                    <a:lnTo>
                      <a:pt x="47" y="125"/>
                    </a:lnTo>
                    <a:lnTo>
                      <a:pt x="41" y="126"/>
                    </a:lnTo>
                    <a:lnTo>
                      <a:pt x="36" y="126"/>
                    </a:lnTo>
                    <a:lnTo>
                      <a:pt x="31" y="125"/>
                    </a:lnTo>
                    <a:lnTo>
                      <a:pt x="27" y="123"/>
                    </a:lnTo>
                    <a:lnTo>
                      <a:pt x="26" y="118"/>
                    </a:lnTo>
                    <a:lnTo>
                      <a:pt x="26" y="111"/>
                    </a:lnTo>
                    <a:lnTo>
                      <a:pt x="27" y="103"/>
                    </a:lnTo>
                    <a:lnTo>
                      <a:pt x="28" y="95"/>
                    </a:lnTo>
                    <a:lnTo>
                      <a:pt x="27" y="88"/>
                    </a:lnTo>
                    <a:lnTo>
                      <a:pt x="26" y="81"/>
                    </a:lnTo>
                    <a:lnTo>
                      <a:pt x="22" y="76"/>
                    </a:lnTo>
                    <a:lnTo>
                      <a:pt x="15" y="73"/>
                    </a:lnTo>
                    <a:lnTo>
                      <a:pt x="11" y="71"/>
                    </a:lnTo>
                    <a:lnTo>
                      <a:pt x="8" y="69"/>
                    </a:lnTo>
                    <a:lnTo>
                      <a:pt x="5" y="65"/>
                    </a:lnTo>
                    <a:lnTo>
                      <a:pt x="3" y="61"/>
                    </a:lnTo>
                    <a:lnTo>
                      <a:pt x="1" y="57"/>
                    </a:lnTo>
                    <a:lnTo>
                      <a:pt x="0" y="51"/>
                    </a:lnTo>
                    <a:lnTo>
                      <a:pt x="0" y="46"/>
                    </a:lnTo>
                    <a:lnTo>
                      <a:pt x="1" y="41"/>
                    </a:lnTo>
                    <a:lnTo>
                      <a:pt x="3" y="35"/>
                    </a:lnTo>
                    <a:lnTo>
                      <a:pt x="5" y="30"/>
                    </a:lnTo>
                    <a:lnTo>
                      <a:pt x="9" y="25"/>
                    </a:lnTo>
                    <a:lnTo>
                      <a:pt x="14" y="21"/>
                    </a:lnTo>
                    <a:lnTo>
                      <a:pt x="21" y="17"/>
                    </a:lnTo>
                    <a:lnTo>
                      <a:pt x="28" y="14"/>
                    </a:lnTo>
                    <a:lnTo>
                      <a:pt x="37" y="11"/>
                    </a:lnTo>
                    <a:close/>
                  </a:path>
                </a:pathLst>
              </a:custGeom>
              <a:gradFill rotWithShape="0">
                <a:gsLst>
                  <a:gs pos="0">
                    <a:srgbClr val="FFFFFF"/>
                  </a:gs>
                  <a:gs pos="100000">
                    <a:srgbClr val="FFB870"/>
                  </a:gs>
                </a:gsLst>
                <a:lin ang="20760000" scaled="1"/>
              </a:gradFill>
              <a:ln w="0">
                <a:solidFill>
                  <a:srgbClr val="000000"/>
                </a:solidFill>
                <a:prstDash val="solid"/>
                <a:round/>
                <a:headEnd/>
                <a:tailEnd/>
              </a:ln>
            </p:spPr>
            <p:txBody>
              <a:bodyPr/>
              <a:lstStyle/>
              <a:p>
                <a:endParaRPr lang="en-US" dirty="0"/>
              </a:p>
            </p:txBody>
          </p:sp>
          <p:sp>
            <p:nvSpPr>
              <p:cNvPr id="63" name="Freeform 13"/>
              <p:cNvSpPr>
                <a:spLocks noChangeArrowheads="1"/>
              </p:cNvSpPr>
              <p:nvPr/>
            </p:nvSpPr>
            <p:spPr bwMode="auto">
              <a:xfrm>
                <a:off x="2824636" y="3276781"/>
                <a:ext cx="635970" cy="698671"/>
              </a:xfrm>
              <a:custGeom>
                <a:avLst/>
                <a:gdLst>
                  <a:gd name="T0" fmla="*/ 317539650 w 142"/>
                  <a:gd name="T1" fmla="*/ 299897782 h 156"/>
                  <a:gd name="T2" fmla="*/ 330141220 w 142"/>
                  <a:gd name="T3" fmla="*/ 274696229 h 156"/>
                  <a:gd name="T4" fmla="*/ 337700892 w 142"/>
                  <a:gd name="T5" fmla="*/ 264615608 h 156"/>
                  <a:gd name="T6" fmla="*/ 340221840 w 142"/>
                  <a:gd name="T7" fmla="*/ 262096247 h 156"/>
                  <a:gd name="T8" fmla="*/ 342741202 w 142"/>
                  <a:gd name="T9" fmla="*/ 264615608 h 156"/>
                  <a:gd name="T10" fmla="*/ 342741202 w 142"/>
                  <a:gd name="T11" fmla="*/ 264615608 h 156"/>
                  <a:gd name="T12" fmla="*/ 347781512 w 142"/>
                  <a:gd name="T13" fmla="*/ 259575298 h 156"/>
                  <a:gd name="T14" fmla="*/ 355342771 w 142"/>
                  <a:gd name="T15" fmla="*/ 241935005 h 156"/>
                  <a:gd name="T16" fmla="*/ 357862133 w 142"/>
                  <a:gd name="T17" fmla="*/ 224293124 h 156"/>
                  <a:gd name="T18" fmla="*/ 350302461 w 142"/>
                  <a:gd name="T19" fmla="*/ 194052799 h 156"/>
                  <a:gd name="T20" fmla="*/ 330141220 w 142"/>
                  <a:gd name="T21" fmla="*/ 166330297 h 156"/>
                  <a:gd name="T22" fmla="*/ 299897770 w 142"/>
                  <a:gd name="T23" fmla="*/ 141128744 h 156"/>
                  <a:gd name="T24" fmla="*/ 272176857 w 142"/>
                  <a:gd name="T25" fmla="*/ 118446553 h 156"/>
                  <a:gd name="T26" fmla="*/ 246975306 w 142"/>
                  <a:gd name="T27" fmla="*/ 98286874 h 156"/>
                  <a:gd name="T28" fmla="*/ 239414046 w 142"/>
                  <a:gd name="T29" fmla="*/ 90725614 h 156"/>
                  <a:gd name="T30" fmla="*/ 219252805 w 142"/>
                  <a:gd name="T31" fmla="*/ 50403118 h 156"/>
                  <a:gd name="T32" fmla="*/ 199091514 w 142"/>
                  <a:gd name="T33" fmla="*/ 15120938 h 156"/>
                  <a:gd name="T34" fmla="*/ 171370601 w 142"/>
                  <a:gd name="T35" fmla="*/ 0 h 156"/>
                  <a:gd name="T36" fmla="*/ 156249670 w 142"/>
                  <a:gd name="T37" fmla="*/ 7559675 h 156"/>
                  <a:gd name="T38" fmla="*/ 128527169 w 142"/>
                  <a:gd name="T39" fmla="*/ 32761237 h 156"/>
                  <a:gd name="T40" fmla="*/ 93244972 w 142"/>
                  <a:gd name="T41" fmla="*/ 65524062 h 156"/>
                  <a:gd name="T42" fmla="*/ 68043421 w 142"/>
                  <a:gd name="T43" fmla="*/ 78124044 h 156"/>
                  <a:gd name="T44" fmla="*/ 32761236 w 142"/>
                  <a:gd name="T45" fmla="*/ 95765925 h 156"/>
                  <a:gd name="T46" fmla="*/ 22680609 w 142"/>
                  <a:gd name="T47" fmla="*/ 110886881 h 156"/>
                  <a:gd name="T48" fmla="*/ 12599985 w 142"/>
                  <a:gd name="T49" fmla="*/ 126007813 h 156"/>
                  <a:gd name="T50" fmla="*/ 0 w 142"/>
                  <a:gd name="T51" fmla="*/ 158769037 h 156"/>
                  <a:gd name="T52" fmla="*/ 30241874 w 142"/>
                  <a:gd name="T53" fmla="*/ 186491539 h 156"/>
                  <a:gd name="T54" fmla="*/ 35282185 w 142"/>
                  <a:gd name="T55" fmla="*/ 199091522 h 156"/>
                  <a:gd name="T56" fmla="*/ 32761236 w 142"/>
                  <a:gd name="T57" fmla="*/ 229333434 h 156"/>
                  <a:gd name="T58" fmla="*/ 25201558 w 142"/>
                  <a:gd name="T59" fmla="*/ 257055936 h 156"/>
                  <a:gd name="T60" fmla="*/ 27720925 w 142"/>
                  <a:gd name="T61" fmla="*/ 279736540 h 156"/>
                  <a:gd name="T62" fmla="*/ 37801546 w 142"/>
                  <a:gd name="T63" fmla="*/ 284776850 h 156"/>
                  <a:gd name="T64" fmla="*/ 75604680 w 142"/>
                  <a:gd name="T65" fmla="*/ 292338110 h 156"/>
                  <a:gd name="T66" fmla="*/ 113406238 w 142"/>
                  <a:gd name="T67" fmla="*/ 299897782 h 156"/>
                  <a:gd name="T68" fmla="*/ 138607790 w 142"/>
                  <a:gd name="T69" fmla="*/ 320059024 h 156"/>
                  <a:gd name="T70" fmla="*/ 143648100 w 142"/>
                  <a:gd name="T71" fmla="*/ 337700905 h 156"/>
                  <a:gd name="T72" fmla="*/ 148688411 w 142"/>
                  <a:gd name="T73" fmla="*/ 357862147 h 156"/>
                  <a:gd name="T74" fmla="*/ 163810929 w 142"/>
                  <a:gd name="T75" fmla="*/ 375504027 h 156"/>
                  <a:gd name="T76" fmla="*/ 186491532 w 142"/>
                  <a:gd name="T77" fmla="*/ 388104010 h 156"/>
                  <a:gd name="T78" fmla="*/ 214212495 w 142"/>
                  <a:gd name="T79" fmla="*/ 393144320 h 156"/>
                  <a:gd name="T80" fmla="*/ 241934995 w 142"/>
                  <a:gd name="T81" fmla="*/ 388104010 h 156"/>
                  <a:gd name="T82" fmla="*/ 272176857 w 142"/>
                  <a:gd name="T83" fmla="*/ 370463717 h 156"/>
                  <a:gd name="T84" fmla="*/ 297378409 w 142"/>
                  <a:gd name="T85" fmla="*/ 340221854 h 156"/>
                  <a:gd name="T86" fmla="*/ 307459030 w 142"/>
                  <a:gd name="T87" fmla="*/ 320059024 h 1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
                  <a:gd name="T133" fmla="*/ 0 h 156"/>
                  <a:gd name="T134" fmla="*/ 142 w 142"/>
                  <a:gd name="T135" fmla="*/ 156 h 1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 h="156">
                    <a:moveTo>
                      <a:pt x="122" y="127"/>
                    </a:moveTo>
                    <a:lnTo>
                      <a:pt x="126" y="119"/>
                    </a:lnTo>
                    <a:lnTo>
                      <a:pt x="129" y="113"/>
                    </a:lnTo>
                    <a:lnTo>
                      <a:pt x="131" y="109"/>
                    </a:lnTo>
                    <a:lnTo>
                      <a:pt x="132" y="106"/>
                    </a:lnTo>
                    <a:lnTo>
                      <a:pt x="134" y="105"/>
                    </a:lnTo>
                    <a:lnTo>
                      <a:pt x="134" y="104"/>
                    </a:lnTo>
                    <a:lnTo>
                      <a:pt x="135" y="104"/>
                    </a:lnTo>
                    <a:lnTo>
                      <a:pt x="135" y="105"/>
                    </a:lnTo>
                    <a:lnTo>
                      <a:pt x="136" y="105"/>
                    </a:lnTo>
                    <a:lnTo>
                      <a:pt x="136" y="106"/>
                    </a:lnTo>
                    <a:lnTo>
                      <a:pt x="136" y="105"/>
                    </a:lnTo>
                    <a:lnTo>
                      <a:pt x="137" y="105"/>
                    </a:lnTo>
                    <a:lnTo>
                      <a:pt x="138" y="103"/>
                    </a:lnTo>
                    <a:lnTo>
                      <a:pt x="139" y="100"/>
                    </a:lnTo>
                    <a:lnTo>
                      <a:pt x="141" y="96"/>
                    </a:lnTo>
                    <a:lnTo>
                      <a:pt x="142" y="89"/>
                    </a:lnTo>
                    <a:lnTo>
                      <a:pt x="142" y="83"/>
                    </a:lnTo>
                    <a:lnTo>
                      <a:pt x="139" y="77"/>
                    </a:lnTo>
                    <a:lnTo>
                      <a:pt x="136" y="71"/>
                    </a:lnTo>
                    <a:lnTo>
                      <a:pt x="131" y="66"/>
                    </a:lnTo>
                    <a:lnTo>
                      <a:pt x="125" y="60"/>
                    </a:lnTo>
                    <a:lnTo>
                      <a:pt x="119" y="56"/>
                    </a:lnTo>
                    <a:lnTo>
                      <a:pt x="113" y="51"/>
                    </a:lnTo>
                    <a:lnTo>
                      <a:pt x="108" y="47"/>
                    </a:lnTo>
                    <a:lnTo>
                      <a:pt x="102" y="43"/>
                    </a:lnTo>
                    <a:lnTo>
                      <a:pt x="98" y="39"/>
                    </a:lnTo>
                    <a:lnTo>
                      <a:pt x="95" y="36"/>
                    </a:lnTo>
                    <a:lnTo>
                      <a:pt x="91" y="28"/>
                    </a:lnTo>
                    <a:lnTo>
                      <a:pt x="87" y="20"/>
                    </a:lnTo>
                    <a:lnTo>
                      <a:pt x="83" y="12"/>
                    </a:lnTo>
                    <a:lnTo>
                      <a:pt x="79" y="6"/>
                    </a:lnTo>
                    <a:lnTo>
                      <a:pt x="74" y="2"/>
                    </a:lnTo>
                    <a:lnTo>
                      <a:pt x="68" y="0"/>
                    </a:lnTo>
                    <a:lnTo>
                      <a:pt x="62" y="3"/>
                    </a:lnTo>
                    <a:lnTo>
                      <a:pt x="56" y="7"/>
                    </a:lnTo>
                    <a:lnTo>
                      <a:pt x="51" y="13"/>
                    </a:lnTo>
                    <a:lnTo>
                      <a:pt x="44" y="19"/>
                    </a:lnTo>
                    <a:lnTo>
                      <a:pt x="37" y="26"/>
                    </a:lnTo>
                    <a:lnTo>
                      <a:pt x="27" y="31"/>
                    </a:lnTo>
                    <a:lnTo>
                      <a:pt x="18" y="35"/>
                    </a:lnTo>
                    <a:lnTo>
                      <a:pt x="13" y="38"/>
                    </a:lnTo>
                    <a:lnTo>
                      <a:pt x="11" y="40"/>
                    </a:lnTo>
                    <a:lnTo>
                      <a:pt x="9" y="44"/>
                    </a:lnTo>
                    <a:lnTo>
                      <a:pt x="5" y="50"/>
                    </a:lnTo>
                    <a:lnTo>
                      <a:pt x="0" y="58"/>
                    </a:lnTo>
                    <a:lnTo>
                      <a:pt x="0" y="63"/>
                    </a:lnTo>
                    <a:lnTo>
                      <a:pt x="4" y="68"/>
                    </a:lnTo>
                    <a:lnTo>
                      <a:pt x="12" y="74"/>
                    </a:lnTo>
                    <a:lnTo>
                      <a:pt x="14" y="79"/>
                    </a:lnTo>
                    <a:lnTo>
                      <a:pt x="15" y="85"/>
                    </a:lnTo>
                    <a:lnTo>
                      <a:pt x="13" y="91"/>
                    </a:lnTo>
                    <a:lnTo>
                      <a:pt x="12" y="97"/>
                    </a:lnTo>
                    <a:lnTo>
                      <a:pt x="10" y="102"/>
                    </a:lnTo>
                    <a:lnTo>
                      <a:pt x="9" y="107"/>
                    </a:lnTo>
                    <a:lnTo>
                      <a:pt x="11" y="111"/>
                    </a:lnTo>
                    <a:lnTo>
                      <a:pt x="15" y="113"/>
                    </a:lnTo>
                    <a:lnTo>
                      <a:pt x="22" y="115"/>
                    </a:lnTo>
                    <a:lnTo>
                      <a:pt x="30" y="116"/>
                    </a:lnTo>
                    <a:lnTo>
                      <a:pt x="38" y="117"/>
                    </a:lnTo>
                    <a:lnTo>
                      <a:pt x="45" y="119"/>
                    </a:lnTo>
                    <a:lnTo>
                      <a:pt x="51" y="122"/>
                    </a:lnTo>
                    <a:lnTo>
                      <a:pt x="55" y="127"/>
                    </a:lnTo>
                    <a:lnTo>
                      <a:pt x="57" y="134"/>
                    </a:lnTo>
                    <a:lnTo>
                      <a:pt x="57" y="138"/>
                    </a:lnTo>
                    <a:lnTo>
                      <a:pt x="59" y="142"/>
                    </a:lnTo>
                    <a:lnTo>
                      <a:pt x="62" y="146"/>
                    </a:lnTo>
                    <a:lnTo>
                      <a:pt x="65" y="149"/>
                    </a:lnTo>
                    <a:lnTo>
                      <a:pt x="69" y="152"/>
                    </a:lnTo>
                    <a:lnTo>
                      <a:pt x="74" y="154"/>
                    </a:lnTo>
                    <a:lnTo>
                      <a:pt x="79" y="155"/>
                    </a:lnTo>
                    <a:lnTo>
                      <a:pt x="85" y="156"/>
                    </a:lnTo>
                    <a:lnTo>
                      <a:pt x="91" y="155"/>
                    </a:lnTo>
                    <a:lnTo>
                      <a:pt x="96" y="154"/>
                    </a:lnTo>
                    <a:lnTo>
                      <a:pt x="102" y="151"/>
                    </a:lnTo>
                    <a:lnTo>
                      <a:pt x="108" y="147"/>
                    </a:lnTo>
                    <a:lnTo>
                      <a:pt x="113" y="142"/>
                    </a:lnTo>
                    <a:lnTo>
                      <a:pt x="118" y="135"/>
                    </a:lnTo>
                    <a:lnTo>
                      <a:pt x="122" y="127"/>
                    </a:lnTo>
                    <a:close/>
                  </a:path>
                </a:pathLst>
              </a:custGeom>
              <a:gradFill rotWithShape="0">
                <a:gsLst>
                  <a:gs pos="0">
                    <a:srgbClr val="FFFFFF"/>
                  </a:gs>
                  <a:gs pos="50000">
                    <a:srgbClr val="FFFFFF"/>
                  </a:gs>
                  <a:gs pos="100000">
                    <a:srgbClr val="FFB870"/>
                  </a:gs>
                </a:gsLst>
                <a:lin ang="840000" scaled="1"/>
              </a:gradFill>
              <a:ln w="0">
                <a:solidFill>
                  <a:srgbClr val="000000"/>
                </a:solidFill>
                <a:prstDash val="solid"/>
                <a:round/>
                <a:headEnd/>
                <a:tailEnd/>
              </a:ln>
            </p:spPr>
            <p:txBody>
              <a:bodyPr/>
              <a:lstStyle/>
              <a:p>
                <a:endParaRPr lang="en-US" dirty="0"/>
              </a:p>
            </p:txBody>
          </p:sp>
          <p:sp>
            <p:nvSpPr>
              <p:cNvPr id="64" name="Freeform 14"/>
              <p:cNvSpPr>
                <a:spLocks noChangeArrowheads="1"/>
              </p:cNvSpPr>
              <p:nvPr/>
            </p:nvSpPr>
            <p:spPr bwMode="auto">
              <a:xfrm>
                <a:off x="3554659" y="2192945"/>
                <a:ext cx="653884" cy="649407"/>
              </a:xfrm>
              <a:custGeom>
                <a:avLst/>
                <a:gdLst>
                  <a:gd name="T0" fmla="*/ 20161248 w 146"/>
                  <a:gd name="T1" fmla="*/ 244456477 h 145"/>
                  <a:gd name="T2" fmla="*/ 15120937 w 146"/>
                  <a:gd name="T3" fmla="*/ 216733916 h 145"/>
                  <a:gd name="T4" fmla="*/ 10080624 w 146"/>
                  <a:gd name="T5" fmla="*/ 204133857 h 145"/>
                  <a:gd name="T6" fmla="*/ 7559675 w 146"/>
                  <a:gd name="T7" fmla="*/ 201612903 h 145"/>
                  <a:gd name="T8" fmla="*/ 5040312 w 146"/>
                  <a:gd name="T9" fmla="*/ 204133857 h 145"/>
                  <a:gd name="T10" fmla="*/ 2520950 w 146"/>
                  <a:gd name="T11" fmla="*/ 204133857 h 145"/>
                  <a:gd name="T12" fmla="*/ 2520950 w 146"/>
                  <a:gd name="T13" fmla="*/ 199093536 h 145"/>
                  <a:gd name="T14" fmla="*/ 0 w 146"/>
                  <a:gd name="T15" fmla="*/ 178932250 h 145"/>
                  <a:gd name="T16" fmla="*/ 0 w 146"/>
                  <a:gd name="T17" fmla="*/ 161290332 h 145"/>
                  <a:gd name="T18" fmla="*/ 17640299 w 146"/>
                  <a:gd name="T19" fmla="*/ 133569359 h 145"/>
                  <a:gd name="T20" fmla="*/ 45362806 w 146"/>
                  <a:gd name="T21" fmla="*/ 113408073 h 145"/>
                  <a:gd name="T22" fmla="*/ 78124042 w 146"/>
                  <a:gd name="T23" fmla="*/ 95766130 h 145"/>
                  <a:gd name="T24" fmla="*/ 113406240 w 146"/>
                  <a:gd name="T25" fmla="*/ 83166120 h 145"/>
                  <a:gd name="T26" fmla="*/ 141128741 w 146"/>
                  <a:gd name="T27" fmla="*/ 70564523 h 145"/>
                  <a:gd name="T28" fmla="*/ 151209361 w 146"/>
                  <a:gd name="T29" fmla="*/ 65524202 h 145"/>
                  <a:gd name="T30" fmla="*/ 183972173 w 146"/>
                  <a:gd name="T31" fmla="*/ 32762895 h 145"/>
                  <a:gd name="T32" fmla="*/ 211693136 w 146"/>
                  <a:gd name="T33" fmla="*/ 5040323 h 145"/>
                  <a:gd name="T34" fmla="*/ 241934998 w 146"/>
                  <a:gd name="T35" fmla="*/ 0 h 145"/>
                  <a:gd name="T36" fmla="*/ 257055929 w 146"/>
                  <a:gd name="T37" fmla="*/ 10080646 h 145"/>
                  <a:gd name="T38" fmla="*/ 277217171 w 146"/>
                  <a:gd name="T39" fmla="*/ 42843537 h 145"/>
                  <a:gd name="T40" fmla="*/ 299897774 w 146"/>
                  <a:gd name="T41" fmla="*/ 83166120 h 145"/>
                  <a:gd name="T42" fmla="*/ 320059015 w 146"/>
                  <a:gd name="T43" fmla="*/ 100806451 h 145"/>
                  <a:gd name="T44" fmla="*/ 347781516 w 146"/>
                  <a:gd name="T45" fmla="*/ 128529037 h 145"/>
                  <a:gd name="T46" fmla="*/ 352821827 w 146"/>
                  <a:gd name="T47" fmla="*/ 146169368 h 145"/>
                  <a:gd name="T48" fmla="*/ 360383086 w 146"/>
                  <a:gd name="T49" fmla="*/ 163811286 h 145"/>
                  <a:gd name="T50" fmla="*/ 362902448 w 146"/>
                  <a:gd name="T51" fmla="*/ 199093536 h 145"/>
                  <a:gd name="T52" fmla="*/ 327620275 w 146"/>
                  <a:gd name="T53" fmla="*/ 219254871 h 145"/>
                  <a:gd name="T54" fmla="*/ 317539654 w 146"/>
                  <a:gd name="T55" fmla="*/ 229335513 h 145"/>
                  <a:gd name="T56" fmla="*/ 309978395 w 146"/>
                  <a:gd name="T57" fmla="*/ 257056487 h 145"/>
                  <a:gd name="T58" fmla="*/ 312499344 w 146"/>
                  <a:gd name="T59" fmla="*/ 287298415 h 145"/>
                  <a:gd name="T60" fmla="*/ 302418723 w 146"/>
                  <a:gd name="T61" fmla="*/ 307459700 h 145"/>
                  <a:gd name="T62" fmla="*/ 292338102 w 146"/>
                  <a:gd name="T63" fmla="*/ 309980655 h 145"/>
                  <a:gd name="T64" fmla="*/ 252015619 w 146"/>
                  <a:gd name="T65" fmla="*/ 304940333 h 145"/>
                  <a:gd name="T66" fmla="*/ 214212497 w 146"/>
                  <a:gd name="T67" fmla="*/ 302419379 h 145"/>
                  <a:gd name="T68" fmla="*/ 183972173 w 146"/>
                  <a:gd name="T69" fmla="*/ 315020976 h 145"/>
                  <a:gd name="T70" fmla="*/ 176410913 w 146"/>
                  <a:gd name="T71" fmla="*/ 332661307 h 145"/>
                  <a:gd name="T72" fmla="*/ 163810931 w 146"/>
                  <a:gd name="T73" fmla="*/ 350303225 h 145"/>
                  <a:gd name="T74" fmla="*/ 143648102 w 146"/>
                  <a:gd name="T75" fmla="*/ 360383868 h 145"/>
                  <a:gd name="T76" fmla="*/ 118446550 w 146"/>
                  <a:gd name="T77" fmla="*/ 365424189 h 145"/>
                  <a:gd name="T78" fmla="*/ 93244973 w 146"/>
                  <a:gd name="T79" fmla="*/ 362903235 h 145"/>
                  <a:gd name="T80" fmla="*/ 65524060 w 146"/>
                  <a:gd name="T81" fmla="*/ 350303225 h 145"/>
                  <a:gd name="T82" fmla="*/ 42843444 w 146"/>
                  <a:gd name="T83" fmla="*/ 325101619 h 145"/>
                  <a:gd name="T84" fmla="*/ 27720926 w 146"/>
                  <a:gd name="T85" fmla="*/ 289819369 h 145"/>
                  <a:gd name="T86" fmla="*/ 22682197 w 146"/>
                  <a:gd name="T87" fmla="*/ 267137130 h 1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45"/>
                  <a:gd name="T134" fmla="*/ 146 w 146"/>
                  <a:gd name="T135" fmla="*/ 145 h 1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45">
                    <a:moveTo>
                      <a:pt x="9" y="106"/>
                    </a:moveTo>
                    <a:lnTo>
                      <a:pt x="8" y="97"/>
                    </a:lnTo>
                    <a:lnTo>
                      <a:pt x="7" y="91"/>
                    </a:lnTo>
                    <a:lnTo>
                      <a:pt x="6" y="86"/>
                    </a:lnTo>
                    <a:lnTo>
                      <a:pt x="5" y="83"/>
                    </a:lnTo>
                    <a:lnTo>
                      <a:pt x="4" y="81"/>
                    </a:lnTo>
                    <a:lnTo>
                      <a:pt x="3" y="80"/>
                    </a:lnTo>
                    <a:lnTo>
                      <a:pt x="2" y="81"/>
                    </a:lnTo>
                    <a:lnTo>
                      <a:pt x="1" y="81"/>
                    </a:lnTo>
                    <a:lnTo>
                      <a:pt x="1" y="80"/>
                    </a:lnTo>
                    <a:lnTo>
                      <a:pt x="1" y="79"/>
                    </a:lnTo>
                    <a:lnTo>
                      <a:pt x="0" y="75"/>
                    </a:lnTo>
                    <a:lnTo>
                      <a:pt x="0" y="71"/>
                    </a:lnTo>
                    <a:lnTo>
                      <a:pt x="0" y="64"/>
                    </a:lnTo>
                    <a:lnTo>
                      <a:pt x="3" y="58"/>
                    </a:lnTo>
                    <a:lnTo>
                      <a:pt x="7" y="53"/>
                    </a:lnTo>
                    <a:lnTo>
                      <a:pt x="12" y="49"/>
                    </a:lnTo>
                    <a:lnTo>
                      <a:pt x="18" y="45"/>
                    </a:lnTo>
                    <a:lnTo>
                      <a:pt x="24" y="41"/>
                    </a:lnTo>
                    <a:lnTo>
                      <a:pt x="31" y="38"/>
                    </a:lnTo>
                    <a:lnTo>
                      <a:pt x="38" y="36"/>
                    </a:lnTo>
                    <a:lnTo>
                      <a:pt x="45" y="33"/>
                    </a:lnTo>
                    <a:lnTo>
                      <a:pt x="51" y="31"/>
                    </a:lnTo>
                    <a:lnTo>
                      <a:pt x="56" y="28"/>
                    </a:lnTo>
                    <a:lnTo>
                      <a:pt x="60" y="26"/>
                    </a:lnTo>
                    <a:lnTo>
                      <a:pt x="67" y="20"/>
                    </a:lnTo>
                    <a:lnTo>
                      <a:pt x="73" y="13"/>
                    </a:lnTo>
                    <a:lnTo>
                      <a:pt x="79" y="7"/>
                    </a:lnTo>
                    <a:lnTo>
                      <a:pt x="84" y="2"/>
                    </a:lnTo>
                    <a:lnTo>
                      <a:pt x="90" y="0"/>
                    </a:lnTo>
                    <a:lnTo>
                      <a:pt x="96" y="0"/>
                    </a:lnTo>
                    <a:lnTo>
                      <a:pt x="102" y="4"/>
                    </a:lnTo>
                    <a:lnTo>
                      <a:pt x="106" y="9"/>
                    </a:lnTo>
                    <a:lnTo>
                      <a:pt x="110" y="17"/>
                    </a:lnTo>
                    <a:lnTo>
                      <a:pt x="114" y="25"/>
                    </a:lnTo>
                    <a:lnTo>
                      <a:pt x="119" y="33"/>
                    </a:lnTo>
                    <a:lnTo>
                      <a:pt x="127" y="40"/>
                    </a:lnTo>
                    <a:lnTo>
                      <a:pt x="135" y="47"/>
                    </a:lnTo>
                    <a:lnTo>
                      <a:pt x="138" y="51"/>
                    </a:lnTo>
                    <a:lnTo>
                      <a:pt x="140" y="54"/>
                    </a:lnTo>
                    <a:lnTo>
                      <a:pt x="140" y="58"/>
                    </a:lnTo>
                    <a:lnTo>
                      <a:pt x="143" y="65"/>
                    </a:lnTo>
                    <a:lnTo>
                      <a:pt x="146" y="74"/>
                    </a:lnTo>
                    <a:lnTo>
                      <a:pt x="144" y="79"/>
                    </a:lnTo>
                    <a:lnTo>
                      <a:pt x="139" y="82"/>
                    </a:lnTo>
                    <a:lnTo>
                      <a:pt x="130" y="87"/>
                    </a:lnTo>
                    <a:lnTo>
                      <a:pt x="126" y="91"/>
                    </a:lnTo>
                    <a:lnTo>
                      <a:pt x="124" y="96"/>
                    </a:lnTo>
                    <a:lnTo>
                      <a:pt x="123" y="102"/>
                    </a:lnTo>
                    <a:lnTo>
                      <a:pt x="124" y="108"/>
                    </a:lnTo>
                    <a:lnTo>
                      <a:pt x="124" y="114"/>
                    </a:lnTo>
                    <a:lnTo>
                      <a:pt x="123" y="119"/>
                    </a:lnTo>
                    <a:lnTo>
                      <a:pt x="120" y="122"/>
                    </a:lnTo>
                    <a:lnTo>
                      <a:pt x="116" y="123"/>
                    </a:lnTo>
                    <a:lnTo>
                      <a:pt x="108" y="122"/>
                    </a:lnTo>
                    <a:lnTo>
                      <a:pt x="100" y="121"/>
                    </a:lnTo>
                    <a:lnTo>
                      <a:pt x="92" y="120"/>
                    </a:lnTo>
                    <a:lnTo>
                      <a:pt x="85" y="120"/>
                    </a:lnTo>
                    <a:lnTo>
                      <a:pt x="78" y="121"/>
                    </a:lnTo>
                    <a:lnTo>
                      <a:pt x="73" y="125"/>
                    </a:lnTo>
                    <a:lnTo>
                      <a:pt x="70" y="132"/>
                    </a:lnTo>
                    <a:lnTo>
                      <a:pt x="68" y="135"/>
                    </a:lnTo>
                    <a:lnTo>
                      <a:pt x="65" y="139"/>
                    </a:lnTo>
                    <a:lnTo>
                      <a:pt x="61" y="141"/>
                    </a:lnTo>
                    <a:lnTo>
                      <a:pt x="57" y="143"/>
                    </a:lnTo>
                    <a:lnTo>
                      <a:pt x="53" y="145"/>
                    </a:lnTo>
                    <a:lnTo>
                      <a:pt x="47" y="145"/>
                    </a:lnTo>
                    <a:lnTo>
                      <a:pt x="42" y="145"/>
                    </a:lnTo>
                    <a:lnTo>
                      <a:pt x="37" y="144"/>
                    </a:lnTo>
                    <a:lnTo>
                      <a:pt x="31" y="142"/>
                    </a:lnTo>
                    <a:lnTo>
                      <a:pt x="26" y="139"/>
                    </a:lnTo>
                    <a:lnTo>
                      <a:pt x="22" y="135"/>
                    </a:lnTo>
                    <a:lnTo>
                      <a:pt x="17" y="129"/>
                    </a:lnTo>
                    <a:lnTo>
                      <a:pt x="14" y="123"/>
                    </a:lnTo>
                    <a:lnTo>
                      <a:pt x="11" y="115"/>
                    </a:lnTo>
                    <a:lnTo>
                      <a:pt x="9" y="106"/>
                    </a:lnTo>
                    <a:close/>
                  </a:path>
                </a:pathLst>
              </a:custGeom>
              <a:gradFill rotWithShape="0">
                <a:gsLst>
                  <a:gs pos="0">
                    <a:srgbClr val="FFFFFF"/>
                  </a:gs>
                  <a:gs pos="100000">
                    <a:srgbClr val="FFCC00"/>
                  </a:gs>
                </a:gsLst>
                <a:path path="rect">
                  <a:fillToRect l="50000" t="50000" r="50000" b="50000"/>
                </a:path>
              </a:gradFill>
              <a:ln w="0">
                <a:solidFill>
                  <a:srgbClr val="000000"/>
                </a:solidFill>
                <a:prstDash val="solid"/>
                <a:round/>
                <a:headEnd/>
                <a:tailEnd/>
              </a:ln>
            </p:spPr>
            <p:txBody>
              <a:bodyPr/>
              <a:lstStyle/>
              <a:p>
                <a:endParaRPr lang="en-US" dirty="0"/>
              </a:p>
            </p:txBody>
          </p:sp>
          <p:sp>
            <p:nvSpPr>
              <p:cNvPr id="65" name="Freeform 15"/>
              <p:cNvSpPr>
                <a:spLocks noChangeArrowheads="1"/>
              </p:cNvSpPr>
              <p:nvPr/>
            </p:nvSpPr>
            <p:spPr bwMode="auto">
              <a:xfrm>
                <a:off x="2658927" y="2112329"/>
                <a:ext cx="653884" cy="644927"/>
              </a:xfrm>
              <a:custGeom>
                <a:avLst/>
                <a:gdLst>
                  <a:gd name="T0" fmla="*/ 17640299 w 146"/>
                  <a:gd name="T1" fmla="*/ 236894686 h 144"/>
                  <a:gd name="T2" fmla="*/ 12599985 w 146"/>
                  <a:gd name="T3" fmla="*/ 209172186 h 144"/>
                  <a:gd name="T4" fmla="*/ 10080624 w 146"/>
                  <a:gd name="T5" fmla="*/ 196572154 h 144"/>
                  <a:gd name="T6" fmla="*/ 7559675 w 146"/>
                  <a:gd name="T7" fmla="*/ 194051205 h 144"/>
                  <a:gd name="T8" fmla="*/ 5040312 w 146"/>
                  <a:gd name="T9" fmla="*/ 196572154 h 144"/>
                  <a:gd name="T10" fmla="*/ 2520950 w 146"/>
                  <a:gd name="T11" fmla="*/ 196572154 h 144"/>
                  <a:gd name="T12" fmla="*/ 2520950 w 146"/>
                  <a:gd name="T13" fmla="*/ 189010894 h 144"/>
                  <a:gd name="T14" fmla="*/ 0 w 146"/>
                  <a:gd name="T15" fmla="*/ 168851241 h 144"/>
                  <a:gd name="T16" fmla="*/ 2520950 w 146"/>
                  <a:gd name="T17" fmla="*/ 151209361 h 144"/>
                  <a:gd name="T18" fmla="*/ 20161248 w 146"/>
                  <a:gd name="T19" fmla="*/ 126007809 h 144"/>
                  <a:gd name="T20" fmla="*/ 47882167 w 146"/>
                  <a:gd name="T21" fmla="*/ 105846567 h 144"/>
                  <a:gd name="T22" fmla="*/ 83165940 w 146"/>
                  <a:gd name="T23" fmla="*/ 90725611 h 144"/>
                  <a:gd name="T24" fmla="*/ 118446550 w 146"/>
                  <a:gd name="T25" fmla="*/ 80644991 h 144"/>
                  <a:gd name="T26" fmla="*/ 146169051 w 146"/>
                  <a:gd name="T27" fmla="*/ 68043421 h 144"/>
                  <a:gd name="T28" fmla="*/ 156249672 w 146"/>
                  <a:gd name="T29" fmla="*/ 63003111 h 144"/>
                  <a:gd name="T30" fmla="*/ 189010896 w 146"/>
                  <a:gd name="T31" fmla="*/ 32761236 h 144"/>
                  <a:gd name="T32" fmla="*/ 221773757 w 146"/>
                  <a:gd name="T33" fmla="*/ 5040312 h 144"/>
                  <a:gd name="T34" fmla="*/ 252015619 w 146"/>
                  <a:gd name="T35" fmla="*/ 0 h 144"/>
                  <a:gd name="T36" fmla="*/ 264615601 w 146"/>
                  <a:gd name="T37" fmla="*/ 10080624 h 144"/>
                  <a:gd name="T38" fmla="*/ 282257481 w 146"/>
                  <a:gd name="T39" fmla="*/ 45362806 h 144"/>
                  <a:gd name="T40" fmla="*/ 304938084 w 146"/>
                  <a:gd name="T41" fmla="*/ 85685301 h 144"/>
                  <a:gd name="T42" fmla="*/ 322579964 w 146"/>
                  <a:gd name="T43" fmla="*/ 105846567 h 144"/>
                  <a:gd name="T44" fmla="*/ 350302465 w 146"/>
                  <a:gd name="T45" fmla="*/ 131048119 h 144"/>
                  <a:gd name="T46" fmla="*/ 355342776 w 146"/>
                  <a:gd name="T47" fmla="*/ 143648101 h 144"/>
                  <a:gd name="T48" fmla="*/ 360383086 w 146"/>
                  <a:gd name="T49" fmla="*/ 171370602 h 144"/>
                  <a:gd name="T50" fmla="*/ 367942758 w 146"/>
                  <a:gd name="T51" fmla="*/ 194051205 h 144"/>
                  <a:gd name="T52" fmla="*/ 347781516 w 146"/>
                  <a:gd name="T53" fmla="*/ 211693134 h 144"/>
                  <a:gd name="T54" fmla="*/ 325100913 w 146"/>
                  <a:gd name="T55" fmla="*/ 224293117 h 144"/>
                  <a:gd name="T56" fmla="*/ 309978395 w 146"/>
                  <a:gd name="T57" fmla="*/ 246975307 h 144"/>
                  <a:gd name="T58" fmla="*/ 307459033 w 146"/>
                  <a:gd name="T59" fmla="*/ 277217169 h 144"/>
                  <a:gd name="T60" fmla="*/ 304938084 w 146"/>
                  <a:gd name="T61" fmla="*/ 302418721 h 144"/>
                  <a:gd name="T62" fmla="*/ 287297792 w 146"/>
                  <a:gd name="T63" fmla="*/ 312499342 h 144"/>
                  <a:gd name="T64" fmla="*/ 267136550 w 146"/>
                  <a:gd name="T65" fmla="*/ 309978393 h 144"/>
                  <a:gd name="T66" fmla="*/ 229333428 w 146"/>
                  <a:gd name="T67" fmla="*/ 302418721 h 144"/>
                  <a:gd name="T68" fmla="*/ 191531845 w 146"/>
                  <a:gd name="T69" fmla="*/ 304938082 h 144"/>
                  <a:gd name="T70" fmla="*/ 168851242 w 146"/>
                  <a:gd name="T71" fmla="*/ 330141222 h 144"/>
                  <a:gd name="T72" fmla="*/ 163810931 w 146"/>
                  <a:gd name="T73" fmla="*/ 337700894 h 144"/>
                  <a:gd name="T74" fmla="*/ 148688412 w 146"/>
                  <a:gd name="T75" fmla="*/ 352821825 h 144"/>
                  <a:gd name="T76" fmla="*/ 126007809 w 146"/>
                  <a:gd name="T77" fmla="*/ 360383084 h 144"/>
                  <a:gd name="T78" fmla="*/ 98285284 w 146"/>
                  <a:gd name="T79" fmla="*/ 360383084 h 144"/>
                  <a:gd name="T80" fmla="*/ 73083732 w 146"/>
                  <a:gd name="T81" fmla="*/ 352821825 h 144"/>
                  <a:gd name="T82" fmla="*/ 47882167 w 146"/>
                  <a:gd name="T83" fmla="*/ 332660583 h 144"/>
                  <a:gd name="T84" fmla="*/ 30241875 w 146"/>
                  <a:gd name="T85" fmla="*/ 302418721 h 144"/>
                  <a:gd name="T86" fmla="*/ 20161248 w 146"/>
                  <a:gd name="T87" fmla="*/ 259575289 h 144"/>
                  <a:gd name="T88" fmla="*/ 20161248 w 146"/>
                  <a:gd name="T89" fmla="*/ 259575289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44"/>
                  <a:gd name="T137" fmla="*/ 146 w 146"/>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44">
                    <a:moveTo>
                      <a:pt x="8" y="103"/>
                    </a:moveTo>
                    <a:lnTo>
                      <a:pt x="7" y="94"/>
                    </a:lnTo>
                    <a:lnTo>
                      <a:pt x="6" y="88"/>
                    </a:lnTo>
                    <a:lnTo>
                      <a:pt x="5" y="83"/>
                    </a:lnTo>
                    <a:lnTo>
                      <a:pt x="5" y="80"/>
                    </a:lnTo>
                    <a:lnTo>
                      <a:pt x="4" y="78"/>
                    </a:lnTo>
                    <a:lnTo>
                      <a:pt x="3" y="77"/>
                    </a:lnTo>
                    <a:lnTo>
                      <a:pt x="2" y="77"/>
                    </a:lnTo>
                    <a:lnTo>
                      <a:pt x="2" y="78"/>
                    </a:lnTo>
                    <a:lnTo>
                      <a:pt x="1" y="78"/>
                    </a:lnTo>
                    <a:lnTo>
                      <a:pt x="1" y="77"/>
                    </a:lnTo>
                    <a:lnTo>
                      <a:pt x="1" y="75"/>
                    </a:lnTo>
                    <a:lnTo>
                      <a:pt x="0" y="72"/>
                    </a:lnTo>
                    <a:lnTo>
                      <a:pt x="0" y="67"/>
                    </a:lnTo>
                    <a:lnTo>
                      <a:pt x="1" y="60"/>
                    </a:lnTo>
                    <a:lnTo>
                      <a:pt x="4" y="55"/>
                    </a:lnTo>
                    <a:lnTo>
                      <a:pt x="8" y="50"/>
                    </a:lnTo>
                    <a:lnTo>
                      <a:pt x="13" y="46"/>
                    </a:lnTo>
                    <a:lnTo>
                      <a:pt x="19" y="42"/>
                    </a:lnTo>
                    <a:lnTo>
                      <a:pt x="26" y="39"/>
                    </a:lnTo>
                    <a:lnTo>
                      <a:pt x="33" y="36"/>
                    </a:lnTo>
                    <a:lnTo>
                      <a:pt x="40" y="34"/>
                    </a:lnTo>
                    <a:lnTo>
                      <a:pt x="47" y="32"/>
                    </a:lnTo>
                    <a:lnTo>
                      <a:pt x="53" y="29"/>
                    </a:lnTo>
                    <a:lnTo>
                      <a:pt x="58" y="27"/>
                    </a:lnTo>
                    <a:lnTo>
                      <a:pt x="62" y="25"/>
                    </a:lnTo>
                    <a:lnTo>
                      <a:pt x="69" y="19"/>
                    </a:lnTo>
                    <a:lnTo>
                      <a:pt x="75" y="13"/>
                    </a:lnTo>
                    <a:lnTo>
                      <a:pt x="82" y="7"/>
                    </a:lnTo>
                    <a:lnTo>
                      <a:pt x="88" y="2"/>
                    </a:lnTo>
                    <a:lnTo>
                      <a:pt x="94" y="0"/>
                    </a:lnTo>
                    <a:lnTo>
                      <a:pt x="100" y="0"/>
                    </a:lnTo>
                    <a:lnTo>
                      <a:pt x="105" y="4"/>
                    </a:lnTo>
                    <a:lnTo>
                      <a:pt x="108" y="10"/>
                    </a:lnTo>
                    <a:lnTo>
                      <a:pt x="112" y="18"/>
                    </a:lnTo>
                    <a:lnTo>
                      <a:pt x="116" y="26"/>
                    </a:lnTo>
                    <a:lnTo>
                      <a:pt x="121" y="34"/>
                    </a:lnTo>
                    <a:lnTo>
                      <a:pt x="128" y="42"/>
                    </a:lnTo>
                    <a:lnTo>
                      <a:pt x="135" y="48"/>
                    </a:lnTo>
                    <a:lnTo>
                      <a:pt x="139" y="52"/>
                    </a:lnTo>
                    <a:lnTo>
                      <a:pt x="140" y="55"/>
                    </a:lnTo>
                    <a:lnTo>
                      <a:pt x="141" y="57"/>
                    </a:lnTo>
                    <a:lnTo>
                      <a:pt x="141" y="61"/>
                    </a:lnTo>
                    <a:lnTo>
                      <a:pt x="143" y="68"/>
                    </a:lnTo>
                    <a:lnTo>
                      <a:pt x="146" y="77"/>
                    </a:lnTo>
                    <a:lnTo>
                      <a:pt x="144" y="81"/>
                    </a:lnTo>
                    <a:lnTo>
                      <a:pt x="138" y="84"/>
                    </a:lnTo>
                    <a:lnTo>
                      <a:pt x="129" y="89"/>
                    </a:lnTo>
                    <a:lnTo>
                      <a:pt x="125" y="92"/>
                    </a:lnTo>
                    <a:lnTo>
                      <a:pt x="123" y="98"/>
                    </a:lnTo>
                    <a:lnTo>
                      <a:pt x="122" y="104"/>
                    </a:lnTo>
                    <a:lnTo>
                      <a:pt x="122" y="110"/>
                    </a:lnTo>
                    <a:lnTo>
                      <a:pt x="122" y="116"/>
                    </a:lnTo>
                    <a:lnTo>
                      <a:pt x="121" y="120"/>
                    </a:lnTo>
                    <a:lnTo>
                      <a:pt x="118" y="123"/>
                    </a:lnTo>
                    <a:lnTo>
                      <a:pt x="114" y="124"/>
                    </a:lnTo>
                    <a:lnTo>
                      <a:pt x="106" y="123"/>
                    </a:lnTo>
                    <a:lnTo>
                      <a:pt x="98" y="121"/>
                    </a:lnTo>
                    <a:lnTo>
                      <a:pt x="91" y="120"/>
                    </a:lnTo>
                    <a:lnTo>
                      <a:pt x="83" y="120"/>
                    </a:lnTo>
                    <a:lnTo>
                      <a:pt x="76" y="121"/>
                    </a:lnTo>
                    <a:lnTo>
                      <a:pt x="71" y="124"/>
                    </a:lnTo>
                    <a:lnTo>
                      <a:pt x="67" y="131"/>
                    </a:lnTo>
                    <a:lnTo>
                      <a:pt x="65" y="134"/>
                    </a:lnTo>
                    <a:lnTo>
                      <a:pt x="62" y="138"/>
                    </a:lnTo>
                    <a:lnTo>
                      <a:pt x="59" y="140"/>
                    </a:lnTo>
                    <a:lnTo>
                      <a:pt x="54" y="142"/>
                    </a:lnTo>
                    <a:lnTo>
                      <a:pt x="50" y="143"/>
                    </a:lnTo>
                    <a:lnTo>
                      <a:pt x="45" y="144"/>
                    </a:lnTo>
                    <a:lnTo>
                      <a:pt x="39" y="143"/>
                    </a:lnTo>
                    <a:lnTo>
                      <a:pt x="34" y="142"/>
                    </a:lnTo>
                    <a:lnTo>
                      <a:pt x="29" y="140"/>
                    </a:lnTo>
                    <a:lnTo>
                      <a:pt x="24" y="136"/>
                    </a:lnTo>
                    <a:lnTo>
                      <a:pt x="19" y="132"/>
                    </a:lnTo>
                    <a:lnTo>
                      <a:pt x="15" y="127"/>
                    </a:lnTo>
                    <a:lnTo>
                      <a:pt x="12" y="120"/>
                    </a:lnTo>
                    <a:lnTo>
                      <a:pt x="9" y="112"/>
                    </a:lnTo>
                    <a:lnTo>
                      <a:pt x="8" y="103"/>
                    </a:lnTo>
                    <a:close/>
                  </a:path>
                </a:pathLst>
              </a:custGeom>
              <a:gradFill rotWithShape="0">
                <a:gsLst>
                  <a:gs pos="0">
                    <a:srgbClr val="FFB870"/>
                  </a:gs>
                  <a:gs pos="100000">
                    <a:srgbClr val="FFFFFF"/>
                  </a:gs>
                </a:gsLst>
                <a:lin ang="840000" scaled="1"/>
              </a:gradFill>
              <a:ln w="0">
                <a:solidFill>
                  <a:srgbClr val="000000"/>
                </a:solidFill>
                <a:prstDash val="solid"/>
                <a:round/>
                <a:headEnd/>
                <a:tailEnd/>
              </a:ln>
            </p:spPr>
            <p:txBody>
              <a:bodyPr/>
              <a:lstStyle/>
              <a:p>
                <a:endParaRPr lang="en-US" dirty="0"/>
              </a:p>
            </p:txBody>
          </p:sp>
          <p:sp>
            <p:nvSpPr>
              <p:cNvPr id="66" name="Freeform 16"/>
              <p:cNvSpPr>
                <a:spLocks noChangeArrowheads="1"/>
              </p:cNvSpPr>
              <p:nvPr/>
            </p:nvSpPr>
            <p:spPr bwMode="auto">
              <a:xfrm>
                <a:off x="4208543" y="2363134"/>
                <a:ext cx="676279" cy="676279"/>
              </a:xfrm>
              <a:custGeom>
                <a:avLst/>
                <a:gdLst>
                  <a:gd name="T0" fmla="*/ 55443556 w 151"/>
                  <a:gd name="T1" fmla="*/ 183972559 h 151"/>
                  <a:gd name="T2" fmla="*/ 93246757 w 151"/>
                  <a:gd name="T3" fmla="*/ 226814543 h 151"/>
                  <a:gd name="T4" fmla="*/ 128529028 w 151"/>
                  <a:gd name="T5" fmla="*/ 267137111 h 151"/>
                  <a:gd name="T6" fmla="*/ 161290321 w 151"/>
                  <a:gd name="T7" fmla="*/ 297379037 h 151"/>
                  <a:gd name="T8" fmla="*/ 191532247 w 151"/>
                  <a:gd name="T9" fmla="*/ 325101596 h 151"/>
                  <a:gd name="T10" fmla="*/ 219254855 w 151"/>
                  <a:gd name="T11" fmla="*/ 347782247 h 151"/>
                  <a:gd name="T12" fmla="*/ 244456460 w 151"/>
                  <a:gd name="T13" fmla="*/ 362903209 h 151"/>
                  <a:gd name="T14" fmla="*/ 269658065 w 151"/>
                  <a:gd name="T15" fmla="*/ 375504806 h 151"/>
                  <a:gd name="T16" fmla="*/ 289819349 w 151"/>
                  <a:gd name="T17" fmla="*/ 380545127 h 151"/>
                  <a:gd name="T18" fmla="*/ 309980633 w 151"/>
                  <a:gd name="T19" fmla="*/ 380545127 h 151"/>
                  <a:gd name="T20" fmla="*/ 320061275 w 151"/>
                  <a:gd name="T21" fmla="*/ 378024172 h 151"/>
                  <a:gd name="T22" fmla="*/ 337701605 w 151"/>
                  <a:gd name="T23" fmla="*/ 357862889 h 151"/>
                  <a:gd name="T24" fmla="*/ 352822568 w 151"/>
                  <a:gd name="T25" fmla="*/ 327620963 h 151"/>
                  <a:gd name="T26" fmla="*/ 365424164 w 151"/>
                  <a:gd name="T27" fmla="*/ 287298395 h 151"/>
                  <a:gd name="T28" fmla="*/ 375504806 w 151"/>
                  <a:gd name="T29" fmla="*/ 244456460 h 151"/>
                  <a:gd name="T30" fmla="*/ 380545127 w 151"/>
                  <a:gd name="T31" fmla="*/ 199093522 h 151"/>
                  <a:gd name="T32" fmla="*/ 380545127 w 151"/>
                  <a:gd name="T33" fmla="*/ 158770954 h 151"/>
                  <a:gd name="T34" fmla="*/ 378024172 w 151"/>
                  <a:gd name="T35" fmla="*/ 126008074 h 151"/>
                  <a:gd name="T36" fmla="*/ 375504806 w 151"/>
                  <a:gd name="T37" fmla="*/ 113408065 h 151"/>
                  <a:gd name="T38" fmla="*/ 357862889 w 151"/>
                  <a:gd name="T39" fmla="*/ 83166115 h 151"/>
                  <a:gd name="T40" fmla="*/ 330141917 w 151"/>
                  <a:gd name="T41" fmla="*/ 60483877 h 151"/>
                  <a:gd name="T42" fmla="*/ 294859670 w 151"/>
                  <a:gd name="T43" fmla="*/ 42843534 h 151"/>
                  <a:gd name="T44" fmla="*/ 257056469 w 151"/>
                  <a:gd name="T45" fmla="*/ 27722572 h 151"/>
                  <a:gd name="T46" fmla="*/ 224295176 w 151"/>
                  <a:gd name="T47" fmla="*/ 12601599 h 151"/>
                  <a:gd name="T48" fmla="*/ 209174213 w 151"/>
                  <a:gd name="T49" fmla="*/ 7561278 h 151"/>
                  <a:gd name="T50" fmla="*/ 194053201 w 151"/>
                  <a:gd name="T51" fmla="*/ 2520955 h 151"/>
                  <a:gd name="T52" fmla="*/ 173891917 w 151"/>
                  <a:gd name="T53" fmla="*/ 0 h 151"/>
                  <a:gd name="T54" fmla="*/ 148690312 w 151"/>
                  <a:gd name="T55" fmla="*/ 0 h 151"/>
                  <a:gd name="T56" fmla="*/ 123488707 w 151"/>
                  <a:gd name="T57" fmla="*/ 2520955 h 151"/>
                  <a:gd name="T58" fmla="*/ 95766123 w 151"/>
                  <a:gd name="T59" fmla="*/ 5040323 h 151"/>
                  <a:gd name="T60" fmla="*/ 68045152 w 151"/>
                  <a:gd name="T61" fmla="*/ 12601599 h 151"/>
                  <a:gd name="T62" fmla="*/ 42843534 w 151"/>
                  <a:gd name="T63" fmla="*/ 22682244 h 151"/>
                  <a:gd name="T64" fmla="*/ 22682244 w 151"/>
                  <a:gd name="T65" fmla="*/ 35282259 h 151"/>
                  <a:gd name="T66" fmla="*/ 7561278 w 151"/>
                  <a:gd name="T67" fmla="*/ 52924189 h 151"/>
                  <a:gd name="T68" fmla="*/ 0 w 151"/>
                  <a:gd name="T69" fmla="*/ 73085473 h 151"/>
                  <a:gd name="T70" fmla="*/ 0 w 151"/>
                  <a:gd name="T71" fmla="*/ 98287078 h 151"/>
                  <a:gd name="T72" fmla="*/ 12601599 w 151"/>
                  <a:gd name="T73" fmla="*/ 128529028 h 151"/>
                  <a:gd name="T74" fmla="*/ 35282259 w 151"/>
                  <a:gd name="T75" fmla="*/ 161290321 h 151"/>
                  <a:gd name="T76" fmla="*/ 35282259 w 151"/>
                  <a:gd name="T77" fmla="*/ 161290321 h 1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1"/>
                  <a:gd name="T118" fmla="*/ 0 h 151"/>
                  <a:gd name="T119" fmla="*/ 151 w 151"/>
                  <a:gd name="T120" fmla="*/ 151 h 1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1" h="151">
                    <a:moveTo>
                      <a:pt x="14" y="64"/>
                    </a:moveTo>
                    <a:lnTo>
                      <a:pt x="22" y="73"/>
                    </a:lnTo>
                    <a:lnTo>
                      <a:pt x="29" y="82"/>
                    </a:lnTo>
                    <a:lnTo>
                      <a:pt x="37" y="90"/>
                    </a:lnTo>
                    <a:lnTo>
                      <a:pt x="44" y="98"/>
                    </a:lnTo>
                    <a:lnTo>
                      <a:pt x="51" y="106"/>
                    </a:lnTo>
                    <a:lnTo>
                      <a:pt x="57" y="112"/>
                    </a:lnTo>
                    <a:lnTo>
                      <a:pt x="64" y="118"/>
                    </a:lnTo>
                    <a:lnTo>
                      <a:pt x="70" y="124"/>
                    </a:lnTo>
                    <a:lnTo>
                      <a:pt x="76" y="129"/>
                    </a:lnTo>
                    <a:lnTo>
                      <a:pt x="81" y="134"/>
                    </a:lnTo>
                    <a:lnTo>
                      <a:pt x="87" y="138"/>
                    </a:lnTo>
                    <a:lnTo>
                      <a:pt x="92" y="141"/>
                    </a:lnTo>
                    <a:lnTo>
                      <a:pt x="97" y="144"/>
                    </a:lnTo>
                    <a:lnTo>
                      <a:pt x="102" y="147"/>
                    </a:lnTo>
                    <a:lnTo>
                      <a:pt x="107" y="149"/>
                    </a:lnTo>
                    <a:lnTo>
                      <a:pt x="111" y="150"/>
                    </a:lnTo>
                    <a:lnTo>
                      <a:pt x="115" y="151"/>
                    </a:lnTo>
                    <a:lnTo>
                      <a:pt x="119" y="151"/>
                    </a:lnTo>
                    <a:lnTo>
                      <a:pt x="123" y="151"/>
                    </a:lnTo>
                    <a:lnTo>
                      <a:pt x="127" y="150"/>
                    </a:lnTo>
                    <a:lnTo>
                      <a:pt x="131" y="147"/>
                    </a:lnTo>
                    <a:lnTo>
                      <a:pt x="134" y="142"/>
                    </a:lnTo>
                    <a:lnTo>
                      <a:pt x="137" y="136"/>
                    </a:lnTo>
                    <a:lnTo>
                      <a:pt x="140" y="130"/>
                    </a:lnTo>
                    <a:lnTo>
                      <a:pt x="143" y="122"/>
                    </a:lnTo>
                    <a:lnTo>
                      <a:pt x="145" y="114"/>
                    </a:lnTo>
                    <a:lnTo>
                      <a:pt x="147" y="105"/>
                    </a:lnTo>
                    <a:lnTo>
                      <a:pt x="149" y="97"/>
                    </a:lnTo>
                    <a:lnTo>
                      <a:pt x="150" y="88"/>
                    </a:lnTo>
                    <a:lnTo>
                      <a:pt x="151" y="79"/>
                    </a:lnTo>
                    <a:lnTo>
                      <a:pt x="151" y="71"/>
                    </a:lnTo>
                    <a:lnTo>
                      <a:pt x="151" y="63"/>
                    </a:lnTo>
                    <a:lnTo>
                      <a:pt x="151" y="56"/>
                    </a:lnTo>
                    <a:lnTo>
                      <a:pt x="150" y="50"/>
                    </a:lnTo>
                    <a:lnTo>
                      <a:pt x="149" y="45"/>
                    </a:lnTo>
                    <a:lnTo>
                      <a:pt x="146" y="38"/>
                    </a:lnTo>
                    <a:lnTo>
                      <a:pt x="142" y="33"/>
                    </a:lnTo>
                    <a:lnTo>
                      <a:pt x="137" y="28"/>
                    </a:lnTo>
                    <a:lnTo>
                      <a:pt x="131" y="24"/>
                    </a:lnTo>
                    <a:lnTo>
                      <a:pt x="124" y="20"/>
                    </a:lnTo>
                    <a:lnTo>
                      <a:pt x="117" y="17"/>
                    </a:lnTo>
                    <a:lnTo>
                      <a:pt x="110" y="14"/>
                    </a:lnTo>
                    <a:lnTo>
                      <a:pt x="102" y="11"/>
                    </a:lnTo>
                    <a:lnTo>
                      <a:pt x="95" y="8"/>
                    </a:lnTo>
                    <a:lnTo>
                      <a:pt x="89" y="5"/>
                    </a:lnTo>
                    <a:lnTo>
                      <a:pt x="83" y="3"/>
                    </a:lnTo>
                    <a:lnTo>
                      <a:pt x="80" y="2"/>
                    </a:lnTo>
                    <a:lnTo>
                      <a:pt x="77" y="1"/>
                    </a:lnTo>
                    <a:lnTo>
                      <a:pt x="73" y="0"/>
                    </a:lnTo>
                    <a:lnTo>
                      <a:pt x="69" y="0"/>
                    </a:lnTo>
                    <a:lnTo>
                      <a:pt x="64" y="0"/>
                    </a:lnTo>
                    <a:lnTo>
                      <a:pt x="59" y="0"/>
                    </a:lnTo>
                    <a:lnTo>
                      <a:pt x="54" y="0"/>
                    </a:lnTo>
                    <a:lnTo>
                      <a:pt x="49" y="1"/>
                    </a:lnTo>
                    <a:lnTo>
                      <a:pt x="43" y="1"/>
                    </a:lnTo>
                    <a:lnTo>
                      <a:pt x="38" y="2"/>
                    </a:lnTo>
                    <a:lnTo>
                      <a:pt x="32" y="3"/>
                    </a:lnTo>
                    <a:lnTo>
                      <a:pt x="27" y="5"/>
                    </a:lnTo>
                    <a:lnTo>
                      <a:pt x="22" y="7"/>
                    </a:lnTo>
                    <a:lnTo>
                      <a:pt x="17" y="9"/>
                    </a:lnTo>
                    <a:lnTo>
                      <a:pt x="13" y="12"/>
                    </a:lnTo>
                    <a:lnTo>
                      <a:pt x="9" y="14"/>
                    </a:lnTo>
                    <a:lnTo>
                      <a:pt x="6" y="18"/>
                    </a:lnTo>
                    <a:lnTo>
                      <a:pt x="3" y="21"/>
                    </a:lnTo>
                    <a:lnTo>
                      <a:pt x="1" y="25"/>
                    </a:lnTo>
                    <a:lnTo>
                      <a:pt x="0" y="29"/>
                    </a:lnTo>
                    <a:lnTo>
                      <a:pt x="0" y="34"/>
                    </a:lnTo>
                    <a:lnTo>
                      <a:pt x="0" y="39"/>
                    </a:lnTo>
                    <a:lnTo>
                      <a:pt x="2" y="45"/>
                    </a:lnTo>
                    <a:lnTo>
                      <a:pt x="5" y="51"/>
                    </a:lnTo>
                    <a:lnTo>
                      <a:pt x="9" y="57"/>
                    </a:lnTo>
                    <a:lnTo>
                      <a:pt x="14" y="64"/>
                    </a:lnTo>
                    <a:close/>
                  </a:path>
                </a:pathLst>
              </a:custGeom>
              <a:gradFill rotWithShape="0">
                <a:gsLst>
                  <a:gs pos="0">
                    <a:srgbClr val="FFFFFF"/>
                  </a:gs>
                  <a:gs pos="100000">
                    <a:srgbClr val="E0B090"/>
                  </a:gs>
                </a:gsLst>
                <a:path path="rect">
                  <a:fillToRect r="100000" b="100000"/>
                </a:path>
              </a:gradFill>
              <a:ln w="0">
                <a:solidFill>
                  <a:srgbClr val="000000"/>
                </a:solidFill>
                <a:prstDash val="solid"/>
                <a:round/>
                <a:headEnd/>
                <a:tailEnd/>
              </a:ln>
            </p:spPr>
            <p:txBody>
              <a:bodyPr/>
              <a:lstStyle/>
              <a:p>
                <a:endParaRPr lang="en-US" dirty="0"/>
              </a:p>
            </p:txBody>
          </p:sp>
          <p:sp>
            <p:nvSpPr>
              <p:cNvPr id="67" name="Freeform 17"/>
              <p:cNvSpPr>
                <a:spLocks noChangeArrowheads="1"/>
              </p:cNvSpPr>
              <p:nvPr/>
            </p:nvSpPr>
            <p:spPr bwMode="auto">
              <a:xfrm>
                <a:off x="4490697" y="3030456"/>
                <a:ext cx="613578" cy="721066"/>
              </a:xfrm>
              <a:custGeom>
                <a:avLst/>
                <a:gdLst>
                  <a:gd name="T0" fmla="*/ 206653245 w 137"/>
                  <a:gd name="T1" fmla="*/ 78125786 h 161"/>
                  <a:gd name="T2" fmla="*/ 241935548 w 137"/>
                  <a:gd name="T3" fmla="*/ 126008061 h 161"/>
                  <a:gd name="T4" fmla="*/ 269658112 w 137"/>
                  <a:gd name="T5" fmla="*/ 168851578 h 161"/>
                  <a:gd name="T6" fmla="*/ 294859721 w 137"/>
                  <a:gd name="T7" fmla="*/ 206653188 h 161"/>
                  <a:gd name="T8" fmla="*/ 315021008 w 137"/>
                  <a:gd name="T9" fmla="*/ 244456435 h 161"/>
                  <a:gd name="T10" fmla="*/ 327621019 w 137"/>
                  <a:gd name="T11" fmla="*/ 274698357 h 161"/>
                  <a:gd name="T12" fmla="*/ 337701663 w 137"/>
                  <a:gd name="T13" fmla="*/ 304940280 h 161"/>
                  <a:gd name="T14" fmla="*/ 345262939 w 137"/>
                  <a:gd name="T15" fmla="*/ 330141882 h 161"/>
                  <a:gd name="T16" fmla="*/ 345262939 w 137"/>
                  <a:gd name="T17" fmla="*/ 352822531 h 161"/>
                  <a:gd name="T18" fmla="*/ 340222617 w 137"/>
                  <a:gd name="T19" fmla="*/ 370464446 h 161"/>
                  <a:gd name="T20" fmla="*/ 335182295 w 137"/>
                  <a:gd name="T21" fmla="*/ 380545087 h 161"/>
                  <a:gd name="T22" fmla="*/ 312500053 w 137"/>
                  <a:gd name="T23" fmla="*/ 393145094 h 161"/>
                  <a:gd name="T24" fmla="*/ 277217801 w 137"/>
                  <a:gd name="T25" fmla="*/ 400706369 h 161"/>
                  <a:gd name="T26" fmla="*/ 236895226 w 137"/>
                  <a:gd name="T27" fmla="*/ 405746689 h 161"/>
                  <a:gd name="T28" fmla="*/ 191532280 w 137"/>
                  <a:gd name="T29" fmla="*/ 403225735 h 161"/>
                  <a:gd name="T30" fmla="*/ 148690338 w 137"/>
                  <a:gd name="T31" fmla="*/ 398185415 h 161"/>
                  <a:gd name="T32" fmla="*/ 108367763 w 137"/>
                  <a:gd name="T33" fmla="*/ 390625728 h 161"/>
                  <a:gd name="T34" fmla="*/ 75604852 w 137"/>
                  <a:gd name="T35" fmla="*/ 380545087 h 161"/>
                  <a:gd name="T36" fmla="*/ 63004842 w 137"/>
                  <a:gd name="T37" fmla="*/ 375504766 h 161"/>
                  <a:gd name="T38" fmla="*/ 40322587 w 137"/>
                  <a:gd name="T39" fmla="*/ 350303164 h 161"/>
                  <a:gd name="T40" fmla="*/ 22682248 w 137"/>
                  <a:gd name="T41" fmla="*/ 317540288 h 161"/>
                  <a:gd name="T42" fmla="*/ 15120972 w 137"/>
                  <a:gd name="T43" fmla="*/ 279738678 h 161"/>
                  <a:gd name="T44" fmla="*/ 7561280 w 137"/>
                  <a:gd name="T45" fmla="*/ 239416114 h 161"/>
                  <a:gd name="T46" fmla="*/ 2520955 w 137"/>
                  <a:gd name="T47" fmla="*/ 201612868 h 161"/>
                  <a:gd name="T48" fmla="*/ 0 w 137"/>
                  <a:gd name="T49" fmla="*/ 186491906 h 161"/>
                  <a:gd name="T50" fmla="*/ 0 w 137"/>
                  <a:gd name="T51" fmla="*/ 171370945 h 161"/>
                  <a:gd name="T52" fmla="*/ 0 w 137"/>
                  <a:gd name="T53" fmla="*/ 151209663 h 161"/>
                  <a:gd name="T54" fmla="*/ 5040323 w 137"/>
                  <a:gd name="T55" fmla="*/ 128529015 h 161"/>
                  <a:gd name="T56" fmla="*/ 12601601 w 137"/>
                  <a:gd name="T57" fmla="*/ 103327388 h 161"/>
                  <a:gd name="T58" fmla="*/ 25201615 w 137"/>
                  <a:gd name="T59" fmla="*/ 75604832 h 161"/>
                  <a:gd name="T60" fmla="*/ 37803220 w 137"/>
                  <a:gd name="T61" fmla="*/ 52924183 h 161"/>
                  <a:gd name="T62" fmla="*/ 52924198 w 137"/>
                  <a:gd name="T63" fmla="*/ 30241935 h 161"/>
                  <a:gd name="T64" fmla="*/ 70564531 w 137"/>
                  <a:gd name="T65" fmla="*/ 15120968 h 161"/>
                  <a:gd name="T66" fmla="*/ 90725818 w 137"/>
                  <a:gd name="T67" fmla="*/ 2520955 h 161"/>
                  <a:gd name="T68" fmla="*/ 110887130 w 137"/>
                  <a:gd name="T69" fmla="*/ 0 h 161"/>
                  <a:gd name="T70" fmla="*/ 136088739 w 137"/>
                  <a:gd name="T71" fmla="*/ 7561278 h 161"/>
                  <a:gd name="T72" fmla="*/ 161290349 w 137"/>
                  <a:gd name="T73" fmla="*/ 25201608 h 161"/>
                  <a:gd name="T74" fmla="*/ 189012912 w 137"/>
                  <a:gd name="T75" fmla="*/ 52924183 h 161"/>
                  <a:gd name="T76" fmla="*/ 189012912 w 137"/>
                  <a:gd name="T77" fmla="*/ 52924183 h 1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7"/>
                  <a:gd name="T118" fmla="*/ 0 h 161"/>
                  <a:gd name="T119" fmla="*/ 137 w 137"/>
                  <a:gd name="T120" fmla="*/ 161 h 1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7" h="161">
                    <a:moveTo>
                      <a:pt x="75" y="21"/>
                    </a:moveTo>
                    <a:lnTo>
                      <a:pt x="82" y="31"/>
                    </a:lnTo>
                    <a:lnTo>
                      <a:pt x="89" y="41"/>
                    </a:lnTo>
                    <a:lnTo>
                      <a:pt x="96" y="50"/>
                    </a:lnTo>
                    <a:lnTo>
                      <a:pt x="102" y="58"/>
                    </a:lnTo>
                    <a:lnTo>
                      <a:pt x="107" y="67"/>
                    </a:lnTo>
                    <a:lnTo>
                      <a:pt x="112" y="75"/>
                    </a:lnTo>
                    <a:lnTo>
                      <a:pt x="117" y="82"/>
                    </a:lnTo>
                    <a:lnTo>
                      <a:pt x="121" y="90"/>
                    </a:lnTo>
                    <a:lnTo>
                      <a:pt x="125" y="97"/>
                    </a:lnTo>
                    <a:lnTo>
                      <a:pt x="128" y="103"/>
                    </a:lnTo>
                    <a:lnTo>
                      <a:pt x="130" y="109"/>
                    </a:lnTo>
                    <a:lnTo>
                      <a:pt x="133" y="115"/>
                    </a:lnTo>
                    <a:lnTo>
                      <a:pt x="134" y="121"/>
                    </a:lnTo>
                    <a:lnTo>
                      <a:pt x="136" y="126"/>
                    </a:lnTo>
                    <a:lnTo>
                      <a:pt x="137" y="131"/>
                    </a:lnTo>
                    <a:lnTo>
                      <a:pt x="137" y="136"/>
                    </a:lnTo>
                    <a:lnTo>
                      <a:pt x="137" y="140"/>
                    </a:lnTo>
                    <a:lnTo>
                      <a:pt x="136" y="144"/>
                    </a:lnTo>
                    <a:lnTo>
                      <a:pt x="135" y="147"/>
                    </a:lnTo>
                    <a:lnTo>
                      <a:pt x="133" y="151"/>
                    </a:lnTo>
                    <a:lnTo>
                      <a:pt x="129" y="154"/>
                    </a:lnTo>
                    <a:lnTo>
                      <a:pt x="124" y="156"/>
                    </a:lnTo>
                    <a:lnTo>
                      <a:pt x="117" y="158"/>
                    </a:lnTo>
                    <a:lnTo>
                      <a:pt x="110" y="159"/>
                    </a:lnTo>
                    <a:lnTo>
                      <a:pt x="102" y="160"/>
                    </a:lnTo>
                    <a:lnTo>
                      <a:pt x="94" y="161"/>
                    </a:lnTo>
                    <a:lnTo>
                      <a:pt x="85" y="161"/>
                    </a:lnTo>
                    <a:lnTo>
                      <a:pt x="76" y="160"/>
                    </a:lnTo>
                    <a:lnTo>
                      <a:pt x="67" y="159"/>
                    </a:lnTo>
                    <a:lnTo>
                      <a:pt x="59" y="158"/>
                    </a:lnTo>
                    <a:lnTo>
                      <a:pt x="50" y="157"/>
                    </a:lnTo>
                    <a:lnTo>
                      <a:pt x="43" y="155"/>
                    </a:lnTo>
                    <a:lnTo>
                      <a:pt x="36" y="153"/>
                    </a:lnTo>
                    <a:lnTo>
                      <a:pt x="30" y="151"/>
                    </a:lnTo>
                    <a:lnTo>
                      <a:pt x="25" y="149"/>
                    </a:lnTo>
                    <a:lnTo>
                      <a:pt x="20" y="144"/>
                    </a:lnTo>
                    <a:lnTo>
                      <a:pt x="16" y="139"/>
                    </a:lnTo>
                    <a:lnTo>
                      <a:pt x="12" y="133"/>
                    </a:lnTo>
                    <a:lnTo>
                      <a:pt x="9" y="126"/>
                    </a:lnTo>
                    <a:lnTo>
                      <a:pt x="7" y="118"/>
                    </a:lnTo>
                    <a:lnTo>
                      <a:pt x="6" y="111"/>
                    </a:lnTo>
                    <a:lnTo>
                      <a:pt x="4" y="103"/>
                    </a:lnTo>
                    <a:lnTo>
                      <a:pt x="3" y="95"/>
                    </a:lnTo>
                    <a:lnTo>
                      <a:pt x="2" y="87"/>
                    </a:lnTo>
                    <a:lnTo>
                      <a:pt x="1" y="80"/>
                    </a:lnTo>
                    <a:lnTo>
                      <a:pt x="0" y="74"/>
                    </a:lnTo>
                    <a:lnTo>
                      <a:pt x="0" y="71"/>
                    </a:lnTo>
                    <a:lnTo>
                      <a:pt x="0" y="68"/>
                    </a:lnTo>
                    <a:lnTo>
                      <a:pt x="0" y="64"/>
                    </a:lnTo>
                    <a:lnTo>
                      <a:pt x="0" y="60"/>
                    </a:lnTo>
                    <a:lnTo>
                      <a:pt x="1" y="55"/>
                    </a:lnTo>
                    <a:lnTo>
                      <a:pt x="2" y="51"/>
                    </a:lnTo>
                    <a:lnTo>
                      <a:pt x="4" y="46"/>
                    </a:lnTo>
                    <a:lnTo>
                      <a:pt x="5" y="41"/>
                    </a:lnTo>
                    <a:lnTo>
                      <a:pt x="7" y="35"/>
                    </a:lnTo>
                    <a:lnTo>
                      <a:pt x="10" y="30"/>
                    </a:lnTo>
                    <a:lnTo>
                      <a:pt x="12" y="25"/>
                    </a:lnTo>
                    <a:lnTo>
                      <a:pt x="15" y="21"/>
                    </a:lnTo>
                    <a:lnTo>
                      <a:pt x="18" y="16"/>
                    </a:lnTo>
                    <a:lnTo>
                      <a:pt x="21" y="12"/>
                    </a:lnTo>
                    <a:lnTo>
                      <a:pt x="24" y="9"/>
                    </a:lnTo>
                    <a:lnTo>
                      <a:pt x="28" y="6"/>
                    </a:lnTo>
                    <a:lnTo>
                      <a:pt x="32" y="3"/>
                    </a:lnTo>
                    <a:lnTo>
                      <a:pt x="36" y="1"/>
                    </a:lnTo>
                    <a:lnTo>
                      <a:pt x="40" y="0"/>
                    </a:lnTo>
                    <a:lnTo>
                      <a:pt x="44" y="0"/>
                    </a:lnTo>
                    <a:lnTo>
                      <a:pt x="49" y="1"/>
                    </a:lnTo>
                    <a:lnTo>
                      <a:pt x="54" y="3"/>
                    </a:lnTo>
                    <a:lnTo>
                      <a:pt x="59" y="6"/>
                    </a:lnTo>
                    <a:lnTo>
                      <a:pt x="64" y="10"/>
                    </a:lnTo>
                    <a:lnTo>
                      <a:pt x="70" y="15"/>
                    </a:lnTo>
                    <a:lnTo>
                      <a:pt x="75" y="21"/>
                    </a:lnTo>
                    <a:close/>
                  </a:path>
                </a:pathLst>
              </a:custGeom>
              <a:gradFill rotWithShape="0">
                <a:gsLst>
                  <a:gs pos="0">
                    <a:srgbClr val="FFFFFF"/>
                  </a:gs>
                  <a:gs pos="100000">
                    <a:srgbClr val="FF8000"/>
                  </a:gs>
                </a:gsLst>
                <a:path path="rect">
                  <a:fillToRect l="50000" t="50000" r="50000" b="50000"/>
                </a:path>
              </a:gradFill>
              <a:ln w="0">
                <a:solidFill>
                  <a:srgbClr val="000000"/>
                </a:solidFill>
                <a:prstDash val="solid"/>
                <a:round/>
                <a:headEnd/>
                <a:tailEnd/>
              </a:ln>
            </p:spPr>
            <p:txBody>
              <a:bodyPr/>
              <a:lstStyle/>
              <a:p>
                <a:endParaRPr lang="en-US" dirty="0"/>
              </a:p>
            </p:txBody>
          </p:sp>
          <p:sp>
            <p:nvSpPr>
              <p:cNvPr id="68" name="Freeform 18"/>
              <p:cNvSpPr>
                <a:spLocks noChangeArrowheads="1"/>
              </p:cNvSpPr>
              <p:nvPr/>
            </p:nvSpPr>
            <p:spPr bwMode="auto">
              <a:xfrm>
                <a:off x="3200843" y="1776431"/>
                <a:ext cx="792724" cy="573268"/>
              </a:xfrm>
              <a:custGeom>
                <a:avLst/>
                <a:gdLst>
                  <a:gd name="T0" fmla="*/ 143649956 w 177"/>
                  <a:gd name="T1" fmla="*/ 315018687 h 128"/>
                  <a:gd name="T2" fmla="*/ 199093473 w 177"/>
                  <a:gd name="T3" fmla="*/ 304938066 h 128"/>
                  <a:gd name="T4" fmla="*/ 252016086 w 177"/>
                  <a:gd name="T5" fmla="*/ 294857446 h 128"/>
                  <a:gd name="T6" fmla="*/ 297378963 w 177"/>
                  <a:gd name="T7" fmla="*/ 282257465 h 128"/>
                  <a:gd name="T8" fmla="*/ 335182155 w 177"/>
                  <a:gd name="T9" fmla="*/ 272176844 h 128"/>
                  <a:gd name="T10" fmla="*/ 367943440 w 177"/>
                  <a:gd name="T11" fmla="*/ 259575275 h 128"/>
                  <a:gd name="T12" fmla="*/ 395665992 w 177"/>
                  <a:gd name="T13" fmla="*/ 244454345 h 128"/>
                  <a:gd name="T14" fmla="*/ 418346736 w 177"/>
                  <a:gd name="T15" fmla="*/ 229333415 h 128"/>
                  <a:gd name="T16" fmla="*/ 433467695 w 177"/>
                  <a:gd name="T17" fmla="*/ 214212485 h 128"/>
                  <a:gd name="T18" fmla="*/ 443548335 w 177"/>
                  <a:gd name="T19" fmla="*/ 199091505 h 128"/>
                  <a:gd name="T20" fmla="*/ 446069288 w 177"/>
                  <a:gd name="T21" fmla="*/ 186491523 h 128"/>
                  <a:gd name="T22" fmla="*/ 438508015 w 177"/>
                  <a:gd name="T23" fmla="*/ 161289973 h 128"/>
                  <a:gd name="T24" fmla="*/ 420867690 w 177"/>
                  <a:gd name="T25" fmla="*/ 133567473 h 128"/>
                  <a:gd name="T26" fmla="*/ 393145038 w 177"/>
                  <a:gd name="T27" fmla="*/ 100806227 h 128"/>
                  <a:gd name="T28" fmla="*/ 360383754 w 177"/>
                  <a:gd name="T29" fmla="*/ 70564366 h 128"/>
                  <a:gd name="T30" fmla="*/ 325101516 w 177"/>
                  <a:gd name="T31" fmla="*/ 42841854 h 128"/>
                  <a:gd name="T32" fmla="*/ 292338644 w 177"/>
                  <a:gd name="T33" fmla="*/ 20161247 h 128"/>
                  <a:gd name="T34" fmla="*/ 262096725 w 177"/>
                  <a:gd name="T35" fmla="*/ 5040312 h 128"/>
                  <a:gd name="T36" fmla="*/ 249496720 w 177"/>
                  <a:gd name="T37" fmla="*/ 2520950 h 128"/>
                  <a:gd name="T38" fmla="*/ 214214482 w 177"/>
                  <a:gd name="T39" fmla="*/ 2520950 h 128"/>
                  <a:gd name="T40" fmla="*/ 178932194 w 177"/>
                  <a:gd name="T41" fmla="*/ 15120936 h 128"/>
                  <a:gd name="T42" fmla="*/ 146169322 w 177"/>
                  <a:gd name="T43" fmla="*/ 35282183 h 128"/>
                  <a:gd name="T44" fmla="*/ 113408037 w 177"/>
                  <a:gd name="T45" fmla="*/ 60483746 h 128"/>
                  <a:gd name="T46" fmla="*/ 85685460 w 177"/>
                  <a:gd name="T47" fmla="*/ 83164348 h 128"/>
                  <a:gd name="T48" fmla="*/ 73085455 w 177"/>
                  <a:gd name="T49" fmla="*/ 90725607 h 128"/>
                  <a:gd name="T50" fmla="*/ 60483862 w 177"/>
                  <a:gd name="T51" fmla="*/ 100806227 h 128"/>
                  <a:gd name="T52" fmla="*/ 47883844 w 177"/>
                  <a:gd name="T53" fmla="*/ 118446543 h 128"/>
                  <a:gd name="T54" fmla="*/ 35282251 w 177"/>
                  <a:gd name="T55" fmla="*/ 138607784 h 128"/>
                  <a:gd name="T56" fmla="*/ 22682239 w 177"/>
                  <a:gd name="T57" fmla="*/ 161289973 h 128"/>
                  <a:gd name="T58" fmla="*/ 12601596 w 177"/>
                  <a:gd name="T59" fmla="*/ 186491523 h 128"/>
                  <a:gd name="T60" fmla="*/ 2520954 w 177"/>
                  <a:gd name="T61" fmla="*/ 214212485 h 128"/>
                  <a:gd name="T62" fmla="*/ 0 w 177"/>
                  <a:gd name="T63" fmla="*/ 239414035 h 128"/>
                  <a:gd name="T64" fmla="*/ 0 w 177"/>
                  <a:gd name="T65" fmla="*/ 264615586 h 128"/>
                  <a:gd name="T66" fmla="*/ 7561276 w 177"/>
                  <a:gd name="T67" fmla="*/ 287297775 h 128"/>
                  <a:gd name="T68" fmla="*/ 20161285 w 177"/>
                  <a:gd name="T69" fmla="*/ 302418705 h 128"/>
                  <a:gd name="T70" fmla="*/ 42843524 w 177"/>
                  <a:gd name="T71" fmla="*/ 315018687 h 128"/>
                  <a:gd name="T72" fmla="*/ 73085455 w 177"/>
                  <a:gd name="T73" fmla="*/ 322579945 h 128"/>
                  <a:gd name="T74" fmla="*/ 113408037 w 177"/>
                  <a:gd name="T75" fmla="*/ 320058997 h 128"/>
                  <a:gd name="T76" fmla="*/ 113408037 w 177"/>
                  <a:gd name="T77" fmla="*/ 32005899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28"/>
                  <a:gd name="T119" fmla="*/ 177 w 177"/>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28">
                    <a:moveTo>
                      <a:pt x="45" y="127"/>
                    </a:moveTo>
                    <a:lnTo>
                      <a:pt x="57" y="125"/>
                    </a:lnTo>
                    <a:lnTo>
                      <a:pt x="69" y="123"/>
                    </a:lnTo>
                    <a:lnTo>
                      <a:pt x="79" y="121"/>
                    </a:lnTo>
                    <a:lnTo>
                      <a:pt x="90" y="119"/>
                    </a:lnTo>
                    <a:lnTo>
                      <a:pt x="100" y="117"/>
                    </a:lnTo>
                    <a:lnTo>
                      <a:pt x="109" y="115"/>
                    </a:lnTo>
                    <a:lnTo>
                      <a:pt x="118" y="112"/>
                    </a:lnTo>
                    <a:lnTo>
                      <a:pt x="126" y="110"/>
                    </a:lnTo>
                    <a:lnTo>
                      <a:pt x="133" y="108"/>
                    </a:lnTo>
                    <a:lnTo>
                      <a:pt x="140" y="105"/>
                    </a:lnTo>
                    <a:lnTo>
                      <a:pt x="146" y="103"/>
                    </a:lnTo>
                    <a:lnTo>
                      <a:pt x="152" y="100"/>
                    </a:lnTo>
                    <a:lnTo>
                      <a:pt x="157" y="97"/>
                    </a:lnTo>
                    <a:lnTo>
                      <a:pt x="162" y="94"/>
                    </a:lnTo>
                    <a:lnTo>
                      <a:pt x="166" y="91"/>
                    </a:lnTo>
                    <a:lnTo>
                      <a:pt x="169" y="88"/>
                    </a:lnTo>
                    <a:lnTo>
                      <a:pt x="172" y="85"/>
                    </a:lnTo>
                    <a:lnTo>
                      <a:pt x="174" y="82"/>
                    </a:lnTo>
                    <a:lnTo>
                      <a:pt x="176" y="79"/>
                    </a:lnTo>
                    <a:lnTo>
                      <a:pt x="177" y="74"/>
                    </a:lnTo>
                    <a:lnTo>
                      <a:pt x="176" y="70"/>
                    </a:lnTo>
                    <a:lnTo>
                      <a:pt x="174" y="64"/>
                    </a:lnTo>
                    <a:lnTo>
                      <a:pt x="171" y="59"/>
                    </a:lnTo>
                    <a:lnTo>
                      <a:pt x="167" y="53"/>
                    </a:lnTo>
                    <a:lnTo>
                      <a:pt x="162" y="47"/>
                    </a:lnTo>
                    <a:lnTo>
                      <a:pt x="156" y="40"/>
                    </a:lnTo>
                    <a:lnTo>
                      <a:pt x="150" y="34"/>
                    </a:lnTo>
                    <a:lnTo>
                      <a:pt x="143" y="28"/>
                    </a:lnTo>
                    <a:lnTo>
                      <a:pt x="136" y="23"/>
                    </a:lnTo>
                    <a:lnTo>
                      <a:pt x="129" y="17"/>
                    </a:lnTo>
                    <a:lnTo>
                      <a:pt x="122" y="13"/>
                    </a:lnTo>
                    <a:lnTo>
                      <a:pt x="116" y="8"/>
                    </a:lnTo>
                    <a:lnTo>
                      <a:pt x="109" y="5"/>
                    </a:lnTo>
                    <a:lnTo>
                      <a:pt x="104" y="2"/>
                    </a:lnTo>
                    <a:lnTo>
                      <a:pt x="99" y="1"/>
                    </a:lnTo>
                    <a:lnTo>
                      <a:pt x="92" y="0"/>
                    </a:lnTo>
                    <a:lnTo>
                      <a:pt x="85" y="1"/>
                    </a:lnTo>
                    <a:lnTo>
                      <a:pt x="78" y="3"/>
                    </a:lnTo>
                    <a:lnTo>
                      <a:pt x="71" y="6"/>
                    </a:lnTo>
                    <a:lnTo>
                      <a:pt x="65" y="10"/>
                    </a:lnTo>
                    <a:lnTo>
                      <a:pt x="58" y="14"/>
                    </a:lnTo>
                    <a:lnTo>
                      <a:pt x="51" y="19"/>
                    </a:lnTo>
                    <a:lnTo>
                      <a:pt x="45" y="24"/>
                    </a:lnTo>
                    <a:lnTo>
                      <a:pt x="39" y="28"/>
                    </a:lnTo>
                    <a:lnTo>
                      <a:pt x="34" y="33"/>
                    </a:lnTo>
                    <a:lnTo>
                      <a:pt x="29" y="36"/>
                    </a:lnTo>
                    <a:lnTo>
                      <a:pt x="26" y="38"/>
                    </a:lnTo>
                    <a:lnTo>
                      <a:pt x="24" y="40"/>
                    </a:lnTo>
                    <a:lnTo>
                      <a:pt x="21" y="43"/>
                    </a:lnTo>
                    <a:lnTo>
                      <a:pt x="19" y="47"/>
                    </a:lnTo>
                    <a:lnTo>
                      <a:pt x="16" y="51"/>
                    </a:lnTo>
                    <a:lnTo>
                      <a:pt x="14" y="55"/>
                    </a:lnTo>
                    <a:lnTo>
                      <a:pt x="11" y="59"/>
                    </a:lnTo>
                    <a:lnTo>
                      <a:pt x="9" y="64"/>
                    </a:lnTo>
                    <a:lnTo>
                      <a:pt x="7" y="69"/>
                    </a:lnTo>
                    <a:lnTo>
                      <a:pt x="5" y="74"/>
                    </a:lnTo>
                    <a:lnTo>
                      <a:pt x="3" y="80"/>
                    </a:lnTo>
                    <a:lnTo>
                      <a:pt x="1" y="85"/>
                    </a:lnTo>
                    <a:lnTo>
                      <a:pt x="0" y="90"/>
                    </a:lnTo>
                    <a:lnTo>
                      <a:pt x="0" y="95"/>
                    </a:lnTo>
                    <a:lnTo>
                      <a:pt x="0" y="100"/>
                    </a:lnTo>
                    <a:lnTo>
                      <a:pt x="0" y="105"/>
                    </a:lnTo>
                    <a:lnTo>
                      <a:pt x="1" y="109"/>
                    </a:lnTo>
                    <a:lnTo>
                      <a:pt x="3" y="114"/>
                    </a:lnTo>
                    <a:lnTo>
                      <a:pt x="5" y="117"/>
                    </a:lnTo>
                    <a:lnTo>
                      <a:pt x="8" y="120"/>
                    </a:lnTo>
                    <a:lnTo>
                      <a:pt x="12" y="123"/>
                    </a:lnTo>
                    <a:lnTo>
                      <a:pt x="17" y="125"/>
                    </a:lnTo>
                    <a:lnTo>
                      <a:pt x="22" y="127"/>
                    </a:lnTo>
                    <a:lnTo>
                      <a:pt x="29" y="128"/>
                    </a:lnTo>
                    <a:lnTo>
                      <a:pt x="36" y="127"/>
                    </a:lnTo>
                    <a:lnTo>
                      <a:pt x="45" y="127"/>
                    </a:lnTo>
                    <a:close/>
                  </a:path>
                </a:pathLst>
              </a:custGeom>
              <a:gradFill rotWithShape="0">
                <a:gsLst>
                  <a:gs pos="0">
                    <a:srgbClr val="FFFFFF"/>
                  </a:gs>
                  <a:gs pos="100000">
                    <a:srgbClr val="FFCC00"/>
                  </a:gs>
                </a:gsLst>
                <a:lin ang="840000" scaled="1"/>
              </a:gradFill>
              <a:ln w="0">
                <a:solidFill>
                  <a:srgbClr val="000000"/>
                </a:solidFill>
                <a:prstDash val="solid"/>
                <a:round/>
                <a:headEnd/>
                <a:tailEnd/>
              </a:ln>
            </p:spPr>
            <p:txBody>
              <a:bodyPr/>
              <a:lstStyle/>
              <a:p>
                <a:endParaRPr lang="en-US" dirty="0"/>
              </a:p>
            </p:txBody>
          </p:sp>
          <p:sp>
            <p:nvSpPr>
              <p:cNvPr id="69" name="Freeform 19"/>
              <p:cNvSpPr>
                <a:spLocks noChangeArrowheads="1"/>
              </p:cNvSpPr>
              <p:nvPr/>
            </p:nvSpPr>
            <p:spPr bwMode="auto">
              <a:xfrm>
                <a:off x="2358855" y="2766214"/>
                <a:ext cx="689714" cy="747938"/>
              </a:xfrm>
              <a:custGeom>
                <a:avLst/>
                <a:gdLst>
                  <a:gd name="T0" fmla="*/ 380544336 w 154"/>
                  <a:gd name="T1" fmla="*/ 141129014 h 167"/>
                  <a:gd name="T2" fmla="*/ 367942766 w 154"/>
                  <a:gd name="T3" fmla="*/ 90725788 h 167"/>
                  <a:gd name="T4" fmla="*/ 355342783 w 154"/>
                  <a:gd name="T5" fmla="*/ 55443547 h 167"/>
                  <a:gd name="T6" fmla="*/ 337700903 w 154"/>
                  <a:gd name="T7" fmla="*/ 35282254 h 167"/>
                  <a:gd name="T8" fmla="*/ 320059022 w 154"/>
                  <a:gd name="T9" fmla="*/ 17641921 h 167"/>
                  <a:gd name="T10" fmla="*/ 309978401 w 154"/>
                  <a:gd name="T11" fmla="*/ 7561277 h 167"/>
                  <a:gd name="T12" fmla="*/ 284776849 w 154"/>
                  <a:gd name="T13" fmla="*/ 0 h 167"/>
                  <a:gd name="T14" fmla="*/ 249494675 w 154"/>
                  <a:gd name="T15" fmla="*/ 10080643 h 167"/>
                  <a:gd name="T16" fmla="*/ 214212502 w 154"/>
                  <a:gd name="T17" fmla="*/ 27722567 h 167"/>
                  <a:gd name="T18" fmla="*/ 176410917 w 154"/>
                  <a:gd name="T19" fmla="*/ 45362894 h 167"/>
                  <a:gd name="T20" fmla="*/ 148688416 w 154"/>
                  <a:gd name="T21" fmla="*/ 52924180 h 167"/>
                  <a:gd name="T22" fmla="*/ 123486863 w 154"/>
                  <a:gd name="T23" fmla="*/ 55443547 h 167"/>
                  <a:gd name="T24" fmla="*/ 80644993 w 154"/>
                  <a:gd name="T25" fmla="*/ 68045141 h 167"/>
                  <a:gd name="T26" fmla="*/ 50403117 w 154"/>
                  <a:gd name="T27" fmla="*/ 95766108 h 167"/>
                  <a:gd name="T28" fmla="*/ 45362807 w 154"/>
                  <a:gd name="T29" fmla="*/ 110887093 h 167"/>
                  <a:gd name="T30" fmla="*/ 50403117 w 154"/>
                  <a:gd name="T31" fmla="*/ 148690288 h 167"/>
                  <a:gd name="T32" fmla="*/ 55443440 w 154"/>
                  <a:gd name="T33" fmla="*/ 196572536 h 167"/>
                  <a:gd name="T34" fmla="*/ 52922491 w 154"/>
                  <a:gd name="T35" fmla="*/ 224295140 h 167"/>
                  <a:gd name="T36" fmla="*/ 35282186 w 154"/>
                  <a:gd name="T37" fmla="*/ 264617702 h 167"/>
                  <a:gd name="T38" fmla="*/ 12599986 w 154"/>
                  <a:gd name="T39" fmla="*/ 292338669 h 167"/>
                  <a:gd name="T40" fmla="*/ 0 w 154"/>
                  <a:gd name="T41" fmla="*/ 322580590 h 167"/>
                  <a:gd name="T42" fmla="*/ 2520950 w 154"/>
                  <a:gd name="T43" fmla="*/ 337701550 h 167"/>
                  <a:gd name="T44" fmla="*/ 20161248 w 154"/>
                  <a:gd name="T45" fmla="*/ 370464425 h 167"/>
                  <a:gd name="T46" fmla="*/ 55443440 w 154"/>
                  <a:gd name="T47" fmla="*/ 398185392 h 167"/>
                  <a:gd name="T48" fmla="*/ 95765924 w 154"/>
                  <a:gd name="T49" fmla="*/ 418346772 h 167"/>
                  <a:gd name="T50" fmla="*/ 131048123 w 154"/>
                  <a:gd name="T51" fmla="*/ 420867726 h 167"/>
                  <a:gd name="T52" fmla="*/ 156249675 w 154"/>
                  <a:gd name="T53" fmla="*/ 413306353 h 167"/>
                  <a:gd name="T54" fmla="*/ 186491538 w 154"/>
                  <a:gd name="T55" fmla="*/ 388104752 h 167"/>
                  <a:gd name="T56" fmla="*/ 206652780 w 154"/>
                  <a:gd name="T57" fmla="*/ 367943471 h 167"/>
                  <a:gd name="T58" fmla="*/ 244454365 w 154"/>
                  <a:gd name="T59" fmla="*/ 347782191 h 167"/>
                  <a:gd name="T60" fmla="*/ 292338108 w 154"/>
                  <a:gd name="T61" fmla="*/ 367943471 h 167"/>
                  <a:gd name="T62" fmla="*/ 302418729 w 154"/>
                  <a:gd name="T63" fmla="*/ 372983791 h 167"/>
                  <a:gd name="T64" fmla="*/ 320059022 w 154"/>
                  <a:gd name="T65" fmla="*/ 372983791 h 167"/>
                  <a:gd name="T66" fmla="*/ 340221852 w 154"/>
                  <a:gd name="T67" fmla="*/ 360383785 h 167"/>
                  <a:gd name="T68" fmla="*/ 357862145 w 154"/>
                  <a:gd name="T69" fmla="*/ 337701550 h 167"/>
                  <a:gd name="T70" fmla="*/ 370463715 w 154"/>
                  <a:gd name="T71" fmla="*/ 307459629 h 167"/>
                  <a:gd name="T72" fmla="*/ 383063697 w 154"/>
                  <a:gd name="T73" fmla="*/ 269658022 h 167"/>
                  <a:gd name="T74" fmla="*/ 388104008 w 154"/>
                  <a:gd name="T75" fmla="*/ 226814507 h 167"/>
                  <a:gd name="T76" fmla="*/ 385584646 w 154"/>
                  <a:gd name="T77" fmla="*/ 176411255 h 167"/>
                  <a:gd name="T78" fmla="*/ 385584646 w 154"/>
                  <a:gd name="T79" fmla="*/ 176411255 h 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167"/>
                  <a:gd name="T122" fmla="*/ 154 w 154"/>
                  <a:gd name="T123" fmla="*/ 167 h 1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167">
                    <a:moveTo>
                      <a:pt x="153" y="70"/>
                    </a:moveTo>
                    <a:lnTo>
                      <a:pt x="151" y="56"/>
                    </a:lnTo>
                    <a:lnTo>
                      <a:pt x="149" y="45"/>
                    </a:lnTo>
                    <a:lnTo>
                      <a:pt x="146" y="36"/>
                    </a:lnTo>
                    <a:lnTo>
                      <a:pt x="144" y="28"/>
                    </a:lnTo>
                    <a:lnTo>
                      <a:pt x="141" y="22"/>
                    </a:lnTo>
                    <a:lnTo>
                      <a:pt x="138" y="18"/>
                    </a:lnTo>
                    <a:lnTo>
                      <a:pt x="134" y="14"/>
                    </a:lnTo>
                    <a:lnTo>
                      <a:pt x="131" y="10"/>
                    </a:lnTo>
                    <a:lnTo>
                      <a:pt x="127" y="7"/>
                    </a:lnTo>
                    <a:lnTo>
                      <a:pt x="123" y="3"/>
                    </a:lnTo>
                    <a:lnTo>
                      <a:pt x="118" y="0"/>
                    </a:lnTo>
                    <a:lnTo>
                      <a:pt x="113" y="0"/>
                    </a:lnTo>
                    <a:lnTo>
                      <a:pt x="106" y="1"/>
                    </a:lnTo>
                    <a:lnTo>
                      <a:pt x="99" y="4"/>
                    </a:lnTo>
                    <a:lnTo>
                      <a:pt x="92" y="7"/>
                    </a:lnTo>
                    <a:lnTo>
                      <a:pt x="85" y="11"/>
                    </a:lnTo>
                    <a:lnTo>
                      <a:pt x="77" y="15"/>
                    </a:lnTo>
                    <a:lnTo>
                      <a:pt x="70" y="18"/>
                    </a:lnTo>
                    <a:lnTo>
                      <a:pt x="64" y="21"/>
                    </a:lnTo>
                    <a:lnTo>
                      <a:pt x="59" y="21"/>
                    </a:lnTo>
                    <a:lnTo>
                      <a:pt x="49" y="22"/>
                    </a:lnTo>
                    <a:lnTo>
                      <a:pt x="40" y="24"/>
                    </a:lnTo>
                    <a:lnTo>
                      <a:pt x="32" y="27"/>
                    </a:lnTo>
                    <a:lnTo>
                      <a:pt x="25" y="32"/>
                    </a:lnTo>
                    <a:lnTo>
                      <a:pt x="20" y="38"/>
                    </a:lnTo>
                    <a:lnTo>
                      <a:pt x="18" y="44"/>
                    </a:lnTo>
                    <a:lnTo>
                      <a:pt x="19" y="51"/>
                    </a:lnTo>
                    <a:lnTo>
                      <a:pt x="20" y="59"/>
                    </a:lnTo>
                    <a:lnTo>
                      <a:pt x="22" y="68"/>
                    </a:lnTo>
                    <a:lnTo>
                      <a:pt x="22" y="78"/>
                    </a:lnTo>
                    <a:lnTo>
                      <a:pt x="21" y="89"/>
                    </a:lnTo>
                    <a:lnTo>
                      <a:pt x="18" y="98"/>
                    </a:lnTo>
                    <a:lnTo>
                      <a:pt x="14" y="105"/>
                    </a:lnTo>
                    <a:lnTo>
                      <a:pt x="10" y="111"/>
                    </a:lnTo>
                    <a:lnTo>
                      <a:pt x="5" y="116"/>
                    </a:lnTo>
                    <a:lnTo>
                      <a:pt x="2" y="122"/>
                    </a:lnTo>
                    <a:lnTo>
                      <a:pt x="0" y="128"/>
                    </a:lnTo>
                    <a:lnTo>
                      <a:pt x="1" y="134"/>
                    </a:lnTo>
                    <a:lnTo>
                      <a:pt x="3" y="140"/>
                    </a:lnTo>
                    <a:lnTo>
                      <a:pt x="8" y="147"/>
                    </a:lnTo>
                    <a:lnTo>
                      <a:pt x="15" y="153"/>
                    </a:lnTo>
                    <a:lnTo>
                      <a:pt x="22" y="158"/>
                    </a:lnTo>
                    <a:lnTo>
                      <a:pt x="30" y="162"/>
                    </a:lnTo>
                    <a:lnTo>
                      <a:pt x="38" y="166"/>
                    </a:lnTo>
                    <a:lnTo>
                      <a:pt x="45" y="167"/>
                    </a:lnTo>
                    <a:lnTo>
                      <a:pt x="52" y="167"/>
                    </a:lnTo>
                    <a:lnTo>
                      <a:pt x="62" y="164"/>
                    </a:lnTo>
                    <a:lnTo>
                      <a:pt x="68" y="160"/>
                    </a:lnTo>
                    <a:lnTo>
                      <a:pt x="74" y="154"/>
                    </a:lnTo>
                    <a:lnTo>
                      <a:pt x="82" y="146"/>
                    </a:lnTo>
                    <a:lnTo>
                      <a:pt x="90" y="140"/>
                    </a:lnTo>
                    <a:lnTo>
                      <a:pt x="97" y="138"/>
                    </a:lnTo>
                    <a:lnTo>
                      <a:pt x="105" y="140"/>
                    </a:lnTo>
                    <a:lnTo>
                      <a:pt x="116" y="146"/>
                    </a:lnTo>
                    <a:lnTo>
                      <a:pt x="120" y="148"/>
                    </a:lnTo>
                    <a:lnTo>
                      <a:pt x="123" y="148"/>
                    </a:lnTo>
                    <a:lnTo>
                      <a:pt x="127" y="148"/>
                    </a:lnTo>
                    <a:lnTo>
                      <a:pt x="131" y="146"/>
                    </a:lnTo>
                    <a:lnTo>
                      <a:pt x="135" y="143"/>
                    </a:lnTo>
                    <a:lnTo>
                      <a:pt x="138" y="139"/>
                    </a:lnTo>
                    <a:lnTo>
                      <a:pt x="142" y="134"/>
                    </a:lnTo>
                    <a:lnTo>
                      <a:pt x="145" y="129"/>
                    </a:lnTo>
                    <a:lnTo>
                      <a:pt x="147" y="122"/>
                    </a:lnTo>
                    <a:lnTo>
                      <a:pt x="150" y="115"/>
                    </a:lnTo>
                    <a:lnTo>
                      <a:pt x="152" y="107"/>
                    </a:lnTo>
                    <a:lnTo>
                      <a:pt x="153" y="99"/>
                    </a:lnTo>
                    <a:lnTo>
                      <a:pt x="154" y="90"/>
                    </a:lnTo>
                    <a:lnTo>
                      <a:pt x="154" y="80"/>
                    </a:lnTo>
                    <a:lnTo>
                      <a:pt x="153" y="70"/>
                    </a:lnTo>
                    <a:close/>
                  </a:path>
                </a:pathLst>
              </a:custGeom>
              <a:gradFill rotWithShape="0">
                <a:gsLst>
                  <a:gs pos="0">
                    <a:srgbClr val="FFCC00"/>
                  </a:gs>
                  <a:gs pos="100000">
                    <a:srgbClr val="FFFFFF"/>
                  </a:gs>
                </a:gsLst>
                <a:lin ang="20760000" scaled="1"/>
              </a:gradFill>
              <a:ln w="0">
                <a:solidFill>
                  <a:srgbClr val="000000"/>
                </a:solidFill>
                <a:prstDash val="solid"/>
                <a:round/>
                <a:headEnd/>
                <a:tailEnd/>
              </a:ln>
            </p:spPr>
            <p:txBody>
              <a:bodyPr/>
              <a:lstStyle/>
              <a:p>
                <a:endParaRPr lang="en-US" dirty="0"/>
              </a:p>
            </p:txBody>
          </p:sp>
          <p:sp>
            <p:nvSpPr>
              <p:cNvPr id="70" name="Freeform 68"/>
              <p:cNvSpPr>
                <a:spLocks noChangeArrowheads="1"/>
              </p:cNvSpPr>
              <p:nvPr/>
            </p:nvSpPr>
            <p:spPr bwMode="auto">
              <a:xfrm>
                <a:off x="4105532" y="2363134"/>
                <a:ext cx="192584" cy="389645"/>
              </a:xfrm>
              <a:custGeom>
                <a:avLst/>
                <a:gdLst>
                  <a:gd name="T0" fmla="*/ 0 w 43"/>
                  <a:gd name="T1" fmla="*/ 219255204 h 87"/>
                  <a:gd name="T2" fmla="*/ 0 w 43"/>
                  <a:gd name="T3" fmla="*/ 216734245 h 87"/>
                  <a:gd name="T4" fmla="*/ 2520968 w 43"/>
                  <a:gd name="T5" fmla="*/ 206653538 h 87"/>
                  <a:gd name="T6" fmla="*/ 7561318 w 43"/>
                  <a:gd name="T7" fmla="*/ 194053509 h 87"/>
                  <a:gd name="T8" fmla="*/ 12601666 w 43"/>
                  <a:gd name="T9" fmla="*/ 176411564 h 87"/>
                  <a:gd name="T10" fmla="*/ 20161397 w 43"/>
                  <a:gd name="T11" fmla="*/ 156250248 h 87"/>
                  <a:gd name="T12" fmla="*/ 27722718 w 43"/>
                  <a:gd name="T13" fmla="*/ 136088932 h 87"/>
                  <a:gd name="T14" fmla="*/ 37803413 w 43"/>
                  <a:gd name="T15" fmla="*/ 113408245 h 87"/>
                  <a:gd name="T16" fmla="*/ 47884109 w 43"/>
                  <a:gd name="T17" fmla="*/ 88206576 h 87"/>
                  <a:gd name="T18" fmla="*/ 60484196 w 43"/>
                  <a:gd name="T19" fmla="*/ 65524302 h 87"/>
                  <a:gd name="T20" fmla="*/ 70564892 w 43"/>
                  <a:gd name="T21" fmla="*/ 45362973 h 87"/>
                  <a:gd name="T22" fmla="*/ 83166554 w 43"/>
                  <a:gd name="T23" fmla="*/ 25201651 h 87"/>
                  <a:gd name="T24" fmla="*/ 95766630 w 43"/>
                  <a:gd name="T25" fmla="*/ 10080661 h 87"/>
                  <a:gd name="T26" fmla="*/ 108368317 w 43"/>
                  <a:gd name="T27" fmla="*/ 0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87"/>
                  <a:gd name="T44" fmla="*/ 43 w 43"/>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87">
                    <a:moveTo>
                      <a:pt x="0" y="87"/>
                    </a:moveTo>
                    <a:lnTo>
                      <a:pt x="0" y="86"/>
                    </a:lnTo>
                    <a:lnTo>
                      <a:pt x="1" y="82"/>
                    </a:lnTo>
                    <a:lnTo>
                      <a:pt x="3" y="77"/>
                    </a:lnTo>
                    <a:lnTo>
                      <a:pt x="5" y="70"/>
                    </a:lnTo>
                    <a:lnTo>
                      <a:pt x="8" y="62"/>
                    </a:lnTo>
                    <a:lnTo>
                      <a:pt x="11" y="54"/>
                    </a:lnTo>
                    <a:lnTo>
                      <a:pt x="15" y="45"/>
                    </a:lnTo>
                    <a:lnTo>
                      <a:pt x="19" y="35"/>
                    </a:lnTo>
                    <a:lnTo>
                      <a:pt x="24" y="26"/>
                    </a:lnTo>
                    <a:lnTo>
                      <a:pt x="28" y="18"/>
                    </a:lnTo>
                    <a:lnTo>
                      <a:pt x="33" y="10"/>
                    </a:lnTo>
                    <a:lnTo>
                      <a:pt x="38" y="4"/>
                    </a:lnTo>
                    <a:lnTo>
                      <a:pt x="43" y="0"/>
                    </a:lnTo>
                  </a:path>
                </a:pathLst>
              </a:custGeom>
              <a:noFill/>
              <a:ln w="0">
                <a:solidFill>
                  <a:srgbClr val="000000"/>
                </a:solidFill>
                <a:prstDash val="solid"/>
                <a:round/>
                <a:headEnd/>
                <a:tailEnd/>
              </a:ln>
            </p:spPr>
            <p:txBody>
              <a:bodyPr/>
              <a:lstStyle/>
              <a:p>
                <a:endParaRPr lang="en-US" dirty="0"/>
              </a:p>
            </p:txBody>
          </p:sp>
          <p:grpSp>
            <p:nvGrpSpPr>
              <p:cNvPr id="71" name="Group 83"/>
              <p:cNvGrpSpPr/>
              <p:nvPr/>
            </p:nvGrpSpPr>
            <p:grpSpPr>
              <a:xfrm>
                <a:off x="2251478" y="1670253"/>
                <a:ext cx="3017523" cy="2743200"/>
                <a:chOff x="4379913" y="5351463"/>
                <a:chExt cx="973139" cy="887412"/>
              </a:xfrm>
              <a:solidFill>
                <a:schemeClr val="bg1">
                  <a:alpha val="0"/>
                </a:schemeClr>
              </a:solidFill>
            </p:grpSpPr>
            <p:sp>
              <p:nvSpPr>
                <p:cNvPr id="91" name="Freeform 9"/>
                <p:cNvSpPr>
                  <a:spLocks noChangeArrowheads="1"/>
                </p:cNvSpPr>
                <p:nvPr/>
              </p:nvSpPr>
              <p:spPr bwMode="auto">
                <a:xfrm>
                  <a:off x="4613276" y="5622925"/>
                  <a:ext cx="247650" cy="290513"/>
                </a:xfrm>
                <a:custGeom>
                  <a:avLst/>
                  <a:gdLst/>
                  <a:ahLst/>
                  <a:cxnLst>
                    <a:cxn ang="0">
                      <a:pos x="54" y="16"/>
                    </a:cxn>
                    <a:cxn ang="0">
                      <a:pos x="73" y="5"/>
                    </a:cxn>
                    <a:cxn ang="0">
                      <a:pos x="86" y="1"/>
                    </a:cxn>
                    <a:cxn ang="0">
                      <a:pos x="97" y="0"/>
                    </a:cxn>
                    <a:cxn ang="0">
                      <a:pos x="108" y="1"/>
                    </a:cxn>
                    <a:cxn ang="0">
                      <a:pos x="113" y="1"/>
                    </a:cxn>
                    <a:cxn ang="0">
                      <a:pos x="122" y="7"/>
                    </a:cxn>
                    <a:cxn ang="0">
                      <a:pos x="128" y="20"/>
                    </a:cxn>
                    <a:cxn ang="0">
                      <a:pos x="132" y="36"/>
                    </a:cxn>
                    <a:cxn ang="0">
                      <a:pos x="136" y="51"/>
                    </a:cxn>
                    <a:cxn ang="0">
                      <a:pos x="142" y="62"/>
                    </a:cxn>
                    <a:cxn ang="0">
                      <a:pos x="148" y="70"/>
                    </a:cxn>
                    <a:cxn ang="0">
                      <a:pos x="156" y="86"/>
                    </a:cxn>
                    <a:cxn ang="0">
                      <a:pos x="155" y="102"/>
                    </a:cxn>
                    <a:cxn ang="0">
                      <a:pos x="151" y="107"/>
                    </a:cxn>
                    <a:cxn ang="0">
                      <a:pos x="139" y="116"/>
                    </a:cxn>
                    <a:cxn ang="0">
                      <a:pos x="123" y="127"/>
                    </a:cxn>
                    <a:cxn ang="0">
                      <a:pos x="116" y="135"/>
                    </a:cxn>
                    <a:cxn ang="0">
                      <a:pos x="109" y="150"/>
                    </a:cxn>
                    <a:cxn ang="0">
                      <a:pos x="106" y="165"/>
                    </a:cxn>
                    <a:cxn ang="0">
                      <a:pos x="101" y="176"/>
                    </a:cxn>
                    <a:cxn ang="0">
                      <a:pos x="95" y="180"/>
                    </a:cxn>
                    <a:cxn ang="0">
                      <a:pos x="81" y="183"/>
                    </a:cxn>
                    <a:cxn ang="0">
                      <a:pos x="64" y="180"/>
                    </a:cxn>
                    <a:cxn ang="0">
                      <a:pos x="48" y="173"/>
                    </a:cxn>
                    <a:cxn ang="0">
                      <a:pos x="37" y="164"/>
                    </a:cxn>
                    <a:cxn ang="0">
                      <a:pos x="32" y="155"/>
                    </a:cxn>
                    <a:cxn ang="0">
                      <a:pos x="32" y="138"/>
                    </a:cxn>
                    <a:cxn ang="0">
                      <a:pos x="33" y="128"/>
                    </a:cxn>
                    <a:cxn ang="0">
                      <a:pos x="29" y="110"/>
                    </a:cxn>
                    <a:cxn ang="0">
                      <a:pos x="10" y="102"/>
                    </a:cxn>
                    <a:cxn ang="0">
                      <a:pos x="7" y="100"/>
                    </a:cxn>
                    <a:cxn ang="0">
                      <a:pos x="2" y="94"/>
                    </a:cxn>
                    <a:cxn ang="0">
                      <a:pos x="0" y="85"/>
                    </a:cxn>
                    <a:cxn ang="0">
                      <a:pos x="2" y="74"/>
                    </a:cxn>
                    <a:cxn ang="0">
                      <a:pos x="7" y="62"/>
                    </a:cxn>
                    <a:cxn ang="0">
                      <a:pos x="16" y="49"/>
                    </a:cxn>
                    <a:cxn ang="0">
                      <a:pos x="27" y="36"/>
                    </a:cxn>
                    <a:cxn ang="0">
                      <a:pos x="43" y="23"/>
                    </a:cxn>
                    <a:cxn ang="0">
                      <a:pos x="43" y="23"/>
                    </a:cxn>
                  </a:cxnLst>
                  <a:rect l="0" t="0" r="r" b="b"/>
                  <a:pathLst>
                    <a:path w="156" h="183">
                      <a:moveTo>
                        <a:pt x="43" y="23"/>
                      </a:moveTo>
                      <a:lnTo>
                        <a:pt x="54" y="16"/>
                      </a:lnTo>
                      <a:lnTo>
                        <a:pt x="64" y="10"/>
                      </a:lnTo>
                      <a:lnTo>
                        <a:pt x="73" y="5"/>
                      </a:lnTo>
                      <a:lnTo>
                        <a:pt x="80" y="3"/>
                      </a:lnTo>
                      <a:lnTo>
                        <a:pt x="86" y="1"/>
                      </a:lnTo>
                      <a:lnTo>
                        <a:pt x="92" y="0"/>
                      </a:lnTo>
                      <a:lnTo>
                        <a:pt x="97" y="0"/>
                      </a:lnTo>
                      <a:lnTo>
                        <a:pt x="102" y="0"/>
                      </a:lnTo>
                      <a:lnTo>
                        <a:pt x="108" y="1"/>
                      </a:lnTo>
                      <a:lnTo>
                        <a:pt x="113" y="1"/>
                      </a:lnTo>
                      <a:lnTo>
                        <a:pt x="113" y="1"/>
                      </a:lnTo>
                      <a:lnTo>
                        <a:pt x="118" y="3"/>
                      </a:lnTo>
                      <a:lnTo>
                        <a:pt x="122" y="7"/>
                      </a:lnTo>
                      <a:lnTo>
                        <a:pt x="126" y="13"/>
                      </a:lnTo>
                      <a:lnTo>
                        <a:pt x="128" y="20"/>
                      </a:lnTo>
                      <a:lnTo>
                        <a:pt x="130" y="28"/>
                      </a:lnTo>
                      <a:lnTo>
                        <a:pt x="132" y="36"/>
                      </a:lnTo>
                      <a:lnTo>
                        <a:pt x="134" y="44"/>
                      </a:lnTo>
                      <a:lnTo>
                        <a:pt x="136" y="51"/>
                      </a:lnTo>
                      <a:lnTo>
                        <a:pt x="139" y="57"/>
                      </a:lnTo>
                      <a:lnTo>
                        <a:pt x="142" y="62"/>
                      </a:lnTo>
                      <a:lnTo>
                        <a:pt x="142" y="62"/>
                      </a:lnTo>
                      <a:lnTo>
                        <a:pt x="148" y="70"/>
                      </a:lnTo>
                      <a:lnTo>
                        <a:pt x="153" y="78"/>
                      </a:lnTo>
                      <a:lnTo>
                        <a:pt x="156" y="86"/>
                      </a:lnTo>
                      <a:lnTo>
                        <a:pt x="156" y="94"/>
                      </a:lnTo>
                      <a:lnTo>
                        <a:pt x="155" y="102"/>
                      </a:lnTo>
                      <a:lnTo>
                        <a:pt x="155" y="102"/>
                      </a:lnTo>
                      <a:lnTo>
                        <a:pt x="151" y="107"/>
                      </a:lnTo>
                      <a:lnTo>
                        <a:pt x="146" y="112"/>
                      </a:lnTo>
                      <a:lnTo>
                        <a:pt x="139" y="116"/>
                      </a:lnTo>
                      <a:lnTo>
                        <a:pt x="131" y="121"/>
                      </a:lnTo>
                      <a:lnTo>
                        <a:pt x="123" y="127"/>
                      </a:lnTo>
                      <a:lnTo>
                        <a:pt x="116" y="135"/>
                      </a:lnTo>
                      <a:lnTo>
                        <a:pt x="116" y="135"/>
                      </a:lnTo>
                      <a:lnTo>
                        <a:pt x="112" y="143"/>
                      </a:lnTo>
                      <a:lnTo>
                        <a:pt x="109" y="150"/>
                      </a:lnTo>
                      <a:lnTo>
                        <a:pt x="107" y="158"/>
                      </a:lnTo>
                      <a:lnTo>
                        <a:pt x="106" y="165"/>
                      </a:lnTo>
                      <a:lnTo>
                        <a:pt x="104" y="171"/>
                      </a:lnTo>
                      <a:lnTo>
                        <a:pt x="101" y="176"/>
                      </a:lnTo>
                      <a:lnTo>
                        <a:pt x="95" y="180"/>
                      </a:lnTo>
                      <a:lnTo>
                        <a:pt x="95" y="180"/>
                      </a:lnTo>
                      <a:lnTo>
                        <a:pt x="89" y="182"/>
                      </a:lnTo>
                      <a:lnTo>
                        <a:pt x="81" y="183"/>
                      </a:lnTo>
                      <a:lnTo>
                        <a:pt x="73" y="182"/>
                      </a:lnTo>
                      <a:lnTo>
                        <a:pt x="64" y="180"/>
                      </a:lnTo>
                      <a:lnTo>
                        <a:pt x="55" y="177"/>
                      </a:lnTo>
                      <a:lnTo>
                        <a:pt x="48" y="173"/>
                      </a:lnTo>
                      <a:lnTo>
                        <a:pt x="41" y="169"/>
                      </a:lnTo>
                      <a:lnTo>
                        <a:pt x="37" y="164"/>
                      </a:lnTo>
                      <a:lnTo>
                        <a:pt x="37" y="164"/>
                      </a:lnTo>
                      <a:lnTo>
                        <a:pt x="32" y="155"/>
                      </a:lnTo>
                      <a:lnTo>
                        <a:pt x="32" y="147"/>
                      </a:lnTo>
                      <a:lnTo>
                        <a:pt x="32" y="138"/>
                      </a:lnTo>
                      <a:lnTo>
                        <a:pt x="33" y="128"/>
                      </a:lnTo>
                      <a:lnTo>
                        <a:pt x="33" y="128"/>
                      </a:lnTo>
                      <a:lnTo>
                        <a:pt x="32" y="117"/>
                      </a:lnTo>
                      <a:lnTo>
                        <a:pt x="29" y="110"/>
                      </a:lnTo>
                      <a:lnTo>
                        <a:pt x="22" y="105"/>
                      </a:lnTo>
                      <a:lnTo>
                        <a:pt x="10" y="102"/>
                      </a:lnTo>
                      <a:lnTo>
                        <a:pt x="10" y="102"/>
                      </a:lnTo>
                      <a:lnTo>
                        <a:pt x="7" y="100"/>
                      </a:lnTo>
                      <a:lnTo>
                        <a:pt x="4" y="98"/>
                      </a:lnTo>
                      <a:lnTo>
                        <a:pt x="2" y="94"/>
                      </a:lnTo>
                      <a:lnTo>
                        <a:pt x="1" y="90"/>
                      </a:lnTo>
                      <a:lnTo>
                        <a:pt x="0" y="85"/>
                      </a:lnTo>
                      <a:lnTo>
                        <a:pt x="1" y="80"/>
                      </a:lnTo>
                      <a:lnTo>
                        <a:pt x="2" y="74"/>
                      </a:lnTo>
                      <a:lnTo>
                        <a:pt x="4" y="68"/>
                      </a:lnTo>
                      <a:lnTo>
                        <a:pt x="7" y="62"/>
                      </a:lnTo>
                      <a:lnTo>
                        <a:pt x="11" y="55"/>
                      </a:lnTo>
                      <a:lnTo>
                        <a:pt x="16" y="49"/>
                      </a:lnTo>
                      <a:lnTo>
                        <a:pt x="21" y="42"/>
                      </a:lnTo>
                      <a:lnTo>
                        <a:pt x="27" y="36"/>
                      </a:lnTo>
                      <a:lnTo>
                        <a:pt x="35" y="29"/>
                      </a:lnTo>
                      <a:lnTo>
                        <a:pt x="43" y="23"/>
                      </a:lnTo>
                      <a:lnTo>
                        <a:pt x="43" y="23"/>
                      </a:lnTo>
                      <a:lnTo>
                        <a:pt x="43" y="23"/>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2" name="Freeform 10"/>
                <p:cNvSpPr>
                  <a:spLocks noChangeArrowheads="1"/>
                </p:cNvSpPr>
                <p:nvPr/>
              </p:nvSpPr>
              <p:spPr bwMode="auto">
                <a:xfrm>
                  <a:off x="4851401" y="5694363"/>
                  <a:ext cx="293688" cy="246063"/>
                </a:xfrm>
                <a:custGeom>
                  <a:avLst/>
                  <a:gdLst/>
                  <a:ahLst/>
                  <a:cxnLst>
                    <a:cxn ang="0">
                      <a:pos x="27" y="37"/>
                    </a:cxn>
                    <a:cxn ang="0">
                      <a:pos x="13" y="53"/>
                    </a:cxn>
                    <a:cxn ang="0">
                      <a:pos x="5" y="65"/>
                    </a:cxn>
                    <a:cxn ang="0">
                      <a:pos x="2" y="75"/>
                    </a:cxn>
                    <a:cxn ang="0">
                      <a:pos x="0" y="85"/>
                    </a:cxn>
                    <a:cxn ang="0">
                      <a:pos x="0" y="91"/>
                    </a:cxn>
                    <a:cxn ang="0">
                      <a:pos x="3" y="101"/>
                    </a:cxn>
                    <a:cxn ang="0">
                      <a:pos x="14" y="109"/>
                    </a:cxn>
                    <a:cxn ang="0">
                      <a:pos x="29" y="117"/>
                    </a:cxn>
                    <a:cxn ang="0">
                      <a:pos x="43" y="125"/>
                    </a:cxn>
                    <a:cxn ang="0">
                      <a:pos x="52" y="132"/>
                    </a:cxn>
                    <a:cxn ang="0">
                      <a:pos x="58" y="140"/>
                    </a:cxn>
                    <a:cxn ang="0">
                      <a:pos x="72" y="151"/>
                    </a:cxn>
                    <a:cxn ang="0">
                      <a:pos x="88" y="155"/>
                    </a:cxn>
                    <a:cxn ang="0">
                      <a:pos x="94" y="152"/>
                    </a:cxn>
                    <a:cxn ang="0">
                      <a:pos x="105" y="142"/>
                    </a:cxn>
                    <a:cxn ang="0">
                      <a:pos x="119" y="129"/>
                    </a:cxn>
                    <a:cxn ang="0">
                      <a:pos x="129" y="124"/>
                    </a:cxn>
                    <a:cxn ang="0">
                      <a:pos x="146" y="120"/>
                    </a:cxn>
                    <a:cxn ang="0">
                      <a:pos x="160" y="121"/>
                    </a:cxn>
                    <a:cxn ang="0">
                      <a:pos x="173" y="119"/>
                    </a:cxn>
                    <a:cxn ang="0">
                      <a:pos x="178" y="115"/>
                    </a:cxn>
                    <a:cxn ang="0">
                      <a:pos x="183" y="101"/>
                    </a:cxn>
                    <a:cxn ang="0">
                      <a:pos x="185" y="84"/>
                    </a:cxn>
                    <a:cxn ang="0">
                      <a:pos x="182" y="66"/>
                    </a:cxn>
                    <a:cxn ang="0">
                      <a:pos x="175" y="54"/>
                    </a:cxn>
                    <a:cxn ang="0">
                      <a:pos x="167" y="47"/>
                    </a:cxn>
                    <a:cxn ang="0">
                      <a:pos x="151" y="43"/>
                    </a:cxn>
                    <a:cxn ang="0">
                      <a:pos x="140" y="41"/>
                    </a:cxn>
                    <a:cxn ang="0">
                      <a:pos x="125" y="34"/>
                    </a:cxn>
                    <a:cxn ang="0">
                      <a:pos x="121" y="13"/>
                    </a:cxn>
                    <a:cxn ang="0">
                      <a:pos x="120" y="10"/>
                    </a:cxn>
                    <a:cxn ang="0">
                      <a:pos x="115" y="4"/>
                    </a:cxn>
                    <a:cxn ang="0">
                      <a:pos x="107" y="0"/>
                    </a:cxn>
                    <a:cxn ang="0">
                      <a:pos x="96" y="0"/>
                    </a:cxn>
                    <a:cxn ang="0">
                      <a:pos x="83" y="2"/>
                    </a:cxn>
                    <a:cxn ang="0">
                      <a:pos x="68" y="7"/>
                    </a:cxn>
                    <a:cxn ang="0">
                      <a:pos x="53" y="15"/>
                    </a:cxn>
                    <a:cxn ang="0">
                      <a:pos x="37" y="27"/>
                    </a:cxn>
                    <a:cxn ang="0">
                      <a:pos x="37" y="27"/>
                    </a:cxn>
                  </a:cxnLst>
                  <a:rect l="0" t="0" r="r" b="b"/>
                  <a:pathLst>
                    <a:path w="185" h="155">
                      <a:moveTo>
                        <a:pt x="37" y="27"/>
                      </a:moveTo>
                      <a:lnTo>
                        <a:pt x="27" y="37"/>
                      </a:lnTo>
                      <a:lnTo>
                        <a:pt x="19" y="45"/>
                      </a:lnTo>
                      <a:lnTo>
                        <a:pt x="13" y="53"/>
                      </a:lnTo>
                      <a:lnTo>
                        <a:pt x="8" y="59"/>
                      </a:lnTo>
                      <a:lnTo>
                        <a:pt x="5" y="65"/>
                      </a:lnTo>
                      <a:lnTo>
                        <a:pt x="3" y="70"/>
                      </a:lnTo>
                      <a:lnTo>
                        <a:pt x="2" y="75"/>
                      </a:lnTo>
                      <a:lnTo>
                        <a:pt x="1" y="80"/>
                      </a:lnTo>
                      <a:lnTo>
                        <a:pt x="0" y="85"/>
                      </a:lnTo>
                      <a:lnTo>
                        <a:pt x="0" y="91"/>
                      </a:lnTo>
                      <a:lnTo>
                        <a:pt x="0" y="91"/>
                      </a:lnTo>
                      <a:lnTo>
                        <a:pt x="0" y="96"/>
                      </a:lnTo>
                      <a:lnTo>
                        <a:pt x="3" y="101"/>
                      </a:lnTo>
                      <a:lnTo>
                        <a:pt x="8" y="105"/>
                      </a:lnTo>
                      <a:lnTo>
                        <a:pt x="14" y="109"/>
                      </a:lnTo>
                      <a:lnTo>
                        <a:pt x="21" y="113"/>
                      </a:lnTo>
                      <a:lnTo>
                        <a:pt x="29" y="117"/>
                      </a:lnTo>
                      <a:lnTo>
                        <a:pt x="36" y="121"/>
                      </a:lnTo>
                      <a:lnTo>
                        <a:pt x="43" y="125"/>
                      </a:lnTo>
                      <a:lnTo>
                        <a:pt x="48" y="128"/>
                      </a:lnTo>
                      <a:lnTo>
                        <a:pt x="52" y="132"/>
                      </a:lnTo>
                      <a:lnTo>
                        <a:pt x="52" y="132"/>
                      </a:lnTo>
                      <a:lnTo>
                        <a:pt x="58" y="140"/>
                      </a:lnTo>
                      <a:lnTo>
                        <a:pt x="65" y="147"/>
                      </a:lnTo>
                      <a:lnTo>
                        <a:pt x="72" y="151"/>
                      </a:lnTo>
                      <a:lnTo>
                        <a:pt x="80" y="154"/>
                      </a:lnTo>
                      <a:lnTo>
                        <a:pt x="88" y="155"/>
                      </a:lnTo>
                      <a:lnTo>
                        <a:pt x="88" y="155"/>
                      </a:lnTo>
                      <a:lnTo>
                        <a:pt x="94" y="152"/>
                      </a:lnTo>
                      <a:lnTo>
                        <a:pt x="99" y="148"/>
                      </a:lnTo>
                      <a:lnTo>
                        <a:pt x="105" y="142"/>
                      </a:lnTo>
                      <a:lnTo>
                        <a:pt x="112" y="135"/>
                      </a:lnTo>
                      <a:lnTo>
                        <a:pt x="119" y="129"/>
                      </a:lnTo>
                      <a:lnTo>
                        <a:pt x="129" y="124"/>
                      </a:lnTo>
                      <a:lnTo>
                        <a:pt x="129" y="124"/>
                      </a:lnTo>
                      <a:lnTo>
                        <a:pt x="137" y="121"/>
                      </a:lnTo>
                      <a:lnTo>
                        <a:pt x="146" y="120"/>
                      </a:lnTo>
                      <a:lnTo>
                        <a:pt x="153" y="121"/>
                      </a:lnTo>
                      <a:lnTo>
                        <a:pt x="160" y="121"/>
                      </a:lnTo>
                      <a:lnTo>
                        <a:pt x="167" y="121"/>
                      </a:lnTo>
                      <a:lnTo>
                        <a:pt x="173" y="119"/>
                      </a:lnTo>
                      <a:lnTo>
                        <a:pt x="178" y="115"/>
                      </a:lnTo>
                      <a:lnTo>
                        <a:pt x="178" y="115"/>
                      </a:lnTo>
                      <a:lnTo>
                        <a:pt x="181" y="109"/>
                      </a:lnTo>
                      <a:lnTo>
                        <a:pt x="183" y="101"/>
                      </a:lnTo>
                      <a:lnTo>
                        <a:pt x="185" y="93"/>
                      </a:lnTo>
                      <a:lnTo>
                        <a:pt x="185" y="84"/>
                      </a:lnTo>
                      <a:lnTo>
                        <a:pt x="184" y="75"/>
                      </a:lnTo>
                      <a:lnTo>
                        <a:pt x="182" y="66"/>
                      </a:lnTo>
                      <a:lnTo>
                        <a:pt x="179" y="59"/>
                      </a:lnTo>
                      <a:lnTo>
                        <a:pt x="175" y="54"/>
                      </a:lnTo>
                      <a:lnTo>
                        <a:pt x="175" y="54"/>
                      </a:lnTo>
                      <a:lnTo>
                        <a:pt x="167" y="47"/>
                      </a:lnTo>
                      <a:lnTo>
                        <a:pt x="160" y="45"/>
                      </a:lnTo>
                      <a:lnTo>
                        <a:pt x="151" y="43"/>
                      </a:lnTo>
                      <a:lnTo>
                        <a:pt x="140" y="41"/>
                      </a:lnTo>
                      <a:lnTo>
                        <a:pt x="140" y="41"/>
                      </a:lnTo>
                      <a:lnTo>
                        <a:pt x="131" y="38"/>
                      </a:lnTo>
                      <a:lnTo>
                        <a:pt x="125" y="34"/>
                      </a:lnTo>
                      <a:lnTo>
                        <a:pt x="122" y="26"/>
                      </a:lnTo>
                      <a:lnTo>
                        <a:pt x="121" y="13"/>
                      </a:lnTo>
                      <a:lnTo>
                        <a:pt x="121" y="13"/>
                      </a:lnTo>
                      <a:lnTo>
                        <a:pt x="120" y="10"/>
                      </a:lnTo>
                      <a:lnTo>
                        <a:pt x="118" y="6"/>
                      </a:lnTo>
                      <a:lnTo>
                        <a:pt x="115" y="4"/>
                      </a:lnTo>
                      <a:lnTo>
                        <a:pt x="112" y="2"/>
                      </a:lnTo>
                      <a:lnTo>
                        <a:pt x="107" y="0"/>
                      </a:lnTo>
                      <a:lnTo>
                        <a:pt x="102" y="0"/>
                      </a:lnTo>
                      <a:lnTo>
                        <a:pt x="96" y="0"/>
                      </a:lnTo>
                      <a:lnTo>
                        <a:pt x="90" y="0"/>
                      </a:lnTo>
                      <a:lnTo>
                        <a:pt x="83" y="2"/>
                      </a:lnTo>
                      <a:lnTo>
                        <a:pt x="76" y="4"/>
                      </a:lnTo>
                      <a:lnTo>
                        <a:pt x="68" y="7"/>
                      </a:lnTo>
                      <a:lnTo>
                        <a:pt x="60" y="11"/>
                      </a:lnTo>
                      <a:lnTo>
                        <a:pt x="53" y="15"/>
                      </a:lnTo>
                      <a:lnTo>
                        <a:pt x="45" y="21"/>
                      </a:lnTo>
                      <a:lnTo>
                        <a:pt x="37" y="27"/>
                      </a:lnTo>
                      <a:lnTo>
                        <a:pt x="37" y="27"/>
                      </a:lnTo>
                      <a:lnTo>
                        <a:pt x="37" y="27"/>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3" name="Freeform 11"/>
                <p:cNvSpPr>
                  <a:spLocks noChangeArrowheads="1"/>
                </p:cNvSpPr>
                <p:nvPr/>
              </p:nvSpPr>
              <p:spPr bwMode="auto">
                <a:xfrm>
                  <a:off x="4937126" y="5972175"/>
                  <a:ext cx="242888" cy="266700"/>
                </a:xfrm>
                <a:custGeom>
                  <a:avLst/>
                  <a:gdLst/>
                  <a:ahLst/>
                  <a:cxnLst>
                    <a:cxn ang="0">
                      <a:pos x="151" y="56"/>
                    </a:cxn>
                    <a:cxn ang="0">
                      <a:pos x="146" y="36"/>
                    </a:cxn>
                    <a:cxn ang="0">
                      <a:pos x="141" y="22"/>
                    </a:cxn>
                    <a:cxn ang="0">
                      <a:pos x="134" y="14"/>
                    </a:cxn>
                    <a:cxn ang="0">
                      <a:pos x="127" y="7"/>
                    </a:cxn>
                    <a:cxn ang="0">
                      <a:pos x="123" y="3"/>
                    </a:cxn>
                    <a:cxn ang="0">
                      <a:pos x="112" y="0"/>
                    </a:cxn>
                    <a:cxn ang="0">
                      <a:pos x="99" y="4"/>
                    </a:cxn>
                    <a:cxn ang="0">
                      <a:pos x="84" y="11"/>
                    </a:cxn>
                    <a:cxn ang="0">
                      <a:pos x="70" y="18"/>
                    </a:cxn>
                    <a:cxn ang="0">
                      <a:pos x="58" y="21"/>
                    </a:cxn>
                    <a:cxn ang="0">
                      <a:pos x="48" y="22"/>
                    </a:cxn>
                    <a:cxn ang="0">
                      <a:pos x="31" y="27"/>
                    </a:cxn>
                    <a:cxn ang="0">
                      <a:pos x="20" y="38"/>
                    </a:cxn>
                    <a:cxn ang="0">
                      <a:pos x="18" y="44"/>
                    </a:cxn>
                    <a:cxn ang="0">
                      <a:pos x="20" y="59"/>
                    </a:cxn>
                    <a:cxn ang="0">
                      <a:pos x="22" y="78"/>
                    </a:cxn>
                    <a:cxn ang="0">
                      <a:pos x="21" y="89"/>
                    </a:cxn>
                    <a:cxn ang="0">
                      <a:pos x="14" y="105"/>
                    </a:cxn>
                    <a:cxn ang="0">
                      <a:pos x="5" y="116"/>
                    </a:cxn>
                    <a:cxn ang="0">
                      <a:pos x="0" y="128"/>
                    </a:cxn>
                    <a:cxn ang="0">
                      <a:pos x="0" y="134"/>
                    </a:cxn>
                    <a:cxn ang="0">
                      <a:pos x="8" y="147"/>
                    </a:cxn>
                    <a:cxn ang="0">
                      <a:pos x="21" y="158"/>
                    </a:cxn>
                    <a:cxn ang="0">
                      <a:pos x="37" y="166"/>
                    </a:cxn>
                    <a:cxn ang="0">
                      <a:pos x="51" y="168"/>
                    </a:cxn>
                    <a:cxn ang="0">
                      <a:pos x="61" y="165"/>
                    </a:cxn>
                    <a:cxn ang="0">
                      <a:pos x="73" y="154"/>
                    </a:cxn>
                    <a:cxn ang="0">
                      <a:pos x="81" y="146"/>
                    </a:cxn>
                    <a:cxn ang="0">
                      <a:pos x="97" y="138"/>
                    </a:cxn>
                    <a:cxn ang="0">
                      <a:pos x="116" y="146"/>
                    </a:cxn>
                    <a:cxn ang="0">
                      <a:pos x="119" y="148"/>
                    </a:cxn>
                    <a:cxn ang="0">
                      <a:pos x="127" y="147"/>
                    </a:cxn>
                    <a:cxn ang="0">
                      <a:pos x="134" y="143"/>
                    </a:cxn>
                    <a:cxn ang="0">
                      <a:pos x="141" y="134"/>
                    </a:cxn>
                    <a:cxn ang="0">
                      <a:pos x="147" y="122"/>
                    </a:cxn>
                    <a:cxn ang="0">
                      <a:pos x="151" y="107"/>
                    </a:cxn>
                    <a:cxn ang="0">
                      <a:pos x="153" y="90"/>
                    </a:cxn>
                    <a:cxn ang="0">
                      <a:pos x="153" y="70"/>
                    </a:cxn>
                    <a:cxn ang="0">
                      <a:pos x="153" y="70"/>
                    </a:cxn>
                  </a:cxnLst>
                  <a:rect l="0" t="0" r="r" b="b"/>
                  <a:pathLst>
                    <a:path w="153" h="168">
                      <a:moveTo>
                        <a:pt x="153" y="70"/>
                      </a:moveTo>
                      <a:lnTo>
                        <a:pt x="151" y="56"/>
                      </a:lnTo>
                      <a:lnTo>
                        <a:pt x="148" y="45"/>
                      </a:lnTo>
                      <a:lnTo>
                        <a:pt x="146" y="36"/>
                      </a:lnTo>
                      <a:lnTo>
                        <a:pt x="143" y="28"/>
                      </a:lnTo>
                      <a:lnTo>
                        <a:pt x="141" y="22"/>
                      </a:lnTo>
                      <a:lnTo>
                        <a:pt x="137" y="18"/>
                      </a:lnTo>
                      <a:lnTo>
                        <a:pt x="134" y="14"/>
                      </a:lnTo>
                      <a:lnTo>
                        <a:pt x="131" y="10"/>
                      </a:lnTo>
                      <a:lnTo>
                        <a:pt x="127" y="7"/>
                      </a:lnTo>
                      <a:lnTo>
                        <a:pt x="123" y="3"/>
                      </a:lnTo>
                      <a:lnTo>
                        <a:pt x="123" y="3"/>
                      </a:lnTo>
                      <a:lnTo>
                        <a:pt x="118" y="0"/>
                      </a:lnTo>
                      <a:lnTo>
                        <a:pt x="112" y="0"/>
                      </a:lnTo>
                      <a:lnTo>
                        <a:pt x="106" y="1"/>
                      </a:lnTo>
                      <a:lnTo>
                        <a:pt x="99" y="4"/>
                      </a:lnTo>
                      <a:lnTo>
                        <a:pt x="91" y="7"/>
                      </a:lnTo>
                      <a:lnTo>
                        <a:pt x="84" y="11"/>
                      </a:lnTo>
                      <a:lnTo>
                        <a:pt x="77" y="15"/>
                      </a:lnTo>
                      <a:lnTo>
                        <a:pt x="70" y="18"/>
                      </a:lnTo>
                      <a:lnTo>
                        <a:pt x="64" y="21"/>
                      </a:lnTo>
                      <a:lnTo>
                        <a:pt x="58" y="21"/>
                      </a:lnTo>
                      <a:lnTo>
                        <a:pt x="58" y="21"/>
                      </a:lnTo>
                      <a:lnTo>
                        <a:pt x="48" y="22"/>
                      </a:lnTo>
                      <a:lnTo>
                        <a:pt x="39" y="24"/>
                      </a:lnTo>
                      <a:lnTo>
                        <a:pt x="31" y="27"/>
                      </a:lnTo>
                      <a:lnTo>
                        <a:pt x="24" y="32"/>
                      </a:lnTo>
                      <a:lnTo>
                        <a:pt x="20" y="38"/>
                      </a:lnTo>
                      <a:lnTo>
                        <a:pt x="20" y="38"/>
                      </a:lnTo>
                      <a:lnTo>
                        <a:pt x="18" y="44"/>
                      </a:lnTo>
                      <a:lnTo>
                        <a:pt x="18" y="51"/>
                      </a:lnTo>
                      <a:lnTo>
                        <a:pt x="20" y="59"/>
                      </a:lnTo>
                      <a:lnTo>
                        <a:pt x="21" y="68"/>
                      </a:lnTo>
                      <a:lnTo>
                        <a:pt x="22" y="78"/>
                      </a:lnTo>
                      <a:lnTo>
                        <a:pt x="21" y="89"/>
                      </a:lnTo>
                      <a:lnTo>
                        <a:pt x="21" y="89"/>
                      </a:lnTo>
                      <a:lnTo>
                        <a:pt x="18" y="98"/>
                      </a:lnTo>
                      <a:lnTo>
                        <a:pt x="14" y="105"/>
                      </a:lnTo>
                      <a:lnTo>
                        <a:pt x="9" y="111"/>
                      </a:lnTo>
                      <a:lnTo>
                        <a:pt x="5" y="116"/>
                      </a:lnTo>
                      <a:lnTo>
                        <a:pt x="1" y="122"/>
                      </a:lnTo>
                      <a:lnTo>
                        <a:pt x="0" y="128"/>
                      </a:lnTo>
                      <a:lnTo>
                        <a:pt x="0" y="134"/>
                      </a:lnTo>
                      <a:lnTo>
                        <a:pt x="0" y="134"/>
                      </a:lnTo>
                      <a:lnTo>
                        <a:pt x="3" y="140"/>
                      </a:lnTo>
                      <a:lnTo>
                        <a:pt x="8" y="147"/>
                      </a:lnTo>
                      <a:lnTo>
                        <a:pt x="14" y="152"/>
                      </a:lnTo>
                      <a:lnTo>
                        <a:pt x="21" y="158"/>
                      </a:lnTo>
                      <a:lnTo>
                        <a:pt x="29" y="162"/>
                      </a:lnTo>
                      <a:lnTo>
                        <a:pt x="37" y="166"/>
                      </a:lnTo>
                      <a:lnTo>
                        <a:pt x="45" y="168"/>
                      </a:lnTo>
                      <a:lnTo>
                        <a:pt x="51" y="168"/>
                      </a:lnTo>
                      <a:lnTo>
                        <a:pt x="51" y="168"/>
                      </a:lnTo>
                      <a:lnTo>
                        <a:pt x="61" y="165"/>
                      </a:lnTo>
                      <a:lnTo>
                        <a:pt x="68" y="160"/>
                      </a:lnTo>
                      <a:lnTo>
                        <a:pt x="73" y="154"/>
                      </a:lnTo>
                      <a:lnTo>
                        <a:pt x="81" y="146"/>
                      </a:lnTo>
                      <a:lnTo>
                        <a:pt x="81" y="146"/>
                      </a:lnTo>
                      <a:lnTo>
                        <a:pt x="90" y="140"/>
                      </a:lnTo>
                      <a:lnTo>
                        <a:pt x="97" y="138"/>
                      </a:lnTo>
                      <a:lnTo>
                        <a:pt x="105" y="140"/>
                      </a:lnTo>
                      <a:lnTo>
                        <a:pt x="116" y="146"/>
                      </a:lnTo>
                      <a:lnTo>
                        <a:pt x="116" y="146"/>
                      </a:lnTo>
                      <a:lnTo>
                        <a:pt x="119" y="148"/>
                      </a:lnTo>
                      <a:lnTo>
                        <a:pt x="123" y="148"/>
                      </a:lnTo>
                      <a:lnTo>
                        <a:pt x="127" y="147"/>
                      </a:lnTo>
                      <a:lnTo>
                        <a:pt x="130" y="146"/>
                      </a:lnTo>
                      <a:lnTo>
                        <a:pt x="134" y="143"/>
                      </a:lnTo>
                      <a:lnTo>
                        <a:pt x="138" y="139"/>
                      </a:lnTo>
                      <a:lnTo>
                        <a:pt x="141" y="134"/>
                      </a:lnTo>
                      <a:lnTo>
                        <a:pt x="144" y="129"/>
                      </a:lnTo>
                      <a:lnTo>
                        <a:pt x="147" y="122"/>
                      </a:lnTo>
                      <a:lnTo>
                        <a:pt x="150" y="115"/>
                      </a:lnTo>
                      <a:lnTo>
                        <a:pt x="151" y="107"/>
                      </a:lnTo>
                      <a:lnTo>
                        <a:pt x="153" y="99"/>
                      </a:lnTo>
                      <a:lnTo>
                        <a:pt x="153" y="90"/>
                      </a:lnTo>
                      <a:lnTo>
                        <a:pt x="153" y="80"/>
                      </a:lnTo>
                      <a:lnTo>
                        <a:pt x="153" y="70"/>
                      </a:lnTo>
                      <a:lnTo>
                        <a:pt x="153" y="70"/>
                      </a:lnTo>
                      <a:lnTo>
                        <a:pt x="153" y="70"/>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4" name="Freeform 12"/>
                <p:cNvSpPr>
                  <a:spLocks noChangeArrowheads="1"/>
                </p:cNvSpPr>
                <p:nvPr/>
              </p:nvSpPr>
              <p:spPr bwMode="auto">
                <a:xfrm>
                  <a:off x="4743451" y="5870575"/>
                  <a:ext cx="234950" cy="231775"/>
                </a:xfrm>
                <a:custGeom>
                  <a:avLst/>
                  <a:gdLst/>
                  <a:ahLst/>
                  <a:cxnLst>
                    <a:cxn ang="0">
                      <a:pos x="46" y="10"/>
                    </a:cxn>
                    <a:cxn ang="0">
                      <a:pos x="57" y="7"/>
                    </a:cxn>
                    <a:cxn ang="0">
                      <a:pos x="62" y="5"/>
                    </a:cxn>
                    <a:cxn ang="0">
                      <a:pos x="63" y="4"/>
                    </a:cxn>
                    <a:cxn ang="0">
                      <a:pos x="62" y="3"/>
                    </a:cxn>
                    <a:cxn ang="0">
                      <a:pos x="62" y="2"/>
                    </a:cxn>
                    <a:cxn ang="0">
                      <a:pos x="64" y="2"/>
                    </a:cxn>
                    <a:cxn ang="0">
                      <a:pos x="72" y="0"/>
                    </a:cxn>
                    <a:cxn ang="0">
                      <a:pos x="79" y="0"/>
                    </a:cxn>
                    <a:cxn ang="0">
                      <a:pos x="90" y="6"/>
                    </a:cxn>
                    <a:cxn ang="0">
                      <a:pos x="99" y="17"/>
                    </a:cxn>
                    <a:cxn ang="0">
                      <a:pos x="106" y="30"/>
                    </a:cxn>
                    <a:cxn ang="0">
                      <a:pos x="112" y="44"/>
                    </a:cxn>
                    <a:cxn ang="0">
                      <a:pos x="118" y="55"/>
                    </a:cxn>
                    <a:cxn ang="0">
                      <a:pos x="120" y="58"/>
                    </a:cxn>
                    <a:cxn ang="0">
                      <a:pos x="134" y="70"/>
                    </a:cxn>
                    <a:cxn ang="0">
                      <a:pos x="145" y="81"/>
                    </a:cxn>
                    <a:cxn ang="0">
                      <a:pos x="148" y="93"/>
                    </a:cxn>
                    <a:cxn ang="0">
                      <a:pos x="144" y="98"/>
                    </a:cxn>
                    <a:cxn ang="0">
                      <a:pos x="132" y="107"/>
                    </a:cxn>
                    <a:cxn ang="0">
                      <a:pos x="116" y="118"/>
                    </a:cxn>
                    <a:cxn ang="0">
                      <a:pos x="109" y="126"/>
                    </a:cxn>
                    <a:cxn ang="0">
                      <a:pos x="100" y="137"/>
                    </a:cxn>
                    <a:cxn ang="0">
                      <a:pos x="95" y="139"/>
                    </a:cxn>
                    <a:cxn ang="0">
                      <a:pos x="85" y="143"/>
                    </a:cxn>
                    <a:cxn ang="0">
                      <a:pos x="76" y="146"/>
                    </a:cxn>
                    <a:cxn ang="0">
                      <a:pos x="68" y="140"/>
                    </a:cxn>
                    <a:cxn ang="0">
                      <a:pos x="63" y="131"/>
                    </a:cxn>
                    <a:cxn ang="0">
                      <a:pos x="54" y="125"/>
                    </a:cxn>
                    <a:cxn ang="0">
                      <a:pos x="41" y="126"/>
                    </a:cxn>
                    <a:cxn ang="0">
                      <a:pos x="31" y="125"/>
                    </a:cxn>
                    <a:cxn ang="0">
                      <a:pos x="26" y="118"/>
                    </a:cxn>
                    <a:cxn ang="0">
                      <a:pos x="26" y="111"/>
                    </a:cxn>
                    <a:cxn ang="0">
                      <a:pos x="28" y="95"/>
                    </a:cxn>
                    <a:cxn ang="0">
                      <a:pos x="26" y="81"/>
                    </a:cxn>
                    <a:cxn ang="0">
                      <a:pos x="15" y="73"/>
                    </a:cxn>
                    <a:cxn ang="0">
                      <a:pos x="11" y="71"/>
                    </a:cxn>
                    <a:cxn ang="0">
                      <a:pos x="5" y="65"/>
                    </a:cxn>
                    <a:cxn ang="0">
                      <a:pos x="1" y="57"/>
                    </a:cxn>
                    <a:cxn ang="0">
                      <a:pos x="0" y="46"/>
                    </a:cxn>
                    <a:cxn ang="0">
                      <a:pos x="3" y="35"/>
                    </a:cxn>
                    <a:cxn ang="0">
                      <a:pos x="9" y="25"/>
                    </a:cxn>
                    <a:cxn ang="0">
                      <a:pos x="21" y="17"/>
                    </a:cxn>
                    <a:cxn ang="0">
                      <a:pos x="37" y="11"/>
                    </a:cxn>
                    <a:cxn ang="0">
                      <a:pos x="37" y="11"/>
                    </a:cxn>
                  </a:cxnLst>
                  <a:rect l="0" t="0" r="r" b="b"/>
                  <a:pathLst>
                    <a:path w="148" h="146">
                      <a:moveTo>
                        <a:pt x="37" y="11"/>
                      </a:moveTo>
                      <a:lnTo>
                        <a:pt x="46" y="10"/>
                      </a:lnTo>
                      <a:lnTo>
                        <a:pt x="52" y="8"/>
                      </a:lnTo>
                      <a:lnTo>
                        <a:pt x="57" y="7"/>
                      </a:lnTo>
                      <a:lnTo>
                        <a:pt x="60" y="6"/>
                      </a:lnTo>
                      <a:lnTo>
                        <a:pt x="62" y="5"/>
                      </a:lnTo>
                      <a:lnTo>
                        <a:pt x="63" y="4"/>
                      </a:lnTo>
                      <a:lnTo>
                        <a:pt x="63" y="4"/>
                      </a:lnTo>
                      <a:lnTo>
                        <a:pt x="62" y="3"/>
                      </a:lnTo>
                      <a:lnTo>
                        <a:pt x="62" y="3"/>
                      </a:lnTo>
                      <a:lnTo>
                        <a:pt x="62" y="3"/>
                      </a:lnTo>
                      <a:lnTo>
                        <a:pt x="62" y="2"/>
                      </a:lnTo>
                      <a:lnTo>
                        <a:pt x="63" y="2"/>
                      </a:lnTo>
                      <a:lnTo>
                        <a:pt x="64" y="2"/>
                      </a:lnTo>
                      <a:lnTo>
                        <a:pt x="68" y="1"/>
                      </a:lnTo>
                      <a:lnTo>
                        <a:pt x="72" y="0"/>
                      </a:lnTo>
                      <a:lnTo>
                        <a:pt x="72" y="0"/>
                      </a:lnTo>
                      <a:lnTo>
                        <a:pt x="79" y="0"/>
                      </a:lnTo>
                      <a:lnTo>
                        <a:pt x="85" y="2"/>
                      </a:lnTo>
                      <a:lnTo>
                        <a:pt x="90" y="6"/>
                      </a:lnTo>
                      <a:lnTo>
                        <a:pt x="95" y="11"/>
                      </a:lnTo>
                      <a:lnTo>
                        <a:pt x="99" y="17"/>
                      </a:lnTo>
                      <a:lnTo>
                        <a:pt x="103" y="23"/>
                      </a:lnTo>
                      <a:lnTo>
                        <a:pt x="106" y="30"/>
                      </a:lnTo>
                      <a:lnTo>
                        <a:pt x="109" y="37"/>
                      </a:lnTo>
                      <a:lnTo>
                        <a:pt x="112" y="44"/>
                      </a:lnTo>
                      <a:lnTo>
                        <a:pt x="115" y="49"/>
                      </a:lnTo>
                      <a:lnTo>
                        <a:pt x="118" y="55"/>
                      </a:lnTo>
                      <a:lnTo>
                        <a:pt x="120" y="58"/>
                      </a:lnTo>
                      <a:lnTo>
                        <a:pt x="120" y="58"/>
                      </a:lnTo>
                      <a:lnTo>
                        <a:pt x="127" y="64"/>
                      </a:lnTo>
                      <a:lnTo>
                        <a:pt x="134" y="70"/>
                      </a:lnTo>
                      <a:lnTo>
                        <a:pt x="140" y="76"/>
                      </a:lnTo>
                      <a:lnTo>
                        <a:pt x="145" y="81"/>
                      </a:lnTo>
                      <a:lnTo>
                        <a:pt x="148" y="87"/>
                      </a:lnTo>
                      <a:lnTo>
                        <a:pt x="148" y="93"/>
                      </a:lnTo>
                      <a:lnTo>
                        <a:pt x="148" y="93"/>
                      </a:lnTo>
                      <a:lnTo>
                        <a:pt x="144" y="98"/>
                      </a:lnTo>
                      <a:lnTo>
                        <a:pt x="139" y="103"/>
                      </a:lnTo>
                      <a:lnTo>
                        <a:pt x="132" y="107"/>
                      </a:lnTo>
                      <a:lnTo>
                        <a:pt x="124" y="112"/>
                      </a:lnTo>
                      <a:lnTo>
                        <a:pt x="116" y="118"/>
                      </a:lnTo>
                      <a:lnTo>
                        <a:pt x="109" y="126"/>
                      </a:lnTo>
                      <a:lnTo>
                        <a:pt x="109" y="126"/>
                      </a:lnTo>
                      <a:lnTo>
                        <a:pt x="104" y="133"/>
                      </a:lnTo>
                      <a:lnTo>
                        <a:pt x="100" y="137"/>
                      </a:lnTo>
                      <a:lnTo>
                        <a:pt x="98" y="138"/>
                      </a:lnTo>
                      <a:lnTo>
                        <a:pt x="95" y="139"/>
                      </a:lnTo>
                      <a:lnTo>
                        <a:pt x="91" y="140"/>
                      </a:lnTo>
                      <a:lnTo>
                        <a:pt x="85" y="143"/>
                      </a:lnTo>
                      <a:lnTo>
                        <a:pt x="85" y="143"/>
                      </a:lnTo>
                      <a:lnTo>
                        <a:pt x="76" y="146"/>
                      </a:lnTo>
                      <a:lnTo>
                        <a:pt x="72" y="145"/>
                      </a:lnTo>
                      <a:lnTo>
                        <a:pt x="68" y="140"/>
                      </a:lnTo>
                      <a:lnTo>
                        <a:pt x="63" y="131"/>
                      </a:lnTo>
                      <a:lnTo>
                        <a:pt x="63" y="131"/>
                      </a:lnTo>
                      <a:lnTo>
                        <a:pt x="59" y="127"/>
                      </a:lnTo>
                      <a:lnTo>
                        <a:pt x="54" y="125"/>
                      </a:lnTo>
                      <a:lnTo>
                        <a:pt x="47" y="125"/>
                      </a:lnTo>
                      <a:lnTo>
                        <a:pt x="41" y="126"/>
                      </a:lnTo>
                      <a:lnTo>
                        <a:pt x="36" y="126"/>
                      </a:lnTo>
                      <a:lnTo>
                        <a:pt x="31" y="125"/>
                      </a:lnTo>
                      <a:lnTo>
                        <a:pt x="27" y="123"/>
                      </a:lnTo>
                      <a:lnTo>
                        <a:pt x="26" y="118"/>
                      </a:lnTo>
                      <a:lnTo>
                        <a:pt x="26" y="118"/>
                      </a:lnTo>
                      <a:lnTo>
                        <a:pt x="26" y="111"/>
                      </a:lnTo>
                      <a:lnTo>
                        <a:pt x="27" y="103"/>
                      </a:lnTo>
                      <a:lnTo>
                        <a:pt x="28" y="95"/>
                      </a:lnTo>
                      <a:lnTo>
                        <a:pt x="27" y="88"/>
                      </a:lnTo>
                      <a:lnTo>
                        <a:pt x="26" y="81"/>
                      </a:lnTo>
                      <a:lnTo>
                        <a:pt x="22" y="76"/>
                      </a:lnTo>
                      <a:lnTo>
                        <a:pt x="15" y="73"/>
                      </a:lnTo>
                      <a:lnTo>
                        <a:pt x="15" y="73"/>
                      </a:lnTo>
                      <a:lnTo>
                        <a:pt x="11" y="71"/>
                      </a:lnTo>
                      <a:lnTo>
                        <a:pt x="8" y="69"/>
                      </a:lnTo>
                      <a:lnTo>
                        <a:pt x="5" y="65"/>
                      </a:lnTo>
                      <a:lnTo>
                        <a:pt x="3" y="61"/>
                      </a:lnTo>
                      <a:lnTo>
                        <a:pt x="1" y="57"/>
                      </a:lnTo>
                      <a:lnTo>
                        <a:pt x="0" y="51"/>
                      </a:lnTo>
                      <a:lnTo>
                        <a:pt x="0" y="46"/>
                      </a:lnTo>
                      <a:lnTo>
                        <a:pt x="1" y="41"/>
                      </a:lnTo>
                      <a:lnTo>
                        <a:pt x="3" y="35"/>
                      </a:lnTo>
                      <a:lnTo>
                        <a:pt x="5" y="30"/>
                      </a:lnTo>
                      <a:lnTo>
                        <a:pt x="9" y="25"/>
                      </a:lnTo>
                      <a:lnTo>
                        <a:pt x="14" y="21"/>
                      </a:lnTo>
                      <a:lnTo>
                        <a:pt x="21" y="17"/>
                      </a:lnTo>
                      <a:lnTo>
                        <a:pt x="28" y="14"/>
                      </a:lnTo>
                      <a:lnTo>
                        <a:pt x="37" y="11"/>
                      </a:lnTo>
                      <a:lnTo>
                        <a:pt x="37" y="11"/>
                      </a:lnTo>
                      <a:lnTo>
                        <a:pt x="37" y="11"/>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5" name="Freeform 13"/>
                <p:cNvSpPr>
                  <a:spLocks noChangeArrowheads="1"/>
                </p:cNvSpPr>
                <p:nvPr/>
              </p:nvSpPr>
              <p:spPr bwMode="auto">
                <a:xfrm>
                  <a:off x="4545013" y="5883275"/>
                  <a:ext cx="225425" cy="247650"/>
                </a:xfrm>
                <a:custGeom>
                  <a:avLst/>
                  <a:gdLst/>
                  <a:ahLst/>
                  <a:cxnLst>
                    <a:cxn ang="0">
                      <a:pos x="126" y="119"/>
                    </a:cxn>
                    <a:cxn ang="0">
                      <a:pos x="131" y="109"/>
                    </a:cxn>
                    <a:cxn ang="0">
                      <a:pos x="134" y="105"/>
                    </a:cxn>
                    <a:cxn ang="0">
                      <a:pos x="135" y="104"/>
                    </a:cxn>
                    <a:cxn ang="0">
                      <a:pos x="136" y="105"/>
                    </a:cxn>
                    <a:cxn ang="0">
                      <a:pos x="136" y="105"/>
                    </a:cxn>
                    <a:cxn ang="0">
                      <a:pos x="138" y="103"/>
                    </a:cxn>
                    <a:cxn ang="0">
                      <a:pos x="141" y="96"/>
                    </a:cxn>
                    <a:cxn ang="0">
                      <a:pos x="142" y="89"/>
                    </a:cxn>
                    <a:cxn ang="0">
                      <a:pos x="139" y="77"/>
                    </a:cxn>
                    <a:cxn ang="0">
                      <a:pos x="131" y="66"/>
                    </a:cxn>
                    <a:cxn ang="0">
                      <a:pos x="119" y="56"/>
                    </a:cxn>
                    <a:cxn ang="0">
                      <a:pos x="108" y="47"/>
                    </a:cxn>
                    <a:cxn ang="0">
                      <a:pos x="98" y="39"/>
                    </a:cxn>
                    <a:cxn ang="0">
                      <a:pos x="95" y="36"/>
                    </a:cxn>
                    <a:cxn ang="0">
                      <a:pos x="87" y="20"/>
                    </a:cxn>
                    <a:cxn ang="0">
                      <a:pos x="79" y="6"/>
                    </a:cxn>
                    <a:cxn ang="0">
                      <a:pos x="68" y="0"/>
                    </a:cxn>
                    <a:cxn ang="0">
                      <a:pos x="62" y="3"/>
                    </a:cxn>
                    <a:cxn ang="0">
                      <a:pos x="51" y="13"/>
                    </a:cxn>
                    <a:cxn ang="0">
                      <a:pos x="37" y="26"/>
                    </a:cxn>
                    <a:cxn ang="0">
                      <a:pos x="27" y="31"/>
                    </a:cxn>
                    <a:cxn ang="0">
                      <a:pos x="13" y="38"/>
                    </a:cxn>
                    <a:cxn ang="0">
                      <a:pos x="9" y="44"/>
                    </a:cxn>
                    <a:cxn ang="0">
                      <a:pos x="5" y="50"/>
                    </a:cxn>
                    <a:cxn ang="0">
                      <a:pos x="0" y="63"/>
                    </a:cxn>
                    <a:cxn ang="0">
                      <a:pos x="12" y="74"/>
                    </a:cxn>
                    <a:cxn ang="0">
                      <a:pos x="14" y="79"/>
                    </a:cxn>
                    <a:cxn ang="0">
                      <a:pos x="13" y="91"/>
                    </a:cxn>
                    <a:cxn ang="0">
                      <a:pos x="10" y="102"/>
                    </a:cxn>
                    <a:cxn ang="0">
                      <a:pos x="11" y="111"/>
                    </a:cxn>
                    <a:cxn ang="0">
                      <a:pos x="15" y="113"/>
                    </a:cxn>
                    <a:cxn ang="0">
                      <a:pos x="30" y="116"/>
                    </a:cxn>
                    <a:cxn ang="0">
                      <a:pos x="45" y="119"/>
                    </a:cxn>
                    <a:cxn ang="0">
                      <a:pos x="55" y="127"/>
                    </a:cxn>
                    <a:cxn ang="0">
                      <a:pos x="57" y="134"/>
                    </a:cxn>
                    <a:cxn ang="0">
                      <a:pos x="59" y="142"/>
                    </a:cxn>
                    <a:cxn ang="0">
                      <a:pos x="65" y="149"/>
                    </a:cxn>
                    <a:cxn ang="0">
                      <a:pos x="74" y="154"/>
                    </a:cxn>
                    <a:cxn ang="0">
                      <a:pos x="85" y="156"/>
                    </a:cxn>
                    <a:cxn ang="0">
                      <a:pos x="96" y="154"/>
                    </a:cxn>
                    <a:cxn ang="0">
                      <a:pos x="108" y="147"/>
                    </a:cxn>
                    <a:cxn ang="0">
                      <a:pos x="118" y="135"/>
                    </a:cxn>
                    <a:cxn ang="0">
                      <a:pos x="122" y="127"/>
                    </a:cxn>
                  </a:cxnLst>
                  <a:rect l="0" t="0" r="r" b="b"/>
                  <a:pathLst>
                    <a:path w="142" h="156">
                      <a:moveTo>
                        <a:pt x="122" y="127"/>
                      </a:moveTo>
                      <a:lnTo>
                        <a:pt x="126" y="119"/>
                      </a:lnTo>
                      <a:lnTo>
                        <a:pt x="129" y="113"/>
                      </a:lnTo>
                      <a:lnTo>
                        <a:pt x="131" y="109"/>
                      </a:lnTo>
                      <a:lnTo>
                        <a:pt x="132" y="106"/>
                      </a:lnTo>
                      <a:lnTo>
                        <a:pt x="134" y="105"/>
                      </a:lnTo>
                      <a:lnTo>
                        <a:pt x="134" y="104"/>
                      </a:lnTo>
                      <a:lnTo>
                        <a:pt x="135" y="104"/>
                      </a:lnTo>
                      <a:lnTo>
                        <a:pt x="135" y="105"/>
                      </a:lnTo>
                      <a:lnTo>
                        <a:pt x="136" y="105"/>
                      </a:lnTo>
                      <a:lnTo>
                        <a:pt x="136" y="106"/>
                      </a:lnTo>
                      <a:lnTo>
                        <a:pt x="136" y="105"/>
                      </a:lnTo>
                      <a:lnTo>
                        <a:pt x="137" y="105"/>
                      </a:lnTo>
                      <a:lnTo>
                        <a:pt x="138" y="103"/>
                      </a:lnTo>
                      <a:lnTo>
                        <a:pt x="139" y="100"/>
                      </a:lnTo>
                      <a:lnTo>
                        <a:pt x="141" y="96"/>
                      </a:lnTo>
                      <a:lnTo>
                        <a:pt x="141" y="96"/>
                      </a:lnTo>
                      <a:lnTo>
                        <a:pt x="142" y="89"/>
                      </a:lnTo>
                      <a:lnTo>
                        <a:pt x="142" y="83"/>
                      </a:lnTo>
                      <a:lnTo>
                        <a:pt x="139" y="77"/>
                      </a:lnTo>
                      <a:lnTo>
                        <a:pt x="136" y="71"/>
                      </a:lnTo>
                      <a:lnTo>
                        <a:pt x="131" y="66"/>
                      </a:lnTo>
                      <a:lnTo>
                        <a:pt x="125" y="60"/>
                      </a:lnTo>
                      <a:lnTo>
                        <a:pt x="119" y="56"/>
                      </a:lnTo>
                      <a:lnTo>
                        <a:pt x="113" y="51"/>
                      </a:lnTo>
                      <a:lnTo>
                        <a:pt x="108" y="47"/>
                      </a:lnTo>
                      <a:lnTo>
                        <a:pt x="102" y="43"/>
                      </a:lnTo>
                      <a:lnTo>
                        <a:pt x="98" y="39"/>
                      </a:lnTo>
                      <a:lnTo>
                        <a:pt x="95" y="36"/>
                      </a:lnTo>
                      <a:lnTo>
                        <a:pt x="95" y="36"/>
                      </a:lnTo>
                      <a:lnTo>
                        <a:pt x="91" y="28"/>
                      </a:lnTo>
                      <a:lnTo>
                        <a:pt x="87" y="20"/>
                      </a:lnTo>
                      <a:lnTo>
                        <a:pt x="83" y="12"/>
                      </a:lnTo>
                      <a:lnTo>
                        <a:pt x="79" y="6"/>
                      </a:lnTo>
                      <a:lnTo>
                        <a:pt x="74" y="2"/>
                      </a:lnTo>
                      <a:lnTo>
                        <a:pt x="68" y="0"/>
                      </a:lnTo>
                      <a:lnTo>
                        <a:pt x="68" y="0"/>
                      </a:lnTo>
                      <a:lnTo>
                        <a:pt x="62" y="3"/>
                      </a:lnTo>
                      <a:lnTo>
                        <a:pt x="56" y="7"/>
                      </a:lnTo>
                      <a:lnTo>
                        <a:pt x="51" y="13"/>
                      </a:lnTo>
                      <a:lnTo>
                        <a:pt x="44" y="19"/>
                      </a:lnTo>
                      <a:lnTo>
                        <a:pt x="37" y="26"/>
                      </a:lnTo>
                      <a:lnTo>
                        <a:pt x="27" y="31"/>
                      </a:lnTo>
                      <a:lnTo>
                        <a:pt x="27" y="31"/>
                      </a:lnTo>
                      <a:lnTo>
                        <a:pt x="18" y="35"/>
                      </a:lnTo>
                      <a:lnTo>
                        <a:pt x="13" y="38"/>
                      </a:lnTo>
                      <a:lnTo>
                        <a:pt x="11" y="40"/>
                      </a:lnTo>
                      <a:lnTo>
                        <a:pt x="9" y="44"/>
                      </a:lnTo>
                      <a:lnTo>
                        <a:pt x="5" y="50"/>
                      </a:lnTo>
                      <a:lnTo>
                        <a:pt x="5" y="50"/>
                      </a:lnTo>
                      <a:lnTo>
                        <a:pt x="0" y="58"/>
                      </a:lnTo>
                      <a:lnTo>
                        <a:pt x="0" y="63"/>
                      </a:lnTo>
                      <a:lnTo>
                        <a:pt x="4" y="68"/>
                      </a:lnTo>
                      <a:lnTo>
                        <a:pt x="12" y="74"/>
                      </a:lnTo>
                      <a:lnTo>
                        <a:pt x="12" y="74"/>
                      </a:lnTo>
                      <a:lnTo>
                        <a:pt x="14" y="79"/>
                      </a:lnTo>
                      <a:lnTo>
                        <a:pt x="15" y="85"/>
                      </a:lnTo>
                      <a:lnTo>
                        <a:pt x="13" y="91"/>
                      </a:lnTo>
                      <a:lnTo>
                        <a:pt x="12" y="97"/>
                      </a:lnTo>
                      <a:lnTo>
                        <a:pt x="10" y="102"/>
                      </a:lnTo>
                      <a:lnTo>
                        <a:pt x="9" y="107"/>
                      </a:lnTo>
                      <a:lnTo>
                        <a:pt x="11" y="111"/>
                      </a:lnTo>
                      <a:lnTo>
                        <a:pt x="15" y="113"/>
                      </a:lnTo>
                      <a:lnTo>
                        <a:pt x="15" y="113"/>
                      </a:lnTo>
                      <a:lnTo>
                        <a:pt x="22" y="115"/>
                      </a:lnTo>
                      <a:lnTo>
                        <a:pt x="30" y="116"/>
                      </a:lnTo>
                      <a:lnTo>
                        <a:pt x="38" y="117"/>
                      </a:lnTo>
                      <a:lnTo>
                        <a:pt x="45" y="119"/>
                      </a:lnTo>
                      <a:lnTo>
                        <a:pt x="51" y="122"/>
                      </a:lnTo>
                      <a:lnTo>
                        <a:pt x="55" y="127"/>
                      </a:lnTo>
                      <a:lnTo>
                        <a:pt x="57" y="134"/>
                      </a:lnTo>
                      <a:lnTo>
                        <a:pt x="57" y="134"/>
                      </a:lnTo>
                      <a:lnTo>
                        <a:pt x="57" y="138"/>
                      </a:lnTo>
                      <a:lnTo>
                        <a:pt x="59" y="142"/>
                      </a:lnTo>
                      <a:lnTo>
                        <a:pt x="62" y="146"/>
                      </a:lnTo>
                      <a:lnTo>
                        <a:pt x="65" y="149"/>
                      </a:lnTo>
                      <a:lnTo>
                        <a:pt x="69" y="152"/>
                      </a:lnTo>
                      <a:lnTo>
                        <a:pt x="74" y="154"/>
                      </a:lnTo>
                      <a:lnTo>
                        <a:pt x="79" y="155"/>
                      </a:lnTo>
                      <a:lnTo>
                        <a:pt x="85" y="156"/>
                      </a:lnTo>
                      <a:lnTo>
                        <a:pt x="91" y="155"/>
                      </a:lnTo>
                      <a:lnTo>
                        <a:pt x="96" y="154"/>
                      </a:lnTo>
                      <a:lnTo>
                        <a:pt x="102" y="151"/>
                      </a:lnTo>
                      <a:lnTo>
                        <a:pt x="108" y="147"/>
                      </a:lnTo>
                      <a:lnTo>
                        <a:pt x="113" y="142"/>
                      </a:lnTo>
                      <a:lnTo>
                        <a:pt x="118" y="135"/>
                      </a:lnTo>
                      <a:lnTo>
                        <a:pt x="122" y="127"/>
                      </a:lnTo>
                      <a:lnTo>
                        <a:pt x="122" y="127"/>
                      </a:lnTo>
                      <a:lnTo>
                        <a:pt x="122" y="127"/>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6" name="Freeform 14"/>
                <p:cNvSpPr>
                  <a:spLocks noChangeArrowheads="1"/>
                </p:cNvSpPr>
                <p:nvPr/>
              </p:nvSpPr>
              <p:spPr bwMode="auto">
                <a:xfrm>
                  <a:off x="4803776" y="5499100"/>
                  <a:ext cx="231775" cy="230188"/>
                </a:xfrm>
                <a:custGeom>
                  <a:avLst/>
                  <a:gdLst/>
                  <a:ahLst/>
                  <a:cxnLst>
                    <a:cxn ang="0">
                      <a:pos x="8" y="97"/>
                    </a:cxn>
                    <a:cxn ang="0">
                      <a:pos x="6" y="86"/>
                    </a:cxn>
                    <a:cxn ang="0">
                      <a:pos x="4" y="81"/>
                    </a:cxn>
                    <a:cxn ang="0">
                      <a:pos x="3" y="80"/>
                    </a:cxn>
                    <a:cxn ang="0">
                      <a:pos x="2" y="81"/>
                    </a:cxn>
                    <a:cxn ang="0">
                      <a:pos x="1" y="81"/>
                    </a:cxn>
                    <a:cxn ang="0">
                      <a:pos x="1" y="79"/>
                    </a:cxn>
                    <a:cxn ang="0">
                      <a:pos x="0" y="71"/>
                    </a:cxn>
                    <a:cxn ang="0">
                      <a:pos x="0" y="64"/>
                    </a:cxn>
                    <a:cxn ang="0">
                      <a:pos x="7" y="53"/>
                    </a:cxn>
                    <a:cxn ang="0">
                      <a:pos x="18" y="45"/>
                    </a:cxn>
                    <a:cxn ang="0">
                      <a:pos x="31" y="38"/>
                    </a:cxn>
                    <a:cxn ang="0">
                      <a:pos x="45" y="33"/>
                    </a:cxn>
                    <a:cxn ang="0">
                      <a:pos x="56" y="28"/>
                    </a:cxn>
                    <a:cxn ang="0">
                      <a:pos x="60" y="26"/>
                    </a:cxn>
                    <a:cxn ang="0">
                      <a:pos x="73" y="13"/>
                    </a:cxn>
                    <a:cxn ang="0">
                      <a:pos x="84" y="2"/>
                    </a:cxn>
                    <a:cxn ang="0">
                      <a:pos x="96" y="0"/>
                    </a:cxn>
                    <a:cxn ang="0">
                      <a:pos x="102" y="4"/>
                    </a:cxn>
                    <a:cxn ang="0">
                      <a:pos x="110" y="17"/>
                    </a:cxn>
                    <a:cxn ang="0">
                      <a:pos x="119" y="33"/>
                    </a:cxn>
                    <a:cxn ang="0">
                      <a:pos x="127" y="40"/>
                    </a:cxn>
                    <a:cxn ang="0">
                      <a:pos x="138" y="51"/>
                    </a:cxn>
                    <a:cxn ang="0">
                      <a:pos x="140" y="58"/>
                    </a:cxn>
                    <a:cxn ang="0">
                      <a:pos x="143" y="65"/>
                    </a:cxn>
                    <a:cxn ang="0">
                      <a:pos x="144" y="79"/>
                    </a:cxn>
                    <a:cxn ang="0">
                      <a:pos x="130" y="87"/>
                    </a:cxn>
                    <a:cxn ang="0">
                      <a:pos x="126" y="91"/>
                    </a:cxn>
                    <a:cxn ang="0">
                      <a:pos x="123" y="102"/>
                    </a:cxn>
                    <a:cxn ang="0">
                      <a:pos x="124" y="114"/>
                    </a:cxn>
                    <a:cxn ang="0">
                      <a:pos x="120" y="122"/>
                    </a:cxn>
                    <a:cxn ang="0">
                      <a:pos x="116" y="123"/>
                    </a:cxn>
                    <a:cxn ang="0">
                      <a:pos x="100" y="121"/>
                    </a:cxn>
                    <a:cxn ang="0">
                      <a:pos x="85" y="120"/>
                    </a:cxn>
                    <a:cxn ang="0">
                      <a:pos x="73" y="125"/>
                    </a:cxn>
                    <a:cxn ang="0">
                      <a:pos x="70" y="132"/>
                    </a:cxn>
                    <a:cxn ang="0">
                      <a:pos x="65" y="139"/>
                    </a:cxn>
                    <a:cxn ang="0">
                      <a:pos x="57" y="143"/>
                    </a:cxn>
                    <a:cxn ang="0">
                      <a:pos x="47" y="145"/>
                    </a:cxn>
                    <a:cxn ang="0">
                      <a:pos x="37" y="144"/>
                    </a:cxn>
                    <a:cxn ang="0">
                      <a:pos x="26" y="139"/>
                    </a:cxn>
                    <a:cxn ang="0">
                      <a:pos x="17" y="129"/>
                    </a:cxn>
                    <a:cxn ang="0">
                      <a:pos x="11" y="115"/>
                    </a:cxn>
                    <a:cxn ang="0">
                      <a:pos x="9" y="106"/>
                    </a:cxn>
                  </a:cxnLst>
                  <a:rect l="0" t="0" r="r" b="b"/>
                  <a:pathLst>
                    <a:path w="146" h="145">
                      <a:moveTo>
                        <a:pt x="9" y="106"/>
                      </a:moveTo>
                      <a:lnTo>
                        <a:pt x="8" y="97"/>
                      </a:lnTo>
                      <a:lnTo>
                        <a:pt x="7" y="91"/>
                      </a:lnTo>
                      <a:lnTo>
                        <a:pt x="6" y="86"/>
                      </a:lnTo>
                      <a:lnTo>
                        <a:pt x="5" y="83"/>
                      </a:lnTo>
                      <a:lnTo>
                        <a:pt x="4" y="81"/>
                      </a:lnTo>
                      <a:lnTo>
                        <a:pt x="3" y="80"/>
                      </a:lnTo>
                      <a:lnTo>
                        <a:pt x="3" y="80"/>
                      </a:lnTo>
                      <a:lnTo>
                        <a:pt x="2" y="81"/>
                      </a:lnTo>
                      <a:lnTo>
                        <a:pt x="2" y="81"/>
                      </a:lnTo>
                      <a:lnTo>
                        <a:pt x="2" y="81"/>
                      </a:lnTo>
                      <a:lnTo>
                        <a:pt x="1" y="81"/>
                      </a:lnTo>
                      <a:lnTo>
                        <a:pt x="1" y="80"/>
                      </a:lnTo>
                      <a:lnTo>
                        <a:pt x="1" y="79"/>
                      </a:lnTo>
                      <a:lnTo>
                        <a:pt x="0" y="75"/>
                      </a:lnTo>
                      <a:lnTo>
                        <a:pt x="0" y="71"/>
                      </a:lnTo>
                      <a:lnTo>
                        <a:pt x="0" y="71"/>
                      </a:lnTo>
                      <a:lnTo>
                        <a:pt x="0" y="64"/>
                      </a:lnTo>
                      <a:lnTo>
                        <a:pt x="3" y="58"/>
                      </a:lnTo>
                      <a:lnTo>
                        <a:pt x="7" y="53"/>
                      </a:lnTo>
                      <a:lnTo>
                        <a:pt x="12" y="49"/>
                      </a:lnTo>
                      <a:lnTo>
                        <a:pt x="18" y="45"/>
                      </a:lnTo>
                      <a:lnTo>
                        <a:pt x="24" y="41"/>
                      </a:lnTo>
                      <a:lnTo>
                        <a:pt x="31" y="38"/>
                      </a:lnTo>
                      <a:lnTo>
                        <a:pt x="38" y="36"/>
                      </a:lnTo>
                      <a:lnTo>
                        <a:pt x="45" y="33"/>
                      </a:lnTo>
                      <a:lnTo>
                        <a:pt x="51" y="31"/>
                      </a:lnTo>
                      <a:lnTo>
                        <a:pt x="56" y="28"/>
                      </a:lnTo>
                      <a:lnTo>
                        <a:pt x="60" y="26"/>
                      </a:lnTo>
                      <a:lnTo>
                        <a:pt x="60" y="26"/>
                      </a:lnTo>
                      <a:lnTo>
                        <a:pt x="67" y="20"/>
                      </a:lnTo>
                      <a:lnTo>
                        <a:pt x="73" y="13"/>
                      </a:lnTo>
                      <a:lnTo>
                        <a:pt x="79" y="7"/>
                      </a:lnTo>
                      <a:lnTo>
                        <a:pt x="84" y="2"/>
                      </a:lnTo>
                      <a:lnTo>
                        <a:pt x="90" y="0"/>
                      </a:lnTo>
                      <a:lnTo>
                        <a:pt x="96" y="0"/>
                      </a:lnTo>
                      <a:lnTo>
                        <a:pt x="96" y="0"/>
                      </a:lnTo>
                      <a:lnTo>
                        <a:pt x="102" y="4"/>
                      </a:lnTo>
                      <a:lnTo>
                        <a:pt x="106" y="9"/>
                      </a:lnTo>
                      <a:lnTo>
                        <a:pt x="110" y="17"/>
                      </a:lnTo>
                      <a:lnTo>
                        <a:pt x="114" y="25"/>
                      </a:lnTo>
                      <a:lnTo>
                        <a:pt x="119" y="33"/>
                      </a:lnTo>
                      <a:lnTo>
                        <a:pt x="127" y="40"/>
                      </a:lnTo>
                      <a:lnTo>
                        <a:pt x="127" y="40"/>
                      </a:lnTo>
                      <a:lnTo>
                        <a:pt x="135" y="47"/>
                      </a:lnTo>
                      <a:lnTo>
                        <a:pt x="138" y="51"/>
                      </a:lnTo>
                      <a:lnTo>
                        <a:pt x="140" y="54"/>
                      </a:lnTo>
                      <a:lnTo>
                        <a:pt x="140" y="58"/>
                      </a:lnTo>
                      <a:lnTo>
                        <a:pt x="143" y="65"/>
                      </a:lnTo>
                      <a:lnTo>
                        <a:pt x="143" y="65"/>
                      </a:lnTo>
                      <a:lnTo>
                        <a:pt x="146" y="74"/>
                      </a:lnTo>
                      <a:lnTo>
                        <a:pt x="144" y="79"/>
                      </a:lnTo>
                      <a:lnTo>
                        <a:pt x="139" y="82"/>
                      </a:lnTo>
                      <a:lnTo>
                        <a:pt x="130" y="87"/>
                      </a:lnTo>
                      <a:lnTo>
                        <a:pt x="130" y="87"/>
                      </a:lnTo>
                      <a:lnTo>
                        <a:pt x="126" y="91"/>
                      </a:lnTo>
                      <a:lnTo>
                        <a:pt x="124" y="96"/>
                      </a:lnTo>
                      <a:lnTo>
                        <a:pt x="123" y="102"/>
                      </a:lnTo>
                      <a:lnTo>
                        <a:pt x="124" y="108"/>
                      </a:lnTo>
                      <a:lnTo>
                        <a:pt x="124" y="114"/>
                      </a:lnTo>
                      <a:lnTo>
                        <a:pt x="123" y="119"/>
                      </a:lnTo>
                      <a:lnTo>
                        <a:pt x="120" y="122"/>
                      </a:lnTo>
                      <a:lnTo>
                        <a:pt x="116" y="123"/>
                      </a:lnTo>
                      <a:lnTo>
                        <a:pt x="116" y="123"/>
                      </a:lnTo>
                      <a:lnTo>
                        <a:pt x="108" y="122"/>
                      </a:lnTo>
                      <a:lnTo>
                        <a:pt x="100" y="121"/>
                      </a:lnTo>
                      <a:lnTo>
                        <a:pt x="92" y="120"/>
                      </a:lnTo>
                      <a:lnTo>
                        <a:pt x="85" y="120"/>
                      </a:lnTo>
                      <a:lnTo>
                        <a:pt x="78" y="121"/>
                      </a:lnTo>
                      <a:lnTo>
                        <a:pt x="73" y="125"/>
                      </a:lnTo>
                      <a:lnTo>
                        <a:pt x="70" y="132"/>
                      </a:lnTo>
                      <a:lnTo>
                        <a:pt x="70" y="132"/>
                      </a:lnTo>
                      <a:lnTo>
                        <a:pt x="68" y="135"/>
                      </a:lnTo>
                      <a:lnTo>
                        <a:pt x="65" y="139"/>
                      </a:lnTo>
                      <a:lnTo>
                        <a:pt x="61" y="141"/>
                      </a:lnTo>
                      <a:lnTo>
                        <a:pt x="57" y="143"/>
                      </a:lnTo>
                      <a:lnTo>
                        <a:pt x="53" y="145"/>
                      </a:lnTo>
                      <a:lnTo>
                        <a:pt x="47" y="145"/>
                      </a:lnTo>
                      <a:lnTo>
                        <a:pt x="42" y="145"/>
                      </a:lnTo>
                      <a:lnTo>
                        <a:pt x="37" y="144"/>
                      </a:lnTo>
                      <a:lnTo>
                        <a:pt x="31" y="142"/>
                      </a:lnTo>
                      <a:lnTo>
                        <a:pt x="26" y="139"/>
                      </a:lnTo>
                      <a:lnTo>
                        <a:pt x="22" y="135"/>
                      </a:lnTo>
                      <a:lnTo>
                        <a:pt x="17" y="129"/>
                      </a:lnTo>
                      <a:lnTo>
                        <a:pt x="14" y="123"/>
                      </a:lnTo>
                      <a:lnTo>
                        <a:pt x="11" y="115"/>
                      </a:lnTo>
                      <a:lnTo>
                        <a:pt x="9" y="106"/>
                      </a:lnTo>
                      <a:lnTo>
                        <a:pt x="9" y="106"/>
                      </a:lnTo>
                      <a:lnTo>
                        <a:pt x="9" y="106"/>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7" name="Freeform 15"/>
                <p:cNvSpPr>
                  <a:spLocks noChangeArrowheads="1"/>
                </p:cNvSpPr>
                <p:nvPr/>
              </p:nvSpPr>
              <p:spPr bwMode="auto">
                <a:xfrm>
                  <a:off x="4486276" y="5470525"/>
                  <a:ext cx="231775" cy="228600"/>
                </a:xfrm>
                <a:custGeom>
                  <a:avLst/>
                  <a:gdLst/>
                  <a:ahLst/>
                  <a:cxnLst>
                    <a:cxn ang="0">
                      <a:pos x="7" y="94"/>
                    </a:cxn>
                    <a:cxn ang="0">
                      <a:pos x="5" y="83"/>
                    </a:cxn>
                    <a:cxn ang="0">
                      <a:pos x="4" y="78"/>
                    </a:cxn>
                    <a:cxn ang="0">
                      <a:pos x="3" y="77"/>
                    </a:cxn>
                    <a:cxn ang="0">
                      <a:pos x="2" y="78"/>
                    </a:cxn>
                    <a:cxn ang="0">
                      <a:pos x="1" y="78"/>
                    </a:cxn>
                    <a:cxn ang="0">
                      <a:pos x="1" y="75"/>
                    </a:cxn>
                    <a:cxn ang="0">
                      <a:pos x="0" y="67"/>
                    </a:cxn>
                    <a:cxn ang="0">
                      <a:pos x="1" y="60"/>
                    </a:cxn>
                    <a:cxn ang="0">
                      <a:pos x="8" y="50"/>
                    </a:cxn>
                    <a:cxn ang="0">
                      <a:pos x="19" y="42"/>
                    </a:cxn>
                    <a:cxn ang="0">
                      <a:pos x="33" y="36"/>
                    </a:cxn>
                    <a:cxn ang="0">
                      <a:pos x="47" y="32"/>
                    </a:cxn>
                    <a:cxn ang="0">
                      <a:pos x="58" y="27"/>
                    </a:cxn>
                    <a:cxn ang="0">
                      <a:pos x="62" y="25"/>
                    </a:cxn>
                    <a:cxn ang="0">
                      <a:pos x="75" y="13"/>
                    </a:cxn>
                    <a:cxn ang="0">
                      <a:pos x="88" y="2"/>
                    </a:cxn>
                    <a:cxn ang="0">
                      <a:pos x="100" y="0"/>
                    </a:cxn>
                    <a:cxn ang="0">
                      <a:pos x="105" y="4"/>
                    </a:cxn>
                    <a:cxn ang="0">
                      <a:pos x="112" y="18"/>
                    </a:cxn>
                    <a:cxn ang="0">
                      <a:pos x="121" y="34"/>
                    </a:cxn>
                    <a:cxn ang="0">
                      <a:pos x="128" y="42"/>
                    </a:cxn>
                    <a:cxn ang="0">
                      <a:pos x="139" y="52"/>
                    </a:cxn>
                    <a:cxn ang="0">
                      <a:pos x="141" y="57"/>
                    </a:cxn>
                    <a:cxn ang="0">
                      <a:pos x="143" y="68"/>
                    </a:cxn>
                    <a:cxn ang="0">
                      <a:pos x="146" y="77"/>
                    </a:cxn>
                    <a:cxn ang="0">
                      <a:pos x="138" y="84"/>
                    </a:cxn>
                    <a:cxn ang="0">
                      <a:pos x="129" y="89"/>
                    </a:cxn>
                    <a:cxn ang="0">
                      <a:pos x="123" y="98"/>
                    </a:cxn>
                    <a:cxn ang="0">
                      <a:pos x="122" y="110"/>
                    </a:cxn>
                    <a:cxn ang="0">
                      <a:pos x="121" y="120"/>
                    </a:cxn>
                    <a:cxn ang="0">
                      <a:pos x="114" y="124"/>
                    </a:cxn>
                    <a:cxn ang="0">
                      <a:pos x="106" y="123"/>
                    </a:cxn>
                    <a:cxn ang="0">
                      <a:pos x="91" y="120"/>
                    </a:cxn>
                    <a:cxn ang="0">
                      <a:pos x="76" y="121"/>
                    </a:cxn>
                    <a:cxn ang="0">
                      <a:pos x="67" y="131"/>
                    </a:cxn>
                    <a:cxn ang="0">
                      <a:pos x="65" y="134"/>
                    </a:cxn>
                    <a:cxn ang="0">
                      <a:pos x="59" y="140"/>
                    </a:cxn>
                    <a:cxn ang="0">
                      <a:pos x="50" y="143"/>
                    </a:cxn>
                    <a:cxn ang="0">
                      <a:pos x="39" y="143"/>
                    </a:cxn>
                    <a:cxn ang="0">
                      <a:pos x="29" y="140"/>
                    </a:cxn>
                    <a:cxn ang="0">
                      <a:pos x="19" y="132"/>
                    </a:cxn>
                    <a:cxn ang="0">
                      <a:pos x="12" y="120"/>
                    </a:cxn>
                    <a:cxn ang="0">
                      <a:pos x="8" y="103"/>
                    </a:cxn>
                    <a:cxn ang="0">
                      <a:pos x="8" y="103"/>
                    </a:cxn>
                  </a:cxnLst>
                  <a:rect l="0" t="0" r="r" b="b"/>
                  <a:pathLst>
                    <a:path w="146" h="144">
                      <a:moveTo>
                        <a:pt x="8" y="103"/>
                      </a:moveTo>
                      <a:lnTo>
                        <a:pt x="7" y="94"/>
                      </a:lnTo>
                      <a:lnTo>
                        <a:pt x="6" y="88"/>
                      </a:lnTo>
                      <a:lnTo>
                        <a:pt x="5" y="83"/>
                      </a:lnTo>
                      <a:lnTo>
                        <a:pt x="5" y="80"/>
                      </a:lnTo>
                      <a:lnTo>
                        <a:pt x="4" y="78"/>
                      </a:lnTo>
                      <a:lnTo>
                        <a:pt x="3" y="77"/>
                      </a:lnTo>
                      <a:lnTo>
                        <a:pt x="3" y="77"/>
                      </a:lnTo>
                      <a:lnTo>
                        <a:pt x="2" y="77"/>
                      </a:lnTo>
                      <a:lnTo>
                        <a:pt x="2" y="78"/>
                      </a:lnTo>
                      <a:lnTo>
                        <a:pt x="2" y="78"/>
                      </a:lnTo>
                      <a:lnTo>
                        <a:pt x="1" y="78"/>
                      </a:lnTo>
                      <a:lnTo>
                        <a:pt x="1" y="77"/>
                      </a:lnTo>
                      <a:lnTo>
                        <a:pt x="1" y="75"/>
                      </a:lnTo>
                      <a:lnTo>
                        <a:pt x="0" y="72"/>
                      </a:lnTo>
                      <a:lnTo>
                        <a:pt x="0" y="67"/>
                      </a:lnTo>
                      <a:lnTo>
                        <a:pt x="0" y="67"/>
                      </a:lnTo>
                      <a:lnTo>
                        <a:pt x="1" y="60"/>
                      </a:lnTo>
                      <a:lnTo>
                        <a:pt x="4" y="55"/>
                      </a:lnTo>
                      <a:lnTo>
                        <a:pt x="8" y="50"/>
                      </a:lnTo>
                      <a:lnTo>
                        <a:pt x="13" y="46"/>
                      </a:lnTo>
                      <a:lnTo>
                        <a:pt x="19" y="42"/>
                      </a:lnTo>
                      <a:lnTo>
                        <a:pt x="26" y="39"/>
                      </a:lnTo>
                      <a:lnTo>
                        <a:pt x="33" y="36"/>
                      </a:lnTo>
                      <a:lnTo>
                        <a:pt x="40" y="34"/>
                      </a:lnTo>
                      <a:lnTo>
                        <a:pt x="47" y="32"/>
                      </a:lnTo>
                      <a:lnTo>
                        <a:pt x="53" y="29"/>
                      </a:lnTo>
                      <a:lnTo>
                        <a:pt x="58" y="27"/>
                      </a:lnTo>
                      <a:lnTo>
                        <a:pt x="62" y="25"/>
                      </a:lnTo>
                      <a:lnTo>
                        <a:pt x="62" y="25"/>
                      </a:lnTo>
                      <a:lnTo>
                        <a:pt x="69" y="19"/>
                      </a:lnTo>
                      <a:lnTo>
                        <a:pt x="75" y="13"/>
                      </a:lnTo>
                      <a:lnTo>
                        <a:pt x="82" y="7"/>
                      </a:lnTo>
                      <a:lnTo>
                        <a:pt x="88" y="2"/>
                      </a:lnTo>
                      <a:lnTo>
                        <a:pt x="94" y="0"/>
                      </a:lnTo>
                      <a:lnTo>
                        <a:pt x="100" y="0"/>
                      </a:lnTo>
                      <a:lnTo>
                        <a:pt x="100" y="0"/>
                      </a:lnTo>
                      <a:lnTo>
                        <a:pt x="105" y="4"/>
                      </a:lnTo>
                      <a:lnTo>
                        <a:pt x="108" y="10"/>
                      </a:lnTo>
                      <a:lnTo>
                        <a:pt x="112" y="18"/>
                      </a:lnTo>
                      <a:lnTo>
                        <a:pt x="116" y="26"/>
                      </a:lnTo>
                      <a:lnTo>
                        <a:pt x="121" y="34"/>
                      </a:lnTo>
                      <a:lnTo>
                        <a:pt x="128" y="42"/>
                      </a:lnTo>
                      <a:lnTo>
                        <a:pt x="128" y="42"/>
                      </a:lnTo>
                      <a:lnTo>
                        <a:pt x="135" y="48"/>
                      </a:lnTo>
                      <a:lnTo>
                        <a:pt x="139" y="52"/>
                      </a:lnTo>
                      <a:lnTo>
                        <a:pt x="140" y="55"/>
                      </a:lnTo>
                      <a:lnTo>
                        <a:pt x="141" y="57"/>
                      </a:lnTo>
                      <a:lnTo>
                        <a:pt x="141" y="61"/>
                      </a:lnTo>
                      <a:lnTo>
                        <a:pt x="143" y="68"/>
                      </a:lnTo>
                      <a:lnTo>
                        <a:pt x="143" y="68"/>
                      </a:lnTo>
                      <a:lnTo>
                        <a:pt x="146" y="77"/>
                      </a:lnTo>
                      <a:lnTo>
                        <a:pt x="144" y="81"/>
                      </a:lnTo>
                      <a:lnTo>
                        <a:pt x="138" y="84"/>
                      </a:lnTo>
                      <a:lnTo>
                        <a:pt x="129" y="89"/>
                      </a:lnTo>
                      <a:lnTo>
                        <a:pt x="129" y="89"/>
                      </a:lnTo>
                      <a:lnTo>
                        <a:pt x="125" y="92"/>
                      </a:lnTo>
                      <a:lnTo>
                        <a:pt x="123" y="98"/>
                      </a:lnTo>
                      <a:lnTo>
                        <a:pt x="122" y="104"/>
                      </a:lnTo>
                      <a:lnTo>
                        <a:pt x="122" y="110"/>
                      </a:lnTo>
                      <a:lnTo>
                        <a:pt x="122" y="116"/>
                      </a:lnTo>
                      <a:lnTo>
                        <a:pt x="121" y="120"/>
                      </a:lnTo>
                      <a:lnTo>
                        <a:pt x="118" y="123"/>
                      </a:lnTo>
                      <a:lnTo>
                        <a:pt x="114" y="124"/>
                      </a:lnTo>
                      <a:lnTo>
                        <a:pt x="114" y="124"/>
                      </a:lnTo>
                      <a:lnTo>
                        <a:pt x="106" y="123"/>
                      </a:lnTo>
                      <a:lnTo>
                        <a:pt x="98" y="121"/>
                      </a:lnTo>
                      <a:lnTo>
                        <a:pt x="91" y="120"/>
                      </a:lnTo>
                      <a:lnTo>
                        <a:pt x="83" y="120"/>
                      </a:lnTo>
                      <a:lnTo>
                        <a:pt x="76" y="121"/>
                      </a:lnTo>
                      <a:lnTo>
                        <a:pt x="71" y="124"/>
                      </a:lnTo>
                      <a:lnTo>
                        <a:pt x="67" y="131"/>
                      </a:lnTo>
                      <a:lnTo>
                        <a:pt x="67" y="131"/>
                      </a:lnTo>
                      <a:lnTo>
                        <a:pt x="65" y="134"/>
                      </a:lnTo>
                      <a:lnTo>
                        <a:pt x="62" y="138"/>
                      </a:lnTo>
                      <a:lnTo>
                        <a:pt x="59" y="140"/>
                      </a:lnTo>
                      <a:lnTo>
                        <a:pt x="54" y="142"/>
                      </a:lnTo>
                      <a:lnTo>
                        <a:pt x="50" y="143"/>
                      </a:lnTo>
                      <a:lnTo>
                        <a:pt x="45" y="144"/>
                      </a:lnTo>
                      <a:lnTo>
                        <a:pt x="39" y="143"/>
                      </a:lnTo>
                      <a:lnTo>
                        <a:pt x="34" y="142"/>
                      </a:lnTo>
                      <a:lnTo>
                        <a:pt x="29" y="140"/>
                      </a:lnTo>
                      <a:lnTo>
                        <a:pt x="24" y="136"/>
                      </a:lnTo>
                      <a:lnTo>
                        <a:pt x="19" y="132"/>
                      </a:lnTo>
                      <a:lnTo>
                        <a:pt x="15" y="127"/>
                      </a:lnTo>
                      <a:lnTo>
                        <a:pt x="12" y="120"/>
                      </a:lnTo>
                      <a:lnTo>
                        <a:pt x="9" y="112"/>
                      </a:lnTo>
                      <a:lnTo>
                        <a:pt x="8" y="103"/>
                      </a:lnTo>
                      <a:lnTo>
                        <a:pt x="8" y="103"/>
                      </a:lnTo>
                      <a:lnTo>
                        <a:pt x="8" y="103"/>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8" name="Freeform 16"/>
                <p:cNvSpPr>
                  <a:spLocks noChangeArrowheads="1"/>
                </p:cNvSpPr>
                <p:nvPr/>
              </p:nvSpPr>
              <p:spPr bwMode="auto">
                <a:xfrm>
                  <a:off x="5035551" y="5559425"/>
                  <a:ext cx="239713" cy="239713"/>
                </a:xfrm>
                <a:custGeom>
                  <a:avLst/>
                  <a:gdLst/>
                  <a:ahLst/>
                  <a:cxnLst>
                    <a:cxn ang="0">
                      <a:pos x="22" y="73"/>
                    </a:cxn>
                    <a:cxn ang="0">
                      <a:pos x="37" y="90"/>
                    </a:cxn>
                    <a:cxn ang="0">
                      <a:pos x="51" y="106"/>
                    </a:cxn>
                    <a:cxn ang="0">
                      <a:pos x="64" y="118"/>
                    </a:cxn>
                    <a:cxn ang="0">
                      <a:pos x="76" y="129"/>
                    </a:cxn>
                    <a:cxn ang="0">
                      <a:pos x="87" y="138"/>
                    </a:cxn>
                    <a:cxn ang="0">
                      <a:pos x="97" y="144"/>
                    </a:cxn>
                    <a:cxn ang="0">
                      <a:pos x="107" y="149"/>
                    </a:cxn>
                    <a:cxn ang="0">
                      <a:pos x="115" y="151"/>
                    </a:cxn>
                    <a:cxn ang="0">
                      <a:pos x="123" y="151"/>
                    </a:cxn>
                    <a:cxn ang="0">
                      <a:pos x="127" y="150"/>
                    </a:cxn>
                    <a:cxn ang="0">
                      <a:pos x="134" y="142"/>
                    </a:cxn>
                    <a:cxn ang="0">
                      <a:pos x="140" y="130"/>
                    </a:cxn>
                    <a:cxn ang="0">
                      <a:pos x="145" y="114"/>
                    </a:cxn>
                    <a:cxn ang="0">
                      <a:pos x="149" y="97"/>
                    </a:cxn>
                    <a:cxn ang="0">
                      <a:pos x="151" y="79"/>
                    </a:cxn>
                    <a:cxn ang="0">
                      <a:pos x="151" y="63"/>
                    </a:cxn>
                    <a:cxn ang="0">
                      <a:pos x="150" y="50"/>
                    </a:cxn>
                    <a:cxn ang="0">
                      <a:pos x="149" y="45"/>
                    </a:cxn>
                    <a:cxn ang="0">
                      <a:pos x="142" y="33"/>
                    </a:cxn>
                    <a:cxn ang="0">
                      <a:pos x="131" y="24"/>
                    </a:cxn>
                    <a:cxn ang="0">
                      <a:pos x="117" y="17"/>
                    </a:cxn>
                    <a:cxn ang="0">
                      <a:pos x="102" y="11"/>
                    </a:cxn>
                    <a:cxn ang="0">
                      <a:pos x="89" y="5"/>
                    </a:cxn>
                    <a:cxn ang="0">
                      <a:pos x="83" y="3"/>
                    </a:cxn>
                    <a:cxn ang="0">
                      <a:pos x="77" y="1"/>
                    </a:cxn>
                    <a:cxn ang="0">
                      <a:pos x="69" y="0"/>
                    </a:cxn>
                    <a:cxn ang="0">
                      <a:pos x="59" y="0"/>
                    </a:cxn>
                    <a:cxn ang="0">
                      <a:pos x="49" y="1"/>
                    </a:cxn>
                    <a:cxn ang="0">
                      <a:pos x="38" y="2"/>
                    </a:cxn>
                    <a:cxn ang="0">
                      <a:pos x="27" y="5"/>
                    </a:cxn>
                    <a:cxn ang="0">
                      <a:pos x="17" y="9"/>
                    </a:cxn>
                    <a:cxn ang="0">
                      <a:pos x="9" y="14"/>
                    </a:cxn>
                    <a:cxn ang="0">
                      <a:pos x="3" y="21"/>
                    </a:cxn>
                    <a:cxn ang="0">
                      <a:pos x="0" y="29"/>
                    </a:cxn>
                    <a:cxn ang="0">
                      <a:pos x="0" y="39"/>
                    </a:cxn>
                    <a:cxn ang="0">
                      <a:pos x="5" y="51"/>
                    </a:cxn>
                    <a:cxn ang="0">
                      <a:pos x="14" y="64"/>
                    </a:cxn>
                    <a:cxn ang="0">
                      <a:pos x="14" y="64"/>
                    </a:cxn>
                  </a:cxnLst>
                  <a:rect l="0" t="0" r="r" b="b"/>
                  <a:pathLst>
                    <a:path w="151" h="151">
                      <a:moveTo>
                        <a:pt x="14" y="64"/>
                      </a:moveTo>
                      <a:lnTo>
                        <a:pt x="22" y="73"/>
                      </a:lnTo>
                      <a:lnTo>
                        <a:pt x="29" y="82"/>
                      </a:lnTo>
                      <a:lnTo>
                        <a:pt x="37" y="90"/>
                      </a:lnTo>
                      <a:lnTo>
                        <a:pt x="44" y="98"/>
                      </a:lnTo>
                      <a:lnTo>
                        <a:pt x="51" y="106"/>
                      </a:lnTo>
                      <a:lnTo>
                        <a:pt x="57" y="112"/>
                      </a:lnTo>
                      <a:lnTo>
                        <a:pt x="64" y="118"/>
                      </a:lnTo>
                      <a:lnTo>
                        <a:pt x="70" y="124"/>
                      </a:lnTo>
                      <a:lnTo>
                        <a:pt x="76" y="129"/>
                      </a:lnTo>
                      <a:lnTo>
                        <a:pt x="81" y="134"/>
                      </a:lnTo>
                      <a:lnTo>
                        <a:pt x="87" y="138"/>
                      </a:lnTo>
                      <a:lnTo>
                        <a:pt x="92" y="141"/>
                      </a:lnTo>
                      <a:lnTo>
                        <a:pt x="97" y="144"/>
                      </a:lnTo>
                      <a:lnTo>
                        <a:pt x="102" y="147"/>
                      </a:lnTo>
                      <a:lnTo>
                        <a:pt x="107" y="149"/>
                      </a:lnTo>
                      <a:lnTo>
                        <a:pt x="111" y="150"/>
                      </a:lnTo>
                      <a:lnTo>
                        <a:pt x="115" y="151"/>
                      </a:lnTo>
                      <a:lnTo>
                        <a:pt x="119" y="151"/>
                      </a:lnTo>
                      <a:lnTo>
                        <a:pt x="123" y="151"/>
                      </a:lnTo>
                      <a:lnTo>
                        <a:pt x="123" y="151"/>
                      </a:lnTo>
                      <a:lnTo>
                        <a:pt x="127" y="150"/>
                      </a:lnTo>
                      <a:lnTo>
                        <a:pt x="131" y="147"/>
                      </a:lnTo>
                      <a:lnTo>
                        <a:pt x="134" y="142"/>
                      </a:lnTo>
                      <a:lnTo>
                        <a:pt x="137" y="136"/>
                      </a:lnTo>
                      <a:lnTo>
                        <a:pt x="140" y="130"/>
                      </a:lnTo>
                      <a:lnTo>
                        <a:pt x="143" y="122"/>
                      </a:lnTo>
                      <a:lnTo>
                        <a:pt x="145" y="114"/>
                      </a:lnTo>
                      <a:lnTo>
                        <a:pt x="147" y="105"/>
                      </a:lnTo>
                      <a:lnTo>
                        <a:pt x="149" y="97"/>
                      </a:lnTo>
                      <a:lnTo>
                        <a:pt x="150" y="88"/>
                      </a:lnTo>
                      <a:lnTo>
                        <a:pt x="151" y="79"/>
                      </a:lnTo>
                      <a:lnTo>
                        <a:pt x="151" y="71"/>
                      </a:lnTo>
                      <a:lnTo>
                        <a:pt x="151" y="63"/>
                      </a:lnTo>
                      <a:lnTo>
                        <a:pt x="151" y="56"/>
                      </a:lnTo>
                      <a:lnTo>
                        <a:pt x="150" y="50"/>
                      </a:lnTo>
                      <a:lnTo>
                        <a:pt x="149" y="45"/>
                      </a:lnTo>
                      <a:lnTo>
                        <a:pt x="149" y="45"/>
                      </a:lnTo>
                      <a:lnTo>
                        <a:pt x="146" y="38"/>
                      </a:lnTo>
                      <a:lnTo>
                        <a:pt x="142" y="33"/>
                      </a:lnTo>
                      <a:lnTo>
                        <a:pt x="137" y="28"/>
                      </a:lnTo>
                      <a:lnTo>
                        <a:pt x="131" y="24"/>
                      </a:lnTo>
                      <a:lnTo>
                        <a:pt x="124" y="20"/>
                      </a:lnTo>
                      <a:lnTo>
                        <a:pt x="117" y="17"/>
                      </a:lnTo>
                      <a:lnTo>
                        <a:pt x="110" y="14"/>
                      </a:lnTo>
                      <a:lnTo>
                        <a:pt x="102" y="11"/>
                      </a:lnTo>
                      <a:lnTo>
                        <a:pt x="95" y="8"/>
                      </a:lnTo>
                      <a:lnTo>
                        <a:pt x="89" y="5"/>
                      </a:lnTo>
                      <a:lnTo>
                        <a:pt x="83" y="3"/>
                      </a:lnTo>
                      <a:lnTo>
                        <a:pt x="83" y="3"/>
                      </a:lnTo>
                      <a:lnTo>
                        <a:pt x="80" y="2"/>
                      </a:lnTo>
                      <a:lnTo>
                        <a:pt x="77" y="1"/>
                      </a:lnTo>
                      <a:lnTo>
                        <a:pt x="73" y="0"/>
                      </a:lnTo>
                      <a:lnTo>
                        <a:pt x="69" y="0"/>
                      </a:lnTo>
                      <a:lnTo>
                        <a:pt x="64" y="0"/>
                      </a:lnTo>
                      <a:lnTo>
                        <a:pt x="59" y="0"/>
                      </a:lnTo>
                      <a:lnTo>
                        <a:pt x="54" y="0"/>
                      </a:lnTo>
                      <a:lnTo>
                        <a:pt x="49" y="1"/>
                      </a:lnTo>
                      <a:lnTo>
                        <a:pt x="43" y="1"/>
                      </a:lnTo>
                      <a:lnTo>
                        <a:pt x="38" y="2"/>
                      </a:lnTo>
                      <a:lnTo>
                        <a:pt x="32" y="3"/>
                      </a:lnTo>
                      <a:lnTo>
                        <a:pt x="27" y="5"/>
                      </a:lnTo>
                      <a:lnTo>
                        <a:pt x="22" y="7"/>
                      </a:lnTo>
                      <a:lnTo>
                        <a:pt x="17" y="9"/>
                      </a:lnTo>
                      <a:lnTo>
                        <a:pt x="13" y="12"/>
                      </a:lnTo>
                      <a:lnTo>
                        <a:pt x="9" y="14"/>
                      </a:lnTo>
                      <a:lnTo>
                        <a:pt x="6" y="18"/>
                      </a:lnTo>
                      <a:lnTo>
                        <a:pt x="3" y="21"/>
                      </a:lnTo>
                      <a:lnTo>
                        <a:pt x="1" y="25"/>
                      </a:lnTo>
                      <a:lnTo>
                        <a:pt x="0" y="29"/>
                      </a:lnTo>
                      <a:lnTo>
                        <a:pt x="0" y="34"/>
                      </a:lnTo>
                      <a:lnTo>
                        <a:pt x="0" y="39"/>
                      </a:lnTo>
                      <a:lnTo>
                        <a:pt x="2" y="45"/>
                      </a:lnTo>
                      <a:lnTo>
                        <a:pt x="5" y="51"/>
                      </a:lnTo>
                      <a:lnTo>
                        <a:pt x="9" y="57"/>
                      </a:lnTo>
                      <a:lnTo>
                        <a:pt x="14" y="64"/>
                      </a:lnTo>
                      <a:lnTo>
                        <a:pt x="14" y="64"/>
                      </a:lnTo>
                      <a:lnTo>
                        <a:pt x="14" y="64"/>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99" name="Freeform 17"/>
                <p:cNvSpPr>
                  <a:spLocks noChangeArrowheads="1"/>
                </p:cNvSpPr>
                <p:nvPr/>
              </p:nvSpPr>
              <p:spPr bwMode="auto">
                <a:xfrm>
                  <a:off x="5135564" y="5795963"/>
                  <a:ext cx="217488" cy="255588"/>
                </a:xfrm>
                <a:custGeom>
                  <a:avLst/>
                  <a:gdLst/>
                  <a:ahLst/>
                  <a:cxnLst>
                    <a:cxn ang="0">
                      <a:pos x="82" y="31"/>
                    </a:cxn>
                    <a:cxn ang="0">
                      <a:pos x="96" y="50"/>
                    </a:cxn>
                    <a:cxn ang="0">
                      <a:pos x="107" y="67"/>
                    </a:cxn>
                    <a:cxn ang="0">
                      <a:pos x="117" y="82"/>
                    </a:cxn>
                    <a:cxn ang="0">
                      <a:pos x="125" y="97"/>
                    </a:cxn>
                    <a:cxn ang="0">
                      <a:pos x="130" y="109"/>
                    </a:cxn>
                    <a:cxn ang="0">
                      <a:pos x="134" y="121"/>
                    </a:cxn>
                    <a:cxn ang="0">
                      <a:pos x="137" y="131"/>
                    </a:cxn>
                    <a:cxn ang="0">
                      <a:pos x="137" y="140"/>
                    </a:cxn>
                    <a:cxn ang="0">
                      <a:pos x="135" y="147"/>
                    </a:cxn>
                    <a:cxn ang="0">
                      <a:pos x="133" y="151"/>
                    </a:cxn>
                    <a:cxn ang="0">
                      <a:pos x="124" y="156"/>
                    </a:cxn>
                    <a:cxn ang="0">
                      <a:pos x="110" y="159"/>
                    </a:cxn>
                    <a:cxn ang="0">
                      <a:pos x="94" y="161"/>
                    </a:cxn>
                    <a:cxn ang="0">
                      <a:pos x="76" y="160"/>
                    </a:cxn>
                    <a:cxn ang="0">
                      <a:pos x="59" y="158"/>
                    </a:cxn>
                    <a:cxn ang="0">
                      <a:pos x="43" y="155"/>
                    </a:cxn>
                    <a:cxn ang="0">
                      <a:pos x="30" y="151"/>
                    </a:cxn>
                    <a:cxn ang="0">
                      <a:pos x="25" y="149"/>
                    </a:cxn>
                    <a:cxn ang="0">
                      <a:pos x="16" y="139"/>
                    </a:cxn>
                    <a:cxn ang="0">
                      <a:pos x="9" y="126"/>
                    </a:cxn>
                    <a:cxn ang="0">
                      <a:pos x="6" y="111"/>
                    </a:cxn>
                    <a:cxn ang="0">
                      <a:pos x="3" y="95"/>
                    </a:cxn>
                    <a:cxn ang="0">
                      <a:pos x="1" y="80"/>
                    </a:cxn>
                    <a:cxn ang="0">
                      <a:pos x="0" y="74"/>
                    </a:cxn>
                    <a:cxn ang="0">
                      <a:pos x="0" y="68"/>
                    </a:cxn>
                    <a:cxn ang="0">
                      <a:pos x="0" y="60"/>
                    </a:cxn>
                    <a:cxn ang="0">
                      <a:pos x="2" y="51"/>
                    </a:cxn>
                    <a:cxn ang="0">
                      <a:pos x="5" y="41"/>
                    </a:cxn>
                    <a:cxn ang="0">
                      <a:pos x="10" y="30"/>
                    </a:cxn>
                    <a:cxn ang="0">
                      <a:pos x="15" y="21"/>
                    </a:cxn>
                    <a:cxn ang="0">
                      <a:pos x="21" y="12"/>
                    </a:cxn>
                    <a:cxn ang="0">
                      <a:pos x="28" y="6"/>
                    </a:cxn>
                    <a:cxn ang="0">
                      <a:pos x="36" y="1"/>
                    </a:cxn>
                    <a:cxn ang="0">
                      <a:pos x="44" y="0"/>
                    </a:cxn>
                    <a:cxn ang="0">
                      <a:pos x="54" y="3"/>
                    </a:cxn>
                    <a:cxn ang="0">
                      <a:pos x="64" y="10"/>
                    </a:cxn>
                    <a:cxn ang="0">
                      <a:pos x="75" y="21"/>
                    </a:cxn>
                    <a:cxn ang="0">
                      <a:pos x="75" y="21"/>
                    </a:cxn>
                  </a:cxnLst>
                  <a:rect l="0" t="0" r="r" b="b"/>
                  <a:pathLst>
                    <a:path w="137" h="161">
                      <a:moveTo>
                        <a:pt x="75" y="21"/>
                      </a:moveTo>
                      <a:lnTo>
                        <a:pt x="82" y="31"/>
                      </a:lnTo>
                      <a:lnTo>
                        <a:pt x="89" y="41"/>
                      </a:lnTo>
                      <a:lnTo>
                        <a:pt x="96" y="50"/>
                      </a:lnTo>
                      <a:lnTo>
                        <a:pt x="102" y="58"/>
                      </a:lnTo>
                      <a:lnTo>
                        <a:pt x="107" y="67"/>
                      </a:lnTo>
                      <a:lnTo>
                        <a:pt x="112" y="75"/>
                      </a:lnTo>
                      <a:lnTo>
                        <a:pt x="117" y="82"/>
                      </a:lnTo>
                      <a:lnTo>
                        <a:pt x="121" y="90"/>
                      </a:lnTo>
                      <a:lnTo>
                        <a:pt x="125" y="97"/>
                      </a:lnTo>
                      <a:lnTo>
                        <a:pt x="128" y="103"/>
                      </a:lnTo>
                      <a:lnTo>
                        <a:pt x="130" y="109"/>
                      </a:lnTo>
                      <a:lnTo>
                        <a:pt x="133" y="115"/>
                      </a:lnTo>
                      <a:lnTo>
                        <a:pt x="134" y="121"/>
                      </a:lnTo>
                      <a:lnTo>
                        <a:pt x="136" y="126"/>
                      </a:lnTo>
                      <a:lnTo>
                        <a:pt x="137" y="131"/>
                      </a:lnTo>
                      <a:lnTo>
                        <a:pt x="137" y="136"/>
                      </a:lnTo>
                      <a:lnTo>
                        <a:pt x="137" y="140"/>
                      </a:lnTo>
                      <a:lnTo>
                        <a:pt x="136" y="144"/>
                      </a:lnTo>
                      <a:lnTo>
                        <a:pt x="135" y="147"/>
                      </a:lnTo>
                      <a:lnTo>
                        <a:pt x="135" y="147"/>
                      </a:lnTo>
                      <a:lnTo>
                        <a:pt x="133" y="151"/>
                      </a:lnTo>
                      <a:lnTo>
                        <a:pt x="129" y="154"/>
                      </a:lnTo>
                      <a:lnTo>
                        <a:pt x="124" y="156"/>
                      </a:lnTo>
                      <a:lnTo>
                        <a:pt x="117" y="158"/>
                      </a:lnTo>
                      <a:lnTo>
                        <a:pt x="110" y="159"/>
                      </a:lnTo>
                      <a:lnTo>
                        <a:pt x="102" y="160"/>
                      </a:lnTo>
                      <a:lnTo>
                        <a:pt x="94" y="161"/>
                      </a:lnTo>
                      <a:lnTo>
                        <a:pt x="85" y="161"/>
                      </a:lnTo>
                      <a:lnTo>
                        <a:pt x="76" y="160"/>
                      </a:lnTo>
                      <a:lnTo>
                        <a:pt x="67" y="159"/>
                      </a:lnTo>
                      <a:lnTo>
                        <a:pt x="59" y="158"/>
                      </a:lnTo>
                      <a:lnTo>
                        <a:pt x="50" y="157"/>
                      </a:lnTo>
                      <a:lnTo>
                        <a:pt x="43" y="155"/>
                      </a:lnTo>
                      <a:lnTo>
                        <a:pt x="36" y="153"/>
                      </a:lnTo>
                      <a:lnTo>
                        <a:pt x="30" y="151"/>
                      </a:lnTo>
                      <a:lnTo>
                        <a:pt x="25" y="149"/>
                      </a:lnTo>
                      <a:lnTo>
                        <a:pt x="25" y="149"/>
                      </a:lnTo>
                      <a:lnTo>
                        <a:pt x="20" y="144"/>
                      </a:lnTo>
                      <a:lnTo>
                        <a:pt x="16" y="139"/>
                      </a:lnTo>
                      <a:lnTo>
                        <a:pt x="12" y="133"/>
                      </a:lnTo>
                      <a:lnTo>
                        <a:pt x="9" y="126"/>
                      </a:lnTo>
                      <a:lnTo>
                        <a:pt x="7" y="118"/>
                      </a:lnTo>
                      <a:lnTo>
                        <a:pt x="6" y="111"/>
                      </a:lnTo>
                      <a:lnTo>
                        <a:pt x="4" y="103"/>
                      </a:lnTo>
                      <a:lnTo>
                        <a:pt x="3" y="95"/>
                      </a:lnTo>
                      <a:lnTo>
                        <a:pt x="2" y="87"/>
                      </a:lnTo>
                      <a:lnTo>
                        <a:pt x="1" y="80"/>
                      </a:lnTo>
                      <a:lnTo>
                        <a:pt x="0" y="74"/>
                      </a:lnTo>
                      <a:lnTo>
                        <a:pt x="0" y="74"/>
                      </a:lnTo>
                      <a:lnTo>
                        <a:pt x="0" y="71"/>
                      </a:lnTo>
                      <a:lnTo>
                        <a:pt x="0" y="68"/>
                      </a:lnTo>
                      <a:lnTo>
                        <a:pt x="0" y="64"/>
                      </a:lnTo>
                      <a:lnTo>
                        <a:pt x="0" y="60"/>
                      </a:lnTo>
                      <a:lnTo>
                        <a:pt x="1" y="55"/>
                      </a:lnTo>
                      <a:lnTo>
                        <a:pt x="2" y="51"/>
                      </a:lnTo>
                      <a:lnTo>
                        <a:pt x="4" y="46"/>
                      </a:lnTo>
                      <a:lnTo>
                        <a:pt x="5" y="41"/>
                      </a:lnTo>
                      <a:lnTo>
                        <a:pt x="7" y="35"/>
                      </a:lnTo>
                      <a:lnTo>
                        <a:pt x="10" y="30"/>
                      </a:lnTo>
                      <a:lnTo>
                        <a:pt x="12" y="25"/>
                      </a:lnTo>
                      <a:lnTo>
                        <a:pt x="15" y="21"/>
                      </a:lnTo>
                      <a:lnTo>
                        <a:pt x="18" y="16"/>
                      </a:lnTo>
                      <a:lnTo>
                        <a:pt x="21" y="12"/>
                      </a:lnTo>
                      <a:lnTo>
                        <a:pt x="24" y="9"/>
                      </a:lnTo>
                      <a:lnTo>
                        <a:pt x="28" y="6"/>
                      </a:lnTo>
                      <a:lnTo>
                        <a:pt x="32" y="3"/>
                      </a:lnTo>
                      <a:lnTo>
                        <a:pt x="36" y="1"/>
                      </a:lnTo>
                      <a:lnTo>
                        <a:pt x="40" y="0"/>
                      </a:lnTo>
                      <a:lnTo>
                        <a:pt x="44" y="0"/>
                      </a:lnTo>
                      <a:lnTo>
                        <a:pt x="49" y="1"/>
                      </a:lnTo>
                      <a:lnTo>
                        <a:pt x="54" y="3"/>
                      </a:lnTo>
                      <a:lnTo>
                        <a:pt x="59" y="6"/>
                      </a:lnTo>
                      <a:lnTo>
                        <a:pt x="64" y="10"/>
                      </a:lnTo>
                      <a:lnTo>
                        <a:pt x="70" y="15"/>
                      </a:lnTo>
                      <a:lnTo>
                        <a:pt x="75" y="21"/>
                      </a:lnTo>
                      <a:lnTo>
                        <a:pt x="75" y="21"/>
                      </a:lnTo>
                      <a:lnTo>
                        <a:pt x="75" y="21"/>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00" name="Freeform 18"/>
                <p:cNvSpPr>
                  <a:spLocks noChangeArrowheads="1"/>
                </p:cNvSpPr>
                <p:nvPr/>
              </p:nvSpPr>
              <p:spPr bwMode="auto">
                <a:xfrm>
                  <a:off x="4678363" y="5351463"/>
                  <a:ext cx="280988" cy="203200"/>
                </a:xfrm>
                <a:custGeom>
                  <a:avLst/>
                  <a:gdLst/>
                  <a:ahLst/>
                  <a:cxnLst>
                    <a:cxn ang="0">
                      <a:pos x="57" y="125"/>
                    </a:cxn>
                    <a:cxn ang="0">
                      <a:pos x="79" y="121"/>
                    </a:cxn>
                    <a:cxn ang="0">
                      <a:pos x="100" y="117"/>
                    </a:cxn>
                    <a:cxn ang="0">
                      <a:pos x="118" y="112"/>
                    </a:cxn>
                    <a:cxn ang="0">
                      <a:pos x="133" y="108"/>
                    </a:cxn>
                    <a:cxn ang="0">
                      <a:pos x="146" y="103"/>
                    </a:cxn>
                    <a:cxn ang="0">
                      <a:pos x="157" y="97"/>
                    </a:cxn>
                    <a:cxn ang="0">
                      <a:pos x="166" y="91"/>
                    </a:cxn>
                    <a:cxn ang="0">
                      <a:pos x="172" y="85"/>
                    </a:cxn>
                    <a:cxn ang="0">
                      <a:pos x="176" y="79"/>
                    </a:cxn>
                    <a:cxn ang="0">
                      <a:pos x="177" y="74"/>
                    </a:cxn>
                    <a:cxn ang="0">
                      <a:pos x="174" y="64"/>
                    </a:cxn>
                    <a:cxn ang="0">
                      <a:pos x="167" y="53"/>
                    </a:cxn>
                    <a:cxn ang="0">
                      <a:pos x="156" y="40"/>
                    </a:cxn>
                    <a:cxn ang="0">
                      <a:pos x="143" y="28"/>
                    </a:cxn>
                    <a:cxn ang="0">
                      <a:pos x="129" y="17"/>
                    </a:cxn>
                    <a:cxn ang="0">
                      <a:pos x="116" y="8"/>
                    </a:cxn>
                    <a:cxn ang="0">
                      <a:pos x="104" y="2"/>
                    </a:cxn>
                    <a:cxn ang="0">
                      <a:pos x="99" y="1"/>
                    </a:cxn>
                    <a:cxn ang="0">
                      <a:pos x="85" y="1"/>
                    </a:cxn>
                    <a:cxn ang="0">
                      <a:pos x="71" y="6"/>
                    </a:cxn>
                    <a:cxn ang="0">
                      <a:pos x="58" y="14"/>
                    </a:cxn>
                    <a:cxn ang="0">
                      <a:pos x="45" y="24"/>
                    </a:cxn>
                    <a:cxn ang="0">
                      <a:pos x="34" y="33"/>
                    </a:cxn>
                    <a:cxn ang="0">
                      <a:pos x="29" y="36"/>
                    </a:cxn>
                    <a:cxn ang="0">
                      <a:pos x="24" y="40"/>
                    </a:cxn>
                    <a:cxn ang="0">
                      <a:pos x="19" y="47"/>
                    </a:cxn>
                    <a:cxn ang="0">
                      <a:pos x="14" y="55"/>
                    </a:cxn>
                    <a:cxn ang="0">
                      <a:pos x="9" y="64"/>
                    </a:cxn>
                    <a:cxn ang="0">
                      <a:pos x="5" y="74"/>
                    </a:cxn>
                    <a:cxn ang="0">
                      <a:pos x="1" y="85"/>
                    </a:cxn>
                    <a:cxn ang="0">
                      <a:pos x="0" y="95"/>
                    </a:cxn>
                    <a:cxn ang="0">
                      <a:pos x="0" y="105"/>
                    </a:cxn>
                    <a:cxn ang="0">
                      <a:pos x="3" y="114"/>
                    </a:cxn>
                    <a:cxn ang="0">
                      <a:pos x="8" y="120"/>
                    </a:cxn>
                    <a:cxn ang="0">
                      <a:pos x="17" y="125"/>
                    </a:cxn>
                    <a:cxn ang="0">
                      <a:pos x="29" y="128"/>
                    </a:cxn>
                    <a:cxn ang="0">
                      <a:pos x="45" y="127"/>
                    </a:cxn>
                    <a:cxn ang="0">
                      <a:pos x="45" y="127"/>
                    </a:cxn>
                  </a:cxnLst>
                  <a:rect l="0" t="0" r="r" b="b"/>
                  <a:pathLst>
                    <a:path w="177" h="128">
                      <a:moveTo>
                        <a:pt x="45" y="127"/>
                      </a:moveTo>
                      <a:lnTo>
                        <a:pt x="57" y="125"/>
                      </a:lnTo>
                      <a:lnTo>
                        <a:pt x="69" y="123"/>
                      </a:lnTo>
                      <a:lnTo>
                        <a:pt x="79" y="121"/>
                      </a:lnTo>
                      <a:lnTo>
                        <a:pt x="90" y="119"/>
                      </a:lnTo>
                      <a:lnTo>
                        <a:pt x="100" y="117"/>
                      </a:lnTo>
                      <a:lnTo>
                        <a:pt x="109" y="115"/>
                      </a:lnTo>
                      <a:lnTo>
                        <a:pt x="118" y="112"/>
                      </a:lnTo>
                      <a:lnTo>
                        <a:pt x="126" y="110"/>
                      </a:lnTo>
                      <a:lnTo>
                        <a:pt x="133" y="108"/>
                      </a:lnTo>
                      <a:lnTo>
                        <a:pt x="140" y="105"/>
                      </a:lnTo>
                      <a:lnTo>
                        <a:pt x="146" y="103"/>
                      </a:lnTo>
                      <a:lnTo>
                        <a:pt x="152" y="100"/>
                      </a:lnTo>
                      <a:lnTo>
                        <a:pt x="157" y="97"/>
                      </a:lnTo>
                      <a:lnTo>
                        <a:pt x="162" y="94"/>
                      </a:lnTo>
                      <a:lnTo>
                        <a:pt x="166" y="91"/>
                      </a:lnTo>
                      <a:lnTo>
                        <a:pt x="169" y="88"/>
                      </a:lnTo>
                      <a:lnTo>
                        <a:pt x="172" y="85"/>
                      </a:lnTo>
                      <a:lnTo>
                        <a:pt x="174" y="82"/>
                      </a:lnTo>
                      <a:lnTo>
                        <a:pt x="176" y="79"/>
                      </a:lnTo>
                      <a:lnTo>
                        <a:pt x="176" y="79"/>
                      </a:lnTo>
                      <a:lnTo>
                        <a:pt x="177" y="74"/>
                      </a:lnTo>
                      <a:lnTo>
                        <a:pt x="176" y="70"/>
                      </a:lnTo>
                      <a:lnTo>
                        <a:pt x="174" y="64"/>
                      </a:lnTo>
                      <a:lnTo>
                        <a:pt x="171" y="59"/>
                      </a:lnTo>
                      <a:lnTo>
                        <a:pt x="167" y="53"/>
                      </a:lnTo>
                      <a:lnTo>
                        <a:pt x="162" y="47"/>
                      </a:lnTo>
                      <a:lnTo>
                        <a:pt x="156" y="40"/>
                      </a:lnTo>
                      <a:lnTo>
                        <a:pt x="150" y="34"/>
                      </a:lnTo>
                      <a:lnTo>
                        <a:pt x="143" y="28"/>
                      </a:lnTo>
                      <a:lnTo>
                        <a:pt x="136" y="23"/>
                      </a:lnTo>
                      <a:lnTo>
                        <a:pt x="129" y="17"/>
                      </a:lnTo>
                      <a:lnTo>
                        <a:pt x="122" y="13"/>
                      </a:lnTo>
                      <a:lnTo>
                        <a:pt x="116" y="8"/>
                      </a:lnTo>
                      <a:lnTo>
                        <a:pt x="109" y="5"/>
                      </a:lnTo>
                      <a:lnTo>
                        <a:pt x="104" y="2"/>
                      </a:lnTo>
                      <a:lnTo>
                        <a:pt x="99" y="1"/>
                      </a:lnTo>
                      <a:lnTo>
                        <a:pt x="99" y="1"/>
                      </a:lnTo>
                      <a:lnTo>
                        <a:pt x="92" y="0"/>
                      </a:lnTo>
                      <a:lnTo>
                        <a:pt x="85" y="1"/>
                      </a:lnTo>
                      <a:lnTo>
                        <a:pt x="78" y="3"/>
                      </a:lnTo>
                      <a:lnTo>
                        <a:pt x="71" y="6"/>
                      </a:lnTo>
                      <a:lnTo>
                        <a:pt x="65" y="10"/>
                      </a:lnTo>
                      <a:lnTo>
                        <a:pt x="58" y="14"/>
                      </a:lnTo>
                      <a:lnTo>
                        <a:pt x="51" y="19"/>
                      </a:lnTo>
                      <a:lnTo>
                        <a:pt x="45" y="24"/>
                      </a:lnTo>
                      <a:lnTo>
                        <a:pt x="39" y="28"/>
                      </a:lnTo>
                      <a:lnTo>
                        <a:pt x="34" y="33"/>
                      </a:lnTo>
                      <a:lnTo>
                        <a:pt x="29" y="36"/>
                      </a:lnTo>
                      <a:lnTo>
                        <a:pt x="29" y="36"/>
                      </a:lnTo>
                      <a:lnTo>
                        <a:pt x="26" y="38"/>
                      </a:lnTo>
                      <a:lnTo>
                        <a:pt x="24" y="40"/>
                      </a:lnTo>
                      <a:lnTo>
                        <a:pt x="21" y="43"/>
                      </a:lnTo>
                      <a:lnTo>
                        <a:pt x="19" y="47"/>
                      </a:lnTo>
                      <a:lnTo>
                        <a:pt x="16" y="51"/>
                      </a:lnTo>
                      <a:lnTo>
                        <a:pt x="14" y="55"/>
                      </a:lnTo>
                      <a:lnTo>
                        <a:pt x="11" y="59"/>
                      </a:lnTo>
                      <a:lnTo>
                        <a:pt x="9" y="64"/>
                      </a:lnTo>
                      <a:lnTo>
                        <a:pt x="7" y="69"/>
                      </a:lnTo>
                      <a:lnTo>
                        <a:pt x="5" y="74"/>
                      </a:lnTo>
                      <a:lnTo>
                        <a:pt x="3" y="80"/>
                      </a:lnTo>
                      <a:lnTo>
                        <a:pt x="1" y="85"/>
                      </a:lnTo>
                      <a:lnTo>
                        <a:pt x="0" y="90"/>
                      </a:lnTo>
                      <a:lnTo>
                        <a:pt x="0" y="95"/>
                      </a:lnTo>
                      <a:lnTo>
                        <a:pt x="0" y="100"/>
                      </a:lnTo>
                      <a:lnTo>
                        <a:pt x="0" y="105"/>
                      </a:lnTo>
                      <a:lnTo>
                        <a:pt x="1" y="109"/>
                      </a:lnTo>
                      <a:lnTo>
                        <a:pt x="3" y="114"/>
                      </a:lnTo>
                      <a:lnTo>
                        <a:pt x="5" y="117"/>
                      </a:lnTo>
                      <a:lnTo>
                        <a:pt x="8" y="120"/>
                      </a:lnTo>
                      <a:lnTo>
                        <a:pt x="12" y="123"/>
                      </a:lnTo>
                      <a:lnTo>
                        <a:pt x="17" y="125"/>
                      </a:lnTo>
                      <a:lnTo>
                        <a:pt x="22" y="127"/>
                      </a:lnTo>
                      <a:lnTo>
                        <a:pt x="29" y="128"/>
                      </a:lnTo>
                      <a:lnTo>
                        <a:pt x="36" y="127"/>
                      </a:lnTo>
                      <a:lnTo>
                        <a:pt x="45" y="127"/>
                      </a:lnTo>
                      <a:lnTo>
                        <a:pt x="45" y="127"/>
                      </a:lnTo>
                      <a:lnTo>
                        <a:pt x="45" y="127"/>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01" name="Freeform 19"/>
                <p:cNvSpPr>
                  <a:spLocks noChangeArrowheads="1"/>
                </p:cNvSpPr>
                <p:nvPr/>
              </p:nvSpPr>
              <p:spPr bwMode="auto">
                <a:xfrm>
                  <a:off x="4379913" y="5702300"/>
                  <a:ext cx="244475" cy="265113"/>
                </a:xfrm>
                <a:custGeom>
                  <a:avLst/>
                  <a:gdLst/>
                  <a:ahLst/>
                  <a:cxnLst>
                    <a:cxn ang="0">
                      <a:pos x="151" y="56"/>
                    </a:cxn>
                    <a:cxn ang="0">
                      <a:pos x="146" y="36"/>
                    </a:cxn>
                    <a:cxn ang="0">
                      <a:pos x="141" y="22"/>
                    </a:cxn>
                    <a:cxn ang="0">
                      <a:pos x="134" y="14"/>
                    </a:cxn>
                    <a:cxn ang="0">
                      <a:pos x="127" y="7"/>
                    </a:cxn>
                    <a:cxn ang="0">
                      <a:pos x="123" y="3"/>
                    </a:cxn>
                    <a:cxn ang="0">
                      <a:pos x="113" y="0"/>
                    </a:cxn>
                    <a:cxn ang="0">
                      <a:pos x="99" y="4"/>
                    </a:cxn>
                    <a:cxn ang="0">
                      <a:pos x="85" y="11"/>
                    </a:cxn>
                    <a:cxn ang="0">
                      <a:pos x="70" y="18"/>
                    </a:cxn>
                    <a:cxn ang="0">
                      <a:pos x="59" y="21"/>
                    </a:cxn>
                    <a:cxn ang="0">
                      <a:pos x="49" y="22"/>
                    </a:cxn>
                    <a:cxn ang="0">
                      <a:pos x="32" y="27"/>
                    </a:cxn>
                    <a:cxn ang="0">
                      <a:pos x="20" y="38"/>
                    </a:cxn>
                    <a:cxn ang="0">
                      <a:pos x="18" y="44"/>
                    </a:cxn>
                    <a:cxn ang="0">
                      <a:pos x="20" y="59"/>
                    </a:cxn>
                    <a:cxn ang="0">
                      <a:pos x="22" y="78"/>
                    </a:cxn>
                    <a:cxn ang="0">
                      <a:pos x="21" y="89"/>
                    </a:cxn>
                    <a:cxn ang="0">
                      <a:pos x="14" y="105"/>
                    </a:cxn>
                    <a:cxn ang="0">
                      <a:pos x="5" y="116"/>
                    </a:cxn>
                    <a:cxn ang="0">
                      <a:pos x="0" y="128"/>
                    </a:cxn>
                    <a:cxn ang="0">
                      <a:pos x="1" y="134"/>
                    </a:cxn>
                    <a:cxn ang="0">
                      <a:pos x="8" y="147"/>
                    </a:cxn>
                    <a:cxn ang="0">
                      <a:pos x="22" y="158"/>
                    </a:cxn>
                    <a:cxn ang="0">
                      <a:pos x="38" y="166"/>
                    </a:cxn>
                    <a:cxn ang="0">
                      <a:pos x="52" y="167"/>
                    </a:cxn>
                    <a:cxn ang="0">
                      <a:pos x="62" y="164"/>
                    </a:cxn>
                    <a:cxn ang="0">
                      <a:pos x="74" y="154"/>
                    </a:cxn>
                    <a:cxn ang="0">
                      <a:pos x="82" y="146"/>
                    </a:cxn>
                    <a:cxn ang="0">
                      <a:pos x="97" y="138"/>
                    </a:cxn>
                    <a:cxn ang="0">
                      <a:pos x="116" y="146"/>
                    </a:cxn>
                    <a:cxn ang="0">
                      <a:pos x="120" y="148"/>
                    </a:cxn>
                    <a:cxn ang="0">
                      <a:pos x="127" y="148"/>
                    </a:cxn>
                    <a:cxn ang="0">
                      <a:pos x="135" y="143"/>
                    </a:cxn>
                    <a:cxn ang="0">
                      <a:pos x="142" y="134"/>
                    </a:cxn>
                    <a:cxn ang="0">
                      <a:pos x="147" y="122"/>
                    </a:cxn>
                    <a:cxn ang="0">
                      <a:pos x="152" y="107"/>
                    </a:cxn>
                    <a:cxn ang="0">
                      <a:pos x="154" y="90"/>
                    </a:cxn>
                    <a:cxn ang="0">
                      <a:pos x="153" y="70"/>
                    </a:cxn>
                    <a:cxn ang="0">
                      <a:pos x="153" y="70"/>
                    </a:cxn>
                  </a:cxnLst>
                  <a:rect l="0" t="0" r="r" b="b"/>
                  <a:pathLst>
                    <a:path w="154" h="167">
                      <a:moveTo>
                        <a:pt x="153" y="70"/>
                      </a:moveTo>
                      <a:lnTo>
                        <a:pt x="151" y="56"/>
                      </a:lnTo>
                      <a:lnTo>
                        <a:pt x="149" y="45"/>
                      </a:lnTo>
                      <a:lnTo>
                        <a:pt x="146" y="36"/>
                      </a:lnTo>
                      <a:lnTo>
                        <a:pt x="144" y="28"/>
                      </a:lnTo>
                      <a:lnTo>
                        <a:pt x="141" y="22"/>
                      </a:lnTo>
                      <a:lnTo>
                        <a:pt x="138" y="18"/>
                      </a:lnTo>
                      <a:lnTo>
                        <a:pt x="134" y="14"/>
                      </a:lnTo>
                      <a:lnTo>
                        <a:pt x="131" y="10"/>
                      </a:lnTo>
                      <a:lnTo>
                        <a:pt x="127" y="7"/>
                      </a:lnTo>
                      <a:lnTo>
                        <a:pt x="123" y="3"/>
                      </a:lnTo>
                      <a:lnTo>
                        <a:pt x="123" y="3"/>
                      </a:lnTo>
                      <a:lnTo>
                        <a:pt x="118" y="0"/>
                      </a:lnTo>
                      <a:lnTo>
                        <a:pt x="113" y="0"/>
                      </a:lnTo>
                      <a:lnTo>
                        <a:pt x="106" y="1"/>
                      </a:lnTo>
                      <a:lnTo>
                        <a:pt x="99" y="4"/>
                      </a:lnTo>
                      <a:lnTo>
                        <a:pt x="92" y="7"/>
                      </a:lnTo>
                      <a:lnTo>
                        <a:pt x="85" y="11"/>
                      </a:lnTo>
                      <a:lnTo>
                        <a:pt x="77" y="15"/>
                      </a:lnTo>
                      <a:lnTo>
                        <a:pt x="70" y="18"/>
                      </a:lnTo>
                      <a:lnTo>
                        <a:pt x="64" y="21"/>
                      </a:lnTo>
                      <a:lnTo>
                        <a:pt x="59" y="21"/>
                      </a:lnTo>
                      <a:lnTo>
                        <a:pt x="59" y="21"/>
                      </a:lnTo>
                      <a:lnTo>
                        <a:pt x="49" y="22"/>
                      </a:lnTo>
                      <a:lnTo>
                        <a:pt x="40" y="24"/>
                      </a:lnTo>
                      <a:lnTo>
                        <a:pt x="32" y="27"/>
                      </a:lnTo>
                      <a:lnTo>
                        <a:pt x="25" y="32"/>
                      </a:lnTo>
                      <a:lnTo>
                        <a:pt x="20" y="38"/>
                      </a:lnTo>
                      <a:lnTo>
                        <a:pt x="20" y="38"/>
                      </a:lnTo>
                      <a:lnTo>
                        <a:pt x="18" y="44"/>
                      </a:lnTo>
                      <a:lnTo>
                        <a:pt x="19" y="51"/>
                      </a:lnTo>
                      <a:lnTo>
                        <a:pt x="20" y="59"/>
                      </a:lnTo>
                      <a:lnTo>
                        <a:pt x="22" y="68"/>
                      </a:lnTo>
                      <a:lnTo>
                        <a:pt x="22" y="78"/>
                      </a:lnTo>
                      <a:lnTo>
                        <a:pt x="21" y="89"/>
                      </a:lnTo>
                      <a:lnTo>
                        <a:pt x="21" y="89"/>
                      </a:lnTo>
                      <a:lnTo>
                        <a:pt x="18" y="98"/>
                      </a:lnTo>
                      <a:lnTo>
                        <a:pt x="14" y="105"/>
                      </a:lnTo>
                      <a:lnTo>
                        <a:pt x="10" y="111"/>
                      </a:lnTo>
                      <a:lnTo>
                        <a:pt x="5" y="116"/>
                      </a:lnTo>
                      <a:lnTo>
                        <a:pt x="2" y="122"/>
                      </a:lnTo>
                      <a:lnTo>
                        <a:pt x="0" y="128"/>
                      </a:lnTo>
                      <a:lnTo>
                        <a:pt x="1" y="134"/>
                      </a:lnTo>
                      <a:lnTo>
                        <a:pt x="1" y="134"/>
                      </a:lnTo>
                      <a:lnTo>
                        <a:pt x="3" y="140"/>
                      </a:lnTo>
                      <a:lnTo>
                        <a:pt x="8" y="147"/>
                      </a:lnTo>
                      <a:lnTo>
                        <a:pt x="15" y="153"/>
                      </a:lnTo>
                      <a:lnTo>
                        <a:pt x="22" y="158"/>
                      </a:lnTo>
                      <a:lnTo>
                        <a:pt x="30" y="162"/>
                      </a:lnTo>
                      <a:lnTo>
                        <a:pt x="38" y="166"/>
                      </a:lnTo>
                      <a:lnTo>
                        <a:pt x="45" y="167"/>
                      </a:lnTo>
                      <a:lnTo>
                        <a:pt x="52" y="167"/>
                      </a:lnTo>
                      <a:lnTo>
                        <a:pt x="52" y="167"/>
                      </a:lnTo>
                      <a:lnTo>
                        <a:pt x="62" y="164"/>
                      </a:lnTo>
                      <a:lnTo>
                        <a:pt x="68" y="160"/>
                      </a:lnTo>
                      <a:lnTo>
                        <a:pt x="74" y="154"/>
                      </a:lnTo>
                      <a:lnTo>
                        <a:pt x="82" y="146"/>
                      </a:lnTo>
                      <a:lnTo>
                        <a:pt x="82" y="146"/>
                      </a:lnTo>
                      <a:lnTo>
                        <a:pt x="90" y="140"/>
                      </a:lnTo>
                      <a:lnTo>
                        <a:pt x="97" y="138"/>
                      </a:lnTo>
                      <a:lnTo>
                        <a:pt x="105" y="140"/>
                      </a:lnTo>
                      <a:lnTo>
                        <a:pt x="116" y="146"/>
                      </a:lnTo>
                      <a:lnTo>
                        <a:pt x="116" y="146"/>
                      </a:lnTo>
                      <a:lnTo>
                        <a:pt x="120" y="148"/>
                      </a:lnTo>
                      <a:lnTo>
                        <a:pt x="123" y="148"/>
                      </a:lnTo>
                      <a:lnTo>
                        <a:pt x="127" y="148"/>
                      </a:lnTo>
                      <a:lnTo>
                        <a:pt x="131" y="146"/>
                      </a:lnTo>
                      <a:lnTo>
                        <a:pt x="135" y="143"/>
                      </a:lnTo>
                      <a:lnTo>
                        <a:pt x="138" y="139"/>
                      </a:lnTo>
                      <a:lnTo>
                        <a:pt x="142" y="134"/>
                      </a:lnTo>
                      <a:lnTo>
                        <a:pt x="145" y="129"/>
                      </a:lnTo>
                      <a:lnTo>
                        <a:pt x="147" y="122"/>
                      </a:lnTo>
                      <a:lnTo>
                        <a:pt x="150" y="115"/>
                      </a:lnTo>
                      <a:lnTo>
                        <a:pt x="152" y="107"/>
                      </a:lnTo>
                      <a:lnTo>
                        <a:pt x="153" y="99"/>
                      </a:lnTo>
                      <a:lnTo>
                        <a:pt x="154" y="90"/>
                      </a:lnTo>
                      <a:lnTo>
                        <a:pt x="154" y="80"/>
                      </a:lnTo>
                      <a:lnTo>
                        <a:pt x="153" y="70"/>
                      </a:lnTo>
                      <a:lnTo>
                        <a:pt x="153" y="70"/>
                      </a:lnTo>
                      <a:lnTo>
                        <a:pt x="153" y="70"/>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grpSp>
          <p:cxnSp>
            <p:nvCxnSpPr>
              <p:cNvPr id="72" name="Straight Arrow Connector 71"/>
              <p:cNvCxnSpPr/>
              <p:nvPr/>
            </p:nvCxnSpPr>
            <p:spPr>
              <a:xfrm>
                <a:off x="1803400" y="1670253"/>
                <a:ext cx="827115" cy="64655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3888944" y="1334779"/>
                <a:ext cx="436670" cy="499005"/>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112923" y="990600"/>
                <a:ext cx="265820" cy="785831"/>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1638300" y="3490877"/>
                <a:ext cx="613179" cy="484575"/>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4691247" y="4278611"/>
                <a:ext cx="481114" cy="663179"/>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20674597" flipH="1">
                <a:off x="5012839" y="2407190"/>
                <a:ext cx="438940" cy="53046"/>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20674597" flipV="1">
                <a:off x="2627007" y="4070550"/>
                <a:ext cx="481800" cy="462866"/>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4168812" y="4413453"/>
                <a:ext cx="0" cy="793547"/>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767773" y="2605425"/>
                <a:ext cx="813517" cy="23277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20674597" flipH="1">
                <a:off x="4133373" y="1998430"/>
                <a:ext cx="606719" cy="205636"/>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3366554" y="3894836"/>
                <a:ext cx="241849" cy="104695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5269001" y="3633187"/>
                <a:ext cx="509500" cy="183163"/>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84" name="Freeform 83"/>
              <p:cNvSpPr/>
              <p:nvPr/>
            </p:nvSpPr>
            <p:spPr>
              <a:xfrm>
                <a:off x="2946400" y="1585675"/>
                <a:ext cx="368300" cy="789225"/>
              </a:xfrm>
              <a:custGeom>
                <a:avLst/>
                <a:gdLst>
                  <a:gd name="connsiteX0" fmla="*/ 368300 w 368300"/>
                  <a:gd name="connsiteY0" fmla="*/ 789225 h 789225"/>
                  <a:gd name="connsiteX1" fmla="*/ 279400 w 368300"/>
                  <a:gd name="connsiteY1" fmla="*/ 776525 h 789225"/>
                  <a:gd name="connsiteX2" fmla="*/ 266700 w 368300"/>
                  <a:gd name="connsiteY2" fmla="*/ 738425 h 789225"/>
                  <a:gd name="connsiteX3" fmla="*/ 241300 w 368300"/>
                  <a:gd name="connsiteY3" fmla="*/ 649525 h 789225"/>
                  <a:gd name="connsiteX4" fmla="*/ 228600 w 368300"/>
                  <a:gd name="connsiteY4" fmla="*/ 547925 h 789225"/>
                  <a:gd name="connsiteX5" fmla="*/ 215900 w 368300"/>
                  <a:gd name="connsiteY5" fmla="*/ 382825 h 789225"/>
                  <a:gd name="connsiteX6" fmla="*/ 177800 w 368300"/>
                  <a:gd name="connsiteY6" fmla="*/ 344725 h 789225"/>
                  <a:gd name="connsiteX7" fmla="*/ 88900 w 368300"/>
                  <a:gd name="connsiteY7" fmla="*/ 243125 h 789225"/>
                  <a:gd name="connsiteX8" fmla="*/ 50800 w 368300"/>
                  <a:gd name="connsiteY8" fmla="*/ 217725 h 789225"/>
                  <a:gd name="connsiteX9" fmla="*/ 25400 w 368300"/>
                  <a:gd name="connsiteY9" fmla="*/ 103425 h 789225"/>
                  <a:gd name="connsiteX10" fmla="*/ 12700 w 368300"/>
                  <a:gd name="connsiteY10" fmla="*/ 1825 h 789225"/>
                  <a:gd name="connsiteX11" fmla="*/ 0 w 368300"/>
                  <a:gd name="connsiteY11" fmla="*/ 1825 h 7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00" h="789225">
                    <a:moveTo>
                      <a:pt x="368300" y="789225"/>
                    </a:moveTo>
                    <a:cubicBezTo>
                      <a:pt x="338667" y="784992"/>
                      <a:pt x="306174" y="789912"/>
                      <a:pt x="279400" y="776525"/>
                    </a:cubicBezTo>
                    <a:cubicBezTo>
                      <a:pt x="267426" y="770538"/>
                      <a:pt x="270378" y="751297"/>
                      <a:pt x="266700" y="738425"/>
                    </a:cubicBezTo>
                    <a:cubicBezTo>
                      <a:pt x="234806" y="626797"/>
                      <a:pt x="271750" y="740876"/>
                      <a:pt x="241300" y="649525"/>
                    </a:cubicBezTo>
                    <a:cubicBezTo>
                      <a:pt x="237067" y="615658"/>
                      <a:pt x="231836" y="581901"/>
                      <a:pt x="228600" y="547925"/>
                    </a:cubicBezTo>
                    <a:cubicBezTo>
                      <a:pt x="223367" y="492978"/>
                      <a:pt x="229287" y="436373"/>
                      <a:pt x="215900" y="382825"/>
                    </a:cubicBezTo>
                    <a:cubicBezTo>
                      <a:pt x="211544" y="365401"/>
                      <a:pt x="189627" y="358242"/>
                      <a:pt x="177800" y="344725"/>
                    </a:cubicBezTo>
                    <a:cubicBezTo>
                      <a:pt x="140851" y="302497"/>
                      <a:pt x="129556" y="277005"/>
                      <a:pt x="88900" y="243125"/>
                    </a:cubicBezTo>
                    <a:cubicBezTo>
                      <a:pt x="77174" y="233354"/>
                      <a:pt x="63500" y="226192"/>
                      <a:pt x="50800" y="217725"/>
                    </a:cubicBezTo>
                    <a:cubicBezTo>
                      <a:pt x="42333" y="179625"/>
                      <a:pt x="32183" y="141861"/>
                      <a:pt x="25400" y="103425"/>
                    </a:cubicBezTo>
                    <a:cubicBezTo>
                      <a:pt x="19469" y="69814"/>
                      <a:pt x="20978" y="34936"/>
                      <a:pt x="12700" y="1825"/>
                    </a:cubicBezTo>
                    <a:cubicBezTo>
                      <a:pt x="11673" y="-2282"/>
                      <a:pt x="4233" y="1825"/>
                      <a:pt x="0" y="1825"/>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Freeform 84"/>
              <p:cNvSpPr/>
              <p:nvPr/>
            </p:nvSpPr>
            <p:spPr>
              <a:xfrm rot="21179566" flipH="1">
                <a:off x="3509429" y="3714450"/>
                <a:ext cx="218907" cy="901699"/>
              </a:xfrm>
              <a:custGeom>
                <a:avLst/>
                <a:gdLst>
                  <a:gd name="connsiteX0" fmla="*/ 215900 w 257501"/>
                  <a:gd name="connsiteY0" fmla="*/ 0 h 901700"/>
                  <a:gd name="connsiteX1" fmla="*/ 254000 w 257501"/>
                  <a:gd name="connsiteY1" fmla="*/ 76200 h 901700"/>
                  <a:gd name="connsiteX2" fmla="*/ 215900 w 257501"/>
                  <a:gd name="connsiteY2" fmla="*/ 266700 h 901700"/>
                  <a:gd name="connsiteX3" fmla="*/ 190500 w 257501"/>
                  <a:gd name="connsiteY3" fmla="*/ 304800 h 901700"/>
                  <a:gd name="connsiteX4" fmla="*/ 177800 w 257501"/>
                  <a:gd name="connsiteY4" fmla="*/ 342900 h 901700"/>
                  <a:gd name="connsiteX5" fmla="*/ 127000 w 257501"/>
                  <a:gd name="connsiteY5" fmla="*/ 419100 h 901700"/>
                  <a:gd name="connsiteX6" fmla="*/ 101600 w 257501"/>
                  <a:gd name="connsiteY6" fmla="*/ 495300 h 901700"/>
                  <a:gd name="connsiteX7" fmla="*/ 50800 w 257501"/>
                  <a:gd name="connsiteY7" fmla="*/ 571500 h 901700"/>
                  <a:gd name="connsiteX8" fmla="*/ 12700 w 257501"/>
                  <a:gd name="connsiteY8" fmla="*/ 660400 h 901700"/>
                  <a:gd name="connsiteX9" fmla="*/ 0 w 257501"/>
                  <a:gd name="connsiteY9" fmla="*/ 698500 h 901700"/>
                  <a:gd name="connsiteX10" fmla="*/ 12700 w 257501"/>
                  <a:gd name="connsiteY10" fmla="*/ 838200 h 901700"/>
                  <a:gd name="connsiteX11" fmla="*/ 25400 w 257501"/>
                  <a:gd name="connsiteY11" fmla="*/ 90170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01" h="901700">
                    <a:moveTo>
                      <a:pt x="215900" y="0"/>
                    </a:moveTo>
                    <a:cubicBezTo>
                      <a:pt x="228600" y="25400"/>
                      <a:pt x="250682" y="47996"/>
                      <a:pt x="254000" y="76200"/>
                    </a:cubicBezTo>
                    <a:cubicBezTo>
                      <a:pt x="264218" y="163053"/>
                      <a:pt x="252238" y="203109"/>
                      <a:pt x="215900" y="266700"/>
                    </a:cubicBezTo>
                    <a:cubicBezTo>
                      <a:pt x="208327" y="279952"/>
                      <a:pt x="197326" y="291148"/>
                      <a:pt x="190500" y="304800"/>
                    </a:cubicBezTo>
                    <a:cubicBezTo>
                      <a:pt x="184513" y="316774"/>
                      <a:pt x="184301" y="331198"/>
                      <a:pt x="177800" y="342900"/>
                    </a:cubicBezTo>
                    <a:cubicBezTo>
                      <a:pt x="162975" y="369585"/>
                      <a:pt x="143933" y="393700"/>
                      <a:pt x="127000" y="419100"/>
                    </a:cubicBezTo>
                    <a:cubicBezTo>
                      <a:pt x="112148" y="441377"/>
                      <a:pt x="116452" y="473023"/>
                      <a:pt x="101600" y="495300"/>
                    </a:cubicBezTo>
                    <a:cubicBezTo>
                      <a:pt x="84667" y="520700"/>
                      <a:pt x="60453" y="542540"/>
                      <a:pt x="50800" y="571500"/>
                    </a:cubicBezTo>
                    <a:cubicBezTo>
                      <a:pt x="21016" y="660851"/>
                      <a:pt x="59780" y="550546"/>
                      <a:pt x="12700" y="660400"/>
                    </a:cubicBezTo>
                    <a:cubicBezTo>
                      <a:pt x="7427" y="672705"/>
                      <a:pt x="4233" y="685800"/>
                      <a:pt x="0" y="698500"/>
                    </a:cubicBezTo>
                    <a:cubicBezTo>
                      <a:pt x="4233" y="745067"/>
                      <a:pt x="6520" y="791851"/>
                      <a:pt x="12700" y="838200"/>
                    </a:cubicBezTo>
                    <a:cubicBezTo>
                      <a:pt x="26427" y="941151"/>
                      <a:pt x="25400" y="859893"/>
                      <a:pt x="25400" y="90170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85"/>
              <p:cNvSpPr/>
              <p:nvPr/>
            </p:nvSpPr>
            <p:spPr>
              <a:xfrm rot="17808177">
                <a:off x="3733253" y="1711062"/>
                <a:ext cx="900808" cy="512546"/>
              </a:xfrm>
              <a:custGeom>
                <a:avLst/>
                <a:gdLst>
                  <a:gd name="connsiteX0" fmla="*/ 0 w 482600"/>
                  <a:gd name="connsiteY0" fmla="*/ 317500 h 317500"/>
                  <a:gd name="connsiteX1" fmla="*/ 38100 w 482600"/>
                  <a:gd name="connsiteY1" fmla="*/ 254000 h 317500"/>
                  <a:gd name="connsiteX2" fmla="*/ 50800 w 482600"/>
                  <a:gd name="connsiteY2" fmla="*/ 215900 h 317500"/>
                  <a:gd name="connsiteX3" fmla="*/ 88900 w 482600"/>
                  <a:gd name="connsiteY3" fmla="*/ 177800 h 317500"/>
                  <a:gd name="connsiteX4" fmla="*/ 114300 w 482600"/>
                  <a:gd name="connsiteY4" fmla="*/ 139700 h 317500"/>
                  <a:gd name="connsiteX5" fmla="*/ 139700 w 482600"/>
                  <a:gd name="connsiteY5" fmla="*/ 88900 h 317500"/>
                  <a:gd name="connsiteX6" fmla="*/ 177800 w 482600"/>
                  <a:gd name="connsiteY6" fmla="*/ 76200 h 317500"/>
                  <a:gd name="connsiteX7" fmla="*/ 419100 w 482600"/>
                  <a:gd name="connsiteY7" fmla="*/ 38100 h 317500"/>
                  <a:gd name="connsiteX8" fmla="*/ 457200 w 482600"/>
                  <a:gd name="connsiteY8" fmla="*/ 12700 h 317500"/>
                  <a:gd name="connsiteX9" fmla="*/ 482600 w 482600"/>
                  <a:gd name="connsiteY9" fmla="*/ 0 h 317500"/>
                  <a:gd name="connsiteX0" fmla="*/ 0 w 807579"/>
                  <a:gd name="connsiteY0" fmla="*/ 571716 h 571716"/>
                  <a:gd name="connsiteX1" fmla="*/ 38100 w 807579"/>
                  <a:gd name="connsiteY1" fmla="*/ 508216 h 571716"/>
                  <a:gd name="connsiteX2" fmla="*/ 50800 w 807579"/>
                  <a:gd name="connsiteY2" fmla="*/ 470116 h 571716"/>
                  <a:gd name="connsiteX3" fmla="*/ 88900 w 807579"/>
                  <a:gd name="connsiteY3" fmla="*/ 432016 h 571716"/>
                  <a:gd name="connsiteX4" fmla="*/ 114300 w 807579"/>
                  <a:gd name="connsiteY4" fmla="*/ 393916 h 571716"/>
                  <a:gd name="connsiteX5" fmla="*/ 139700 w 807579"/>
                  <a:gd name="connsiteY5" fmla="*/ 343116 h 571716"/>
                  <a:gd name="connsiteX6" fmla="*/ 177800 w 807579"/>
                  <a:gd name="connsiteY6" fmla="*/ 330416 h 571716"/>
                  <a:gd name="connsiteX7" fmla="*/ 419100 w 807579"/>
                  <a:gd name="connsiteY7" fmla="*/ 292316 h 571716"/>
                  <a:gd name="connsiteX8" fmla="*/ 457200 w 807579"/>
                  <a:gd name="connsiteY8" fmla="*/ 266916 h 571716"/>
                  <a:gd name="connsiteX9" fmla="*/ 807579 w 807579"/>
                  <a:gd name="connsiteY9" fmla="*/ 0 h 571716"/>
                  <a:gd name="connsiteX0" fmla="*/ 0 w 807579"/>
                  <a:gd name="connsiteY0" fmla="*/ 571716 h 571716"/>
                  <a:gd name="connsiteX1" fmla="*/ 38100 w 807579"/>
                  <a:gd name="connsiteY1" fmla="*/ 508216 h 571716"/>
                  <a:gd name="connsiteX2" fmla="*/ 50800 w 807579"/>
                  <a:gd name="connsiteY2" fmla="*/ 470116 h 571716"/>
                  <a:gd name="connsiteX3" fmla="*/ 88900 w 807579"/>
                  <a:gd name="connsiteY3" fmla="*/ 432016 h 571716"/>
                  <a:gd name="connsiteX4" fmla="*/ 114300 w 807579"/>
                  <a:gd name="connsiteY4" fmla="*/ 393916 h 571716"/>
                  <a:gd name="connsiteX5" fmla="*/ 139700 w 807579"/>
                  <a:gd name="connsiteY5" fmla="*/ 343116 h 571716"/>
                  <a:gd name="connsiteX6" fmla="*/ 177800 w 807579"/>
                  <a:gd name="connsiteY6" fmla="*/ 330416 h 571716"/>
                  <a:gd name="connsiteX7" fmla="*/ 419100 w 807579"/>
                  <a:gd name="connsiteY7" fmla="*/ 292316 h 571716"/>
                  <a:gd name="connsiteX8" fmla="*/ 572110 w 807579"/>
                  <a:gd name="connsiteY8" fmla="*/ 210408 h 571716"/>
                  <a:gd name="connsiteX9" fmla="*/ 807579 w 807579"/>
                  <a:gd name="connsiteY9" fmla="*/ 0 h 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579" h="571716">
                    <a:moveTo>
                      <a:pt x="0" y="571716"/>
                    </a:moveTo>
                    <a:cubicBezTo>
                      <a:pt x="12700" y="550549"/>
                      <a:pt x="27061" y="530294"/>
                      <a:pt x="38100" y="508216"/>
                    </a:cubicBezTo>
                    <a:cubicBezTo>
                      <a:pt x="44087" y="496242"/>
                      <a:pt x="43374" y="481255"/>
                      <a:pt x="50800" y="470116"/>
                    </a:cubicBezTo>
                    <a:cubicBezTo>
                      <a:pt x="60763" y="455172"/>
                      <a:pt x="77402" y="445814"/>
                      <a:pt x="88900" y="432016"/>
                    </a:cubicBezTo>
                    <a:cubicBezTo>
                      <a:pt x="98671" y="420290"/>
                      <a:pt x="106727" y="407168"/>
                      <a:pt x="114300" y="393916"/>
                    </a:cubicBezTo>
                    <a:cubicBezTo>
                      <a:pt x="123693" y="377478"/>
                      <a:pt x="126313" y="356503"/>
                      <a:pt x="139700" y="343116"/>
                    </a:cubicBezTo>
                    <a:cubicBezTo>
                      <a:pt x="149166" y="333650"/>
                      <a:pt x="165100" y="334649"/>
                      <a:pt x="177800" y="330416"/>
                    </a:cubicBezTo>
                    <a:cubicBezTo>
                      <a:pt x="281579" y="261230"/>
                      <a:pt x="353382" y="312317"/>
                      <a:pt x="419100" y="292316"/>
                    </a:cubicBezTo>
                    <a:cubicBezTo>
                      <a:pt x="484818" y="272315"/>
                      <a:pt x="559022" y="218261"/>
                      <a:pt x="572110" y="210408"/>
                    </a:cubicBezTo>
                    <a:cubicBezTo>
                      <a:pt x="580227" y="205538"/>
                      <a:pt x="799112" y="4233"/>
                      <a:pt x="807579" y="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86"/>
              <p:cNvSpPr/>
              <p:nvPr/>
            </p:nvSpPr>
            <p:spPr>
              <a:xfrm rot="1969782">
                <a:off x="2231140" y="2302011"/>
                <a:ext cx="698573" cy="292100"/>
              </a:xfrm>
              <a:custGeom>
                <a:avLst/>
                <a:gdLst>
                  <a:gd name="connsiteX0" fmla="*/ 698573 w 698573"/>
                  <a:gd name="connsiteY0" fmla="*/ 292100 h 292100"/>
                  <a:gd name="connsiteX1" fmla="*/ 596973 w 698573"/>
                  <a:gd name="connsiteY1" fmla="*/ 254000 h 292100"/>
                  <a:gd name="connsiteX2" fmla="*/ 520773 w 698573"/>
                  <a:gd name="connsiteY2" fmla="*/ 241300 h 292100"/>
                  <a:gd name="connsiteX3" fmla="*/ 482673 w 698573"/>
                  <a:gd name="connsiteY3" fmla="*/ 228600 h 292100"/>
                  <a:gd name="connsiteX4" fmla="*/ 215973 w 698573"/>
                  <a:gd name="connsiteY4" fmla="*/ 215900 h 292100"/>
                  <a:gd name="connsiteX5" fmla="*/ 177873 w 698573"/>
                  <a:gd name="connsiteY5" fmla="*/ 177800 h 292100"/>
                  <a:gd name="connsiteX6" fmla="*/ 88973 w 698573"/>
                  <a:gd name="connsiteY6" fmla="*/ 114300 h 292100"/>
                  <a:gd name="connsiteX7" fmla="*/ 38173 w 698573"/>
                  <a:gd name="connsiteY7" fmla="*/ 38100 h 292100"/>
                  <a:gd name="connsiteX8" fmla="*/ 73 w 698573"/>
                  <a:gd name="connsiteY8"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73" h="292100">
                    <a:moveTo>
                      <a:pt x="698573" y="292100"/>
                    </a:moveTo>
                    <a:cubicBezTo>
                      <a:pt x="686213" y="287156"/>
                      <a:pt x="619371" y="258977"/>
                      <a:pt x="596973" y="254000"/>
                    </a:cubicBezTo>
                    <a:cubicBezTo>
                      <a:pt x="571836" y="248414"/>
                      <a:pt x="546173" y="245533"/>
                      <a:pt x="520773" y="241300"/>
                    </a:cubicBezTo>
                    <a:cubicBezTo>
                      <a:pt x="508073" y="237067"/>
                      <a:pt x="496014" y="229712"/>
                      <a:pt x="482673" y="228600"/>
                    </a:cubicBezTo>
                    <a:cubicBezTo>
                      <a:pt x="393980" y="221209"/>
                      <a:pt x="303763" y="230532"/>
                      <a:pt x="215973" y="215900"/>
                    </a:cubicBezTo>
                    <a:cubicBezTo>
                      <a:pt x="198257" y="212947"/>
                      <a:pt x="192488" y="188239"/>
                      <a:pt x="177873" y="177800"/>
                    </a:cubicBezTo>
                    <a:cubicBezTo>
                      <a:pt x="113071" y="131513"/>
                      <a:pt x="138504" y="177983"/>
                      <a:pt x="88973" y="114300"/>
                    </a:cubicBezTo>
                    <a:cubicBezTo>
                      <a:pt x="70231" y="90203"/>
                      <a:pt x="63573" y="55033"/>
                      <a:pt x="38173" y="38100"/>
                    </a:cubicBezTo>
                    <a:cubicBezTo>
                      <a:pt x="-3449" y="10352"/>
                      <a:pt x="73" y="27964"/>
                      <a:pt x="73" y="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Freeform 88"/>
              <p:cNvSpPr/>
              <p:nvPr/>
            </p:nvSpPr>
            <p:spPr>
              <a:xfrm>
                <a:off x="4581216" y="3696815"/>
                <a:ext cx="457079" cy="842803"/>
              </a:xfrm>
              <a:custGeom>
                <a:avLst/>
                <a:gdLst>
                  <a:gd name="connsiteX0" fmla="*/ 0 w 571500"/>
                  <a:gd name="connsiteY0" fmla="*/ 0 h 800100"/>
                  <a:gd name="connsiteX1" fmla="*/ 76200 w 571500"/>
                  <a:gd name="connsiteY1" fmla="*/ 38100 h 800100"/>
                  <a:gd name="connsiteX2" fmla="*/ 101600 w 571500"/>
                  <a:gd name="connsiteY2" fmla="*/ 88900 h 800100"/>
                  <a:gd name="connsiteX3" fmla="*/ 114300 w 571500"/>
                  <a:gd name="connsiteY3" fmla="*/ 241300 h 800100"/>
                  <a:gd name="connsiteX4" fmla="*/ 127000 w 571500"/>
                  <a:gd name="connsiteY4" fmla="*/ 317500 h 800100"/>
                  <a:gd name="connsiteX5" fmla="*/ 165100 w 571500"/>
                  <a:gd name="connsiteY5" fmla="*/ 355600 h 800100"/>
                  <a:gd name="connsiteX6" fmla="*/ 203200 w 571500"/>
                  <a:gd name="connsiteY6" fmla="*/ 406400 h 800100"/>
                  <a:gd name="connsiteX7" fmla="*/ 215900 w 571500"/>
                  <a:gd name="connsiteY7" fmla="*/ 457200 h 800100"/>
                  <a:gd name="connsiteX8" fmla="*/ 266700 w 571500"/>
                  <a:gd name="connsiteY8" fmla="*/ 495300 h 800100"/>
                  <a:gd name="connsiteX9" fmla="*/ 304800 w 571500"/>
                  <a:gd name="connsiteY9" fmla="*/ 533400 h 800100"/>
                  <a:gd name="connsiteX10" fmla="*/ 330200 w 571500"/>
                  <a:gd name="connsiteY10" fmla="*/ 571500 h 800100"/>
                  <a:gd name="connsiteX11" fmla="*/ 368300 w 571500"/>
                  <a:gd name="connsiteY11" fmla="*/ 622300 h 800100"/>
                  <a:gd name="connsiteX12" fmla="*/ 406400 w 571500"/>
                  <a:gd name="connsiteY12" fmla="*/ 660400 h 800100"/>
                  <a:gd name="connsiteX13" fmla="*/ 431800 w 571500"/>
                  <a:gd name="connsiteY13" fmla="*/ 698500 h 800100"/>
                  <a:gd name="connsiteX14" fmla="*/ 482600 w 571500"/>
                  <a:gd name="connsiteY14" fmla="*/ 723900 h 800100"/>
                  <a:gd name="connsiteX15" fmla="*/ 546100 w 571500"/>
                  <a:gd name="connsiteY15" fmla="*/ 800100 h 800100"/>
                  <a:gd name="connsiteX16" fmla="*/ 571500 w 571500"/>
                  <a:gd name="connsiteY16" fmla="*/ 762000 h 800100"/>
                  <a:gd name="connsiteX0" fmla="*/ 0 w 546099"/>
                  <a:gd name="connsiteY0" fmla="*/ 0 h 800100"/>
                  <a:gd name="connsiteX1" fmla="*/ 76200 w 546099"/>
                  <a:gd name="connsiteY1" fmla="*/ 38100 h 800100"/>
                  <a:gd name="connsiteX2" fmla="*/ 101600 w 546099"/>
                  <a:gd name="connsiteY2" fmla="*/ 88900 h 800100"/>
                  <a:gd name="connsiteX3" fmla="*/ 114300 w 546099"/>
                  <a:gd name="connsiteY3" fmla="*/ 241300 h 800100"/>
                  <a:gd name="connsiteX4" fmla="*/ 127000 w 546099"/>
                  <a:gd name="connsiteY4" fmla="*/ 317500 h 800100"/>
                  <a:gd name="connsiteX5" fmla="*/ 165100 w 546099"/>
                  <a:gd name="connsiteY5" fmla="*/ 355600 h 800100"/>
                  <a:gd name="connsiteX6" fmla="*/ 203200 w 546099"/>
                  <a:gd name="connsiteY6" fmla="*/ 406400 h 800100"/>
                  <a:gd name="connsiteX7" fmla="*/ 215900 w 546099"/>
                  <a:gd name="connsiteY7" fmla="*/ 457200 h 800100"/>
                  <a:gd name="connsiteX8" fmla="*/ 266700 w 546099"/>
                  <a:gd name="connsiteY8" fmla="*/ 495300 h 800100"/>
                  <a:gd name="connsiteX9" fmla="*/ 304800 w 546099"/>
                  <a:gd name="connsiteY9" fmla="*/ 533400 h 800100"/>
                  <a:gd name="connsiteX10" fmla="*/ 330200 w 546099"/>
                  <a:gd name="connsiteY10" fmla="*/ 571500 h 800100"/>
                  <a:gd name="connsiteX11" fmla="*/ 368300 w 546099"/>
                  <a:gd name="connsiteY11" fmla="*/ 622300 h 800100"/>
                  <a:gd name="connsiteX12" fmla="*/ 406400 w 546099"/>
                  <a:gd name="connsiteY12" fmla="*/ 660400 h 800100"/>
                  <a:gd name="connsiteX13" fmla="*/ 431800 w 546099"/>
                  <a:gd name="connsiteY13" fmla="*/ 698500 h 800100"/>
                  <a:gd name="connsiteX14" fmla="*/ 482600 w 546099"/>
                  <a:gd name="connsiteY14" fmla="*/ 723900 h 800100"/>
                  <a:gd name="connsiteX15" fmla="*/ 546100 w 546099"/>
                  <a:gd name="connsiteY15" fmla="*/ 800100 h 800100"/>
                  <a:gd name="connsiteX0" fmla="*/ 0 w 482600"/>
                  <a:gd name="connsiteY0" fmla="*/ 0 h 723900"/>
                  <a:gd name="connsiteX1" fmla="*/ 76200 w 482600"/>
                  <a:gd name="connsiteY1" fmla="*/ 38100 h 723900"/>
                  <a:gd name="connsiteX2" fmla="*/ 101600 w 482600"/>
                  <a:gd name="connsiteY2" fmla="*/ 88900 h 723900"/>
                  <a:gd name="connsiteX3" fmla="*/ 114300 w 482600"/>
                  <a:gd name="connsiteY3" fmla="*/ 241300 h 723900"/>
                  <a:gd name="connsiteX4" fmla="*/ 127000 w 482600"/>
                  <a:gd name="connsiteY4" fmla="*/ 317500 h 723900"/>
                  <a:gd name="connsiteX5" fmla="*/ 165100 w 482600"/>
                  <a:gd name="connsiteY5" fmla="*/ 355600 h 723900"/>
                  <a:gd name="connsiteX6" fmla="*/ 203200 w 482600"/>
                  <a:gd name="connsiteY6" fmla="*/ 406400 h 723900"/>
                  <a:gd name="connsiteX7" fmla="*/ 215900 w 482600"/>
                  <a:gd name="connsiteY7" fmla="*/ 457200 h 723900"/>
                  <a:gd name="connsiteX8" fmla="*/ 266700 w 482600"/>
                  <a:gd name="connsiteY8" fmla="*/ 495300 h 723900"/>
                  <a:gd name="connsiteX9" fmla="*/ 304800 w 482600"/>
                  <a:gd name="connsiteY9" fmla="*/ 533400 h 723900"/>
                  <a:gd name="connsiteX10" fmla="*/ 330200 w 482600"/>
                  <a:gd name="connsiteY10" fmla="*/ 571500 h 723900"/>
                  <a:gd name="connsiteX11" fmla="*/ 368300 w 482600"/>
                  <a:gd name="connsiteY11" fmla="*/ 622300 h 723900"/>
                  <a:gd name="connsiteX12" fmla="*/ 406400 w 482600"/>
                  <a:gd name="connsiteY12" fmla="*/ 660400 h 723900"/>
                  <a:gd name="connsiteX13" fmla="*/ 431800 w 482600"/>
                  <a:gd name="connsiteY13" fmla="*/ 698500 h 723900"/>
                  <a:gd name="connsiteX14" fmla="*/ 482600 w 482600"/>
                  <a:gd name="connsiteY14" fmla="*/ 723900 h 723900"/>
                  <a:gd name="connsiteX0" fmla="*/ 0 w 457080"/>
                  <a:gd name="connsiteY0" fmla="*/ 0 h 842803"/>
                  <a:gd name="connsiteX1" fmla="*/ 76200 w 457080"/>
                  <a:gd name="connsiteY1" fmla="*/ 38100 h 842803"/>
                  <a:gd name="connsiteX2" fmla="*/ 101600 w 457080"/>
                  <a:gd name="connsiteY2" fmla="*/ 88900 h 842803"/>
                  <a:gd name="connsiteX3" fmla="*/ 114300 w 457080"/>
                  <a:gd name="connsiteY3" fmla="*/ 241300 h 842803"/>
                  <a:gd name="connsiteX4" fmla="*/ 127000 w 457080"/>
                  <a:gd name="connsiteY4" fmla="*/ 317500 h 842803"/>
                  <a:gd name="connsiteX5" fmla="*/ 165100 w 457080"/>
                  <a:gd name="connsiteY5" fmla="*/ 355600 h 842803"/>
                  <a:gd name="connsiteX6" fmla="*/ 203200 w 457080"/>
                  <a:gd name="connsiteY6" fmla="*/ 406400 h 842803"/>
                  <a:gd name="connsiteX7" fmla="*/ 215900 w 457080"/>
                  <a:gd name="connsiteY7" fmla="*/ 457200 h 842803"/>
                  <a:gd name="connsiteX8" fmla="*/ 266700 w 457080"/>
                  <a:gd name="connsiteY8" fmla="*/ 495300 h 842803"/>
                  <a:gd name="connsiteX9" fmla="*/ 304800 w 457080"/>
                  <a:gd name="connsiteY9" fmla="*/ 533400 h 842803"/>
                  <a:gd name="connsiteX10" fmla="*/ 330200 w 457080"/>
                  <a:gd name="connsiteY10" fmla="*/ 571500 h 842803"/>
                  <a:gd name="connsiteX11" fmla="*/ 368300 w 457080"/>
                  <a:gd name="connsiteY11" fmla="*/ 622300 h 842803"/>
                  <a:gd name="connsiteX12" fmla="*/ 406400 w 457080"/>
                  <a:gd name="connsiteY12" fmla="*/ 660400 h 842803"/>
                  <a:gd name="connsiteX13" fmla="*/ 431800 w 457080"/>
                  <a:gd name="connsiteY13" fmla="*/ 698500 h 842803"/>
                  <a:gd name="connsiteX14" fmla="*/ 457080 w 457080"/>
                  <a:gd name="connsiteY14" fmla="*/ 842803 h 842803"/>
                  <a:gd name="connsiteX0" fmla="*/ 0 w 457080"/>
                  <a:gd name="connsiteY0" fmla="*/ 0 h 842803"/>
                  <a:gd name="connsiteX1" fmla="*/ 101600 w 457080"/>
                  <a:gd name="connsiteY1" fmla="*/ 88900 h 842803"/>
                  <a:gd name="connsiteX2" fmla="*/ 114300 w 457080"/>
                  <a:gd name="connsiteY2" fmla="*/ 241300 h 842803"/>
                  <a:gd name="connsiteX3" fmla="*/ 127000 w 457080"/>
                  <a:gd name="connsiteY3" fmla="*/ 317500 h 842803"/>
                  <a:gd name="connsiteX4" fmla="*/ 165100 w 457080"/>
                  <a:gd name="connsiteY4" fmla="*/ 355600 h 842803"/>
                  <a:gd name="connsiteX5" fmla="*/ 203200 w 457080"/>
                  <a:gd name="connsiteY5" fmla="*/ 406400 h 842803"/>
                  <a:gd name="connsiteX6" fmla="*/ 215900 w 457080"/>
                  <a:gd name="connsiteY6" fmla="*/ 457200 h 842803"/>
                  <a:gd name="connsiteX7" fmla="*/ 266700 w 457080"/>
                  <a:gd name="connsiteY7" fmla="*/ 495300 h 842803"/>
                  <a:gd name="connsiteX8" fmla="*/ 304800 w 457080"/>
                  <a:gd name="connsiteY8" fmla="*/ 533400 h 842803"/>
                  <a:gd name="connsiteX9" fmla="*/ 330200 w 457080"/>
                  <a:gd name="connsiteY9" fmla="*/ 571500 h 842803"/>
                  <a:gd name="connsiteX10" fmla="*/ 368300 w 457080"/>
                  <a:gd name="connsiteY10" fmla="*/ 622300 h 842803"/>
                  <a:gd name="connsiteX11" fmla="*/ 406400 w 457080"/>
                  <a:gd name="connsiteY11" fmla="*/ 660400 h 842803"/>
                  <a:gd name="connsiteX12" fmla="*/ 431800 w 457080"/>
                  <a:gd name="connsiteY12" fmla="*/ 698500 h 842803"/>
                  <a:gd name="connsiteX13" fmla="*/ 457080 w 457080"/>
                  <a:gd name="connsiteY13" fmla="*/ 842803 h 842803"/>
                  <a:gd name="connsiteX0" fmla="*/ 0 w 457080"/>
                  <a:gd name="connsiteY0" fmla="*/ 0 h 842803"/>
                  <a:gd name="connsiteX1" fmla="*/ 65957 w 457080"/>
                  <a:gd name="connsiteY1" fmla="*/ 111355 h 842803"/>
                  <a:gd name="connsiteX2" fmla="*/ 114300 w 457080"/>
                  <a:gd name="connsiteY2" fmla="*/ 241300 h 842803"/>
                  <a:gd name="connsiteX3" fmla="*/ 127000 w 457080"/>
                  <a:gd name="connsiteY3" fmla="*/ 317500 h 842803"/>
                  <a:gd name="connsiteX4" fmla="*/ 165100 w 457080"/>
                  <a:gd name="connsiteY4" fmla="*/ 355600 h 842803"/>
                  <a:gd name="connsiteX5" fmla="*/ 203200 w 457080"/>
                  <a:gd name="connsiteY5" fmla="*/ 406400 h 842803"/>
                  <a:gd name="connsiteX6" fmla="*/ 215900 w 457080"/>
                  <a:gd name="connsiteY6" fmla="*/ 457200 h 842803"/>
                  <a:gd name="connsiteX7" fmla="*/ 266700 w 457080"/>
                  <a:gd name="connsiteY7" fmla="*/ 495300 h 842803"/>
                  <a:gd name="connsiteX8" fmla="*/ 304800 w 457080"/>
                  <a:gd name="connsiteY8" fmla="*/ 533400 h 842803"/>
                  <a:gd name="connsiteX9" fmla="*/ 330200 w 457080"/>
                  <a:gd name="connsiteY9" fmla="*/ 571500 h 842803"/>
                  <a:gd name="connsiteX10" fmla="*/ 368300 w 457080"/>
                  <a:gd name="connsiteY10" fmla="*/ 622300 h 842803"/>
                  <a:gd name="connsiteX11" fmla="*/ 406400 w 457080"/>
                  <a:gd name="connsiteY11" fmla="*/ 660400 h 842803"/>
                  <a:gd name="connsiteX12" fmla="*/ 431800 w 457080"/>
                  <a:gd name="connsiteY12" fmla="*/ 698500 h 842803"/>
                  <a:gd name="connsiteX13" fmla="*/ 457080 w 457080"/>
                  <a:gd name="connsiteY13" fmla="*/ 842803 h 84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080" h="842803">
                    <a:moveTo>
                      <a:pt x="0" y="0"/>
                    </a:moveTo>
                    <a:cubicBezTo>
                      <a:pt x="21167" y="18521"/>
                      <a:pt x="46907" y="71138"/>
                      <a:pt x="65957" y="111355"/>
                    </a:cubicBezTo>
                    <a:cubicBezTo>
                      <a:pt x="85007" y="151572"/>
                      <a:pt x="104126" y="206942"/>
                      <a:pt x="114300" y="241300"/>
                    </a:cubicBezTo>
                    <a:cubicBezTo>
                      <a:pt x="124474" y="275658"/>
                      <a:pt x="116542" y="293969"/>
                      <a:pt x="127000" y="317500"/>
                    </a:cubicBezTo>
                    <a:cubicBezTo>
                      <a:pt x="134294" y="333913"/>
                      <a:pt x="153411" y="341963"/>
                      <a:pt x="165100" y="355600"/>
                    </a:cubicBezTo>
                    <a:cubicBezTo>
                      <a:pt x="178875" y="371671"/>
                      <a:pt x="190500" y="389467"/>
                      <a:pt x="203200" y="406400"/>
                    </a:cubicBezTo>
                    <a:cubicBezTo>
                      <a:pt x="207433" y="423333"/>
                      <a:pt x="205755" y="442997"/>
                      <a:pt x="215900" y="457200"/>
                    </a:cubicBezTo>
                    <a:cubicBezTo>
                      <a:pt x="228203" y="474424"/>
                      <a:pt x="250629" y="481525"/>
                      <a:pt x="266700" y="495300"/>
                    </a:cubicBezTo>
                    <a:cubicBezTo>
                      <a:pt x="280337" y="506989"/>
                      <a:pt x="293302" y="519602"/>
                      <a:pt x="304800" y="533400"/>
                    </a:cubicBezTo>
                    <a:cubicBezTo>
                      <a:pt x="314571" y="545126"/>
                      <a:pt x="321328" y="559080"/>
                      <a:pt x="330200" y="571500"/>
                    </a:cubicBezTo>
                    <a:cubicBezTo>
                      <a:pt x="342503" y="588724"/>
                      <a:pt x="354525" y="606229"/>
                      <a:pt x="368300" y="622300"/>
                    </a:cubicBezTo>
                    <a:cubicBezTo>
                      <a:pt x="379989" y="635937"/>
                      <a:pt x="394902" y="646602"/>
                      <a:pt x="406400" y="660400"/>
                    </a:cubicBezTo>
                    <a:cubicBezTo>
                      <a:pt x="416171" y="672126"/>
                      <a:pt x="423353" y="668099"/>
                      <a:pt x="431800" y="698500"/>
                    </a:cubicBezTo>
                    <a:cubicBezTo>
                      <a:pt x="440247" y="728901"/>
                      <a:pt x="441674" y="831799"/>
                      <a:pt x="457080" y="842803"/>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89"/>
              <p:cNvSpPr/>
              <p:nvPr/>
            </p:nvSpPr>
            <p:spPr>
              <a:xfrm rot="18757871">
                <a:off x="2384922" y="3660563"/>
                <a:ext cx="853397" cy="456075"/>
              </a:xfrm>
              <a:custGeom>
                <a:avLst/>
                <a:gdLst>
                  <a:gd name="connsiteX0" fmla="*/ 673100 w 673100"/>
                  <a:gd name="connsiteY0" fmla="*/ 0 h 571765"/>
                  <a:gd name="connsiteX1" fmla="*/ 635000 w 673100"/>
                  <a:gd name="connsiteY1" fmla="*/ 63500 h 571765"/>
                  <a:gd name="connsiteX2" fmla="*/ 546100 w 673100"/>
                  <a:gd name="connsiteY2" fmla="*/ 101600 h 571765"/>
                  <a:gd name="connsiteX3" fmla="*/ 469900 w 673100"/>
                  <a:gd name="connsiteY3" fmla="*/ 139700 h 571765"/>
                  <a:gd name="connsiteX4" fmla="*/ 406400 w 673100"/>
                  <a:gd name="connsiteY4" fmla="*/ 177800 h 571765"/>
                  <a:gd name="connsiteX5" fmla="*/ 317500 w 673100"/>
                  <a:gd name="connsiteY5" fmla="*/ 203200 h 571765"/>
                  <a:gd name="connsiteX6" fmla="*/ 279400 w 673100"/>
                  <a:gd name="connsiteY6" fmla="*/ 241300 h 571765"/>
                  <a:gd name="connsiteX7" fmla="*/ 254000 w 673100"/>
                  <a:gd name="connsiteY7" fmla="*/ 279400 h 571765"/>
                  <a:gd name="connsiteX8" fmla="*/ 165100 w 673100"/>
                  <a:gd name="connsiteY8" fmla="*/ 381000 h 571765"/>
                  <a:gd name="connsiteX9" fmla="*/ 127000 w 673100"/>
                  <a:gd name="connsiteY9" fmla="*/ 393700 h 571765"/>
                  <a:gd name="connsiteX10" fmla="*/ 76200 w 673100"/>
                  <a:gd name="connsiteY10" fmla="*/ 508000 h 571765"/>
                  <a:gd name="connsiteX11" fmla="*/ 63500 w 673100"/>
                  <a:gd name="connsiteY11" fmla="*/ 546100 h 571765"/>
                  <a:gd name="connsiteX12" fmla="*/ 0 w 673100"/>
                  <a:gd name="connsiteY12" fmla="*/ 571500 h 571765"/>
                  <a:gd name="connsiteX0" fmla="*/ 765074 w 765074"/>
                  <a:gd name="connsiteY0" fmla="*/ 9633 h 508725"/>
                  <a:gd name="connsiteX1" fmla="*/ 635000 w 765074"/>
                  <a:gd name="connsiteY1" fmla="*/ 460 h 508725"/>
                  <a:gd name="connsiteX2" fmla="*/ 546100 w 765074"/>
                  <a:gd name="connsiteY2" fmla="*/ 38560 h 508725"/>
                  <a:gd name="connsiteX3" fmla="*/ 469900 w 765074"/>
                  <a:gd name="connsiteY3" fmla="*/ 76660 h 508725"/>
                  <a:gd name="connsiteX4" fmla="*/ 406400 w 765074"/>
                  <a:gd name="connsiteY4" fmla="*/ 114760 h 508725"/>
                  <a:gd name="connsiteX5" fmla="*/ 317500 w 765074"/>
                  <a:gd name="connsiteY5" fmla="*/ 140160 h 508725"/>
                  <a:gd name="connsiteX6" fmla="*/ 279400 w 765074"/>
                  <a:gd name="connsiteY6" fmla="*/ 178260 h 508725"/>
                  <a:gd name="connsiteX7" fmla="*/ 254000 w 765074"/>
                  <a:gd name="connsiteY7" fmla="*/ 216360 h 508725"/>
                  <a:gd name="connsiteX8" fmla="*/ 165100 w 765074"/>
                  <a:gd name="connsiteY8" fmla="*/ 317960 h 508725"/>
                  <a:gd name="connsiteX9" fmla="*/ 127000 w 765074"/>
                  <a:gd name="connsiteY9" fmla="*/ 330660 h 508725"/>
                  <a:gd name="connsiteX10" fmla="*/ 76200 w 765074"/>
                  <a:gd name="connsiteY10" fmla="*/ 444960 h 508725"/>
                  <a:gd name="connsiteX11" fmla="*/ 63500 w 765074"/>
                  <a:gd name="connsiteY11" fmla="*/ 483060 h 508725"/>
                  <a:gd name="connsiteX12" fmla="*/ 0 w 765074"/>
                  <a:gd name="connsiteY12" fmla="*/ 508460 h 50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074" h="508725">
                    <a:moveTo>
                      <a:pt x="765074" y="9633"/>
                    </a:moveTo>
                    <a:cubicBezTo>
                      <a:pt x="752374" y="30800"/>
                      <a:pt x="671496" y="-4361"/>
                      <a:pt x="635000" y="460"/>
                    </a:cubicBezTo>
                    <a:cubicBezTo>
                      <a:pt x="598504" y="5281"/>
                      <a:pt x="568870" y="30970"/>
                      <a:pt x="546100" y="38560"/>
                    </a:cubicBezTo>
                    <a:cubicBezTo>
                      <a:pt x="436911" y="111353"/>
                      <a:pt x="575060" y="24080"/>
                      <a:pt x="469900" y="76660"/>
                    </a:cubicBezTo>
                    <a:cubicBezTo>
                      <a:pt x="447822" y="87699"/>
                      <a:pt x="428478" y="103721"/>
                      <a:pt x="406400" y="114760"/>
                    </a:cubicBezTo>
                    <a:cubicBezTo>
                      <a:pt x="388180" y="123870"/>
                      <a:pt x="333776" y="136091"/>
                      <a:pt x="317500" y="140160"/>
                    </a:cubicBezTo>
                    <a:cubicBezTo>
                      <a:pt x="304800" y="152860"/>
                      <a:pt x="290898" y="164462"/>
                      <a:pt x="279400" y="178260"/>
                    </a:cubicBezTo>
                    <a:cubicBezTo>
                      <a:pt x="269629" y="189986"/>
                      <a:pt x="262872" y="203940"/>
                      <a:pt x="254000" y="216360"/>
                    </a:cubicBezTo>
                    <a:cubicBezTo>
                      <a:pt x="230854" y="248765"/>
                      <a:pt x="197693" y="294679"/>
                      <a:pt x="165100" y="317960"/>
                    </a:cubicBezTo>
                    <a:cubicBezTo>
                      <a:pt x="154207" y="325741"/>
                      <a:pt x="139700" y="326427"/>
                      <a:pt x="127000" y="330660"/>
                    </a:cubicBezTo>
                    <a:cubicBezTo>
                      <a:pt x="98138" y="388384"/>
                      <a:pt x="100523" y="380098"/>
                      <a:pt x="76200" y="444960"/>
                    </a:cubicBezTo>
                    <a:cubicBezTo>
                      <a:pt x="71500" y="457495"/>
                      <a:pt x="71863" y="472607"/>
                      <a:pt x="63500" y="483060"/>
                    </a:cubicBezTo>
                    <a:cubicBezTo>
                      <a:pt x="39423" y="513156"/>
                      <a:pt x="28977" y="508460"/>
                      <a:pt x="0" y="50846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2" name="TextBox 111"/>
            <p:cNvSpPr txBox="1"/>
            <p:nvPr/>
          </p:nvSpPr>
          <p:spPr>
            <a:xfrm>
              <a:off x="6160352" y="2554051"/>
              <a:ext cx="312389" cy="360589"/>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13" name="TextBox 112"/>
            <p:cNvSpPr txBox="1"/>
            <p:nvPr/>
          </p:nvSpPr>
          <p:spPr>
            <a:xfrm>
              <a:off x="6841770" y="2661681"/>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14" name="TextBox 113"/>
            <p:cNvSpPr txBox="1"/>
            <p:nvPr/>
          </p:nvSpPr>
          <p:spPr>
            <a:xfrm>
              <a:off x="6885393" y="4696697"/>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15" name="TextBox 114"/>
            <p:cNvSpPr txBox="1"/>
            <p:nvPr/>
          </p:nvSpPr>
          <p:spPr>
            <a:xfrm>
              <a:off x="6264321" y="2993204"/>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16" name="TextBox 115"/>
            <p:cNvSpPr txBox="1"/>
            <p:nvPr/>
          </p:nvSpPr>
          <p:spPr>
            <a:xfrm>
              <a:off x="6197574" y="4175539"/>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17" name="TextBox 116"/>
            <p:cNvSpPr txBox="1"/>
            <p:nvPr/>
          </p:nvSpPr>
          <p:spPr>
            <a:xfrm>
              <a:off x="7718952" y="4590083"/>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18" name="TextBox 117"/>
            <p:cNvSpPr txBox="1"/>
            <p:nvPr/>
          </p:nvSpPr>
          <p:spPr>
            <a:xfrm>
              <a:off x="7458701" y="2801107"/>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21" name="TextBox 120"/>
          <p:cNvSpPr txBox="1"/>
          <p:nvPr/>
        </p:nvSpPr>
        <p:spPr>
          <a:xfrm>
            <a:off x="8159665" y="2968344"/>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2" name="TextBox 121"/>
          <p:cNvSpPr txBox="1"/>
          <p:nvPr/>
        </p:nvSpPr>
        <p:spPr>
          <a:xfrm>
            <a:off x="7993908" y="2503313"/>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3" name="TextBox 122"/>
          <p:cNvSpPr txBox="1"/>
          <p:nvPr/>
        </p:nvSpPr>
        <p:spPr>
          <a:xfrm>
            <a:off x="7077875" y="1978975"/>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4" name="TextBox 123"/>
          <p:cNvSpPr txBox="1"/>
          <p:nvPr/>
        </p:nvSpPr>
        <p:spPr>
          <a:xfrm>
            <a:off x="5482949" y="3657364"/>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5" name="TextBox 124"/>
          <p:cNvSpPr txBox="1"/>
          <p:nvPr/>
        </p:nvSpPr>
        <p:spPr>
          <a:xfrm>
            <a:off x="5733215" y="2770304"/>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6" name="TextBox 125"/>
          <p:cNvSpPr txBox="1"/>
          <p:nvPr/>
        </p:nvSpPr>
        <p:spPr>
          <a:xfrm>
            <a:off x="8585912" y="3361250"/>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7" name="TextBox 126"/>
          <p:cNvSpPr txBox="1"/>
          <p:nvPr/>
        </p:nvSpPr>
        <p:spPr>
          <a:xfrm>
            <a:off x="8590676" y="4277562"/>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8" name="TextBox 127"/>
          <p:cNvSpPr txBox="1"/>
          <p:nvPr/>
        </p:nvSpPr>
        <p:spPr>
          <a:xfrm>
            <a:off x="7926277" y="4987246"/>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29" name="TextBox 128"/>
          <p:cNvSpPr txBox="1"/>
          <p:nvPr/>
        </p:nvSpPr>
        <p:spPr>
          <a:xfrm>
            <a:off x="7135054" y="4945872"/>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30" name="TextBox 129"/>
          <p:cNvSpPr txBox="1"/>
          <p:nvPr/>
        </p:nvSpPr>
        <p:spPr>
          <a:xfrm>
            <a:off x="6584361" y="4644563"/>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sp>
        <p:nvSpPr>
          <p:cNvPr id="131" name="TextBox 130"/>
          <p:cNvSpPr txBox="1"/>
          <p:nvPr/>
        </p:nvSpPr>
        <p:spPr>
          <a:xfrm>
            <a:off x="6097482" y="4348625"/>
            <a:ext cx="38664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t>
            </a:r>
          </a:p>
        </p:txBody>
      </p:sp>
      <p:grpSp>
        <p:nvGrpSpPr>
          <p:cNvPr id="160" name="Group 159"/>
          <p:cNvGrpSpPr/>
          <p:nvPr/>
        </p:nvGrpSpPr>
        <p:grpSpPr>
          <a:xfrm>
            <a:off x="1037989" y="2673325"/>
            <a:ext cx="2236647" cy="2057848"/>
            <a:chOff x="1023303" y="2673325"/>
            <a:chExt cx="1485824" cy="1337505"/>
          </a:xfrm>
        </p:grpSpPr>
        <p:grpSp>
          <p:nvGrpSpPr>
            <p:cNvPr id="13" name="Group 12"/>
            <p:cNvGrpSpPr/>
            <p:nvPr/>
          </p:nvGrpSpPr>
          <p:grpSpPr>
            <a:xfrm>
              <a:off x="1023303" y="2673325"/>
              <a:ext cx="1485824" cy="1337505"/>
              <a:chOff x="1015510" y="2673326"/>
              <a:chExt cx="1087366" cy="978822"/>
            </a:xfrm>
          </p:grpSpPr>
          <p:sp>
            <p:nvSpPr>
              <p:cNvPr id="8" name="Freeform 7"/>
              <p:cNvSpPr/>
              <p:nvPr/>
            </p:nvSpPr>
            <p:spPr>
              <a:xfrm>
                <a:off x="1384763" y="2959894"/>
                <a:ext cx="410971" cy="373856"/>
              </a:xfrm>
              <a:custGeom>
                <a:avLst/>
                <a:gdLst>
                  <a:gd name="connsiteX0" fmla="*/ 40481 w 378890"/>
                  <a:gd name="connsiteY0" fmla="*/ 128587 h 373856"/>
                  <a:gd name="connsiteX1" fmla="*/ 57150 w 378890"/>
                  <a:gd name="connsiteY1" fmla="*/ 109537 h 373856"/>
                  <a:gd name="connsiteX2" fmla="*/ 59531 w 378890"/>
                  <a:gd name="connsiteY2" fmla="*/ 102394 h 373856"/>
                  <a:gd name="connsiteX3" fmla="*/ 66675 w 378890"/>
                  <a:gd name="connsiteY3" fmla="*/ 90487 h 373856"/>
                  <a:gd name="connsiteX4" fmla="*/ 76200 w 378890"/>
                  <a:gd name="connsiteY4" fmla="*/ 69056 h 373856"/>
                  <a:gd name="connsiteX5" fmla="*/ 78581 w 378890"/>
                  <a:gd name="connsiteY5" fmla="*/ 59531 h 373856"/>
                  <a:gd name="connsiteX6" fmla="*/ 92869 w 378890"/>
                  <a:gd name="connsiteY6" fmla="*/ 42862 h 373856"/>
                  <a:gd name="connsiteX7" fmla="*/ 102394 w 378890"/>
                  <a:gd name="connsiteY7" fmla="*/ 28575 h 373856"/>
                  <a:gd name="connsiteX8" fmla="*/ 109537 w 378890"/>
                  <a:gd name="connsiteY8" fmla="*/ 23812 h 373856"/>
                  <a:gd name="connsiteX9" fmla="*/ 116681 w 378890"/>
                  <a:gd name="connsiteY9" fmla="*/ 16669 h 373856"/>
                  <a:gd name="connsiteX10" fmla="*/ 133350 w 378890"/>
                  <a:gd name="connsiteY10" fmla="*/ 9525 h 373856"/>
                  <a:gd name="connsiteX11" fmla="*/ 161925 w 378890"/>
                  <a:gd name="connsiteY11" fmla="*/ 4762 h 373856"/>
                  <a:gd name="connsiteX12" fmla="*/ 176212 w 378890"/>
                  <a:gd name="connsiteY12" fmla="*/ 0 h 373856"/>
                  <a:gd name="connsiteX13" fmla="*/ 235744 w 378890"/>
                  <a:gd name="connsiteY13" fmla="*/ 2381 h 373856"/>
                  <a:gd name="connsiteX14" fmla="*/ 261937 w 378890"/>
                  <a:gd name="connsiteY14" fmla="*/ 9525 h 373856"/>
                  <a:gd name="connsiteX15" fmla="*/ 300037 w 378890"/>
                  <a:gd name="connsiteY15" fmla="*/ 14287 h 373856"/>
                  <a:gd name="connsiteX16" fmla="*/ 307181 w 378890"/>
                  <a:gd name="connsiteY16" fmla="*/ 19050 h 373856"/>
                  <a:gd name="connsiteX17" fmla="*/ 314325 w 378890"/>
                  <a:gd name="connsiteY17" fmla="*/ 57150 h 373856"/>
                  <a:gd name="connsiteX18" fmla="*/ 319087 w 378890"/>
                  <a:gd name="connsiteY18" fmla="*/ 71437 h 373856"/>
                  <a:gd name="connsiteX19" fmla="*/ 321469 w 378890"/>
                  <a:gd name="connsiteY19" fmla="*/ 80962 h 373856"/>
                  <a:gd name="connsiteX20" fmla="*/ 323850 w 378890"/>
                  <a:gd name="connsiteY20" fmla="*/ 88106 h 373856"/>
                  <a:gd name="connsiteX21" fmla="*/ 338137 w 378890"/>
                  <a:gd name="connsiteY21" fmla="*/ 100012 h 373856"/>
                  <a:gd name="connsiteX22" fmla="*/ 350044 w 378890"/>
                  <a:gd name="connsiteY22" fmla="*/ 114300 h 373856"/>
                  <a:gd name="connsiteX23" fmla="*/ 357187 w 378890"/>
                  <a:gd name="connsiteY23" fmla="*/ 130969 h 373856"/>
                  <a:gd name="connsiteX24" fmla="*/ 364331 w 378890"/>
                  <a:gd name="connsiteY24" fmla="*/ 140494 h 373856"/>
                  <a:gd name="connsiteX25" fmla="*/ 369094 w 378890"/>
                  <a:gd name="connsiteY25" fmla="*/ 169069 h 373856"/>
                  <a:gd name="connsiteX26" fmla="*/ 378619 w 378890"/>
                  <a:gd name="connsiteY26" fmla="*/ 209550 h 373856"/>
                  <a:gd name="connsiteX27" fmla="*/ 376237 w 378890"/>
                  <a:gd name="connsiteY27" fmla="*/ 254794 h 373856"/>
                  <a:gd name="connsiteX28" fmla="*/ 378619 w 378890"/>
                  <a:gd name="connsiteY28" fmla="*/ 266700 h 373856"/>
                  <a:gd name="connsiteX29" fmla="*/ 369094 w 378890"/>
                  <a:gd name="connsiteY29" fmla="*/ 276225 h 373856"/>
                  <a:gd name="connsiteX30" fmla="*/ 366712 w 378890"/>
                  <a:gd name="connsiteY30" fmla="*/ 283369 h 373856"/>
                  <a:gd name="connsiteX31" fmla="*/ 364331 w 378890"/>
                  <a:gd name="connsiteY31" fmla="*/ 295275 h 373856"/>
                  <a:gd name="connsiteX32" fmla="*/ 347662 w 378890"/>
                  <a:gd name="connsiteY32" fmla="*/ 300037 h 373856"/>
                  <a:gd name="connsiteX33" fmla="*/ 269081 w 378890"/>
                  <a:gd name="connsiteY33" fmla="*/ 309562 h 373856"/>
                  <a:gd name="connsiteX34" fmla="*/ 261937 w 378890"/>
                  <a:gd name="connsiteY34" fmla="*/ 314325 h 373856"/>
                  <a:gd name="connsiteX35" fmla="*/ 257175 w 378890"/>
                  <a:gd name="connsiteY35" fmla="*/ 323850 h 373856"/>
                  <a:gd name="connsiteX36" fmla="*/ 240506 w 378890"/>
                  <a:gd name="connsiteY36" fmla="*/ 342900 h 373856"/>
                  <a:gd name="connsiteX37" fmla="*/ 233362 w 378890"/>
                  <a:gd name="connsiteY37" fmla="*/ 345281 h 373856"/>
                  <a:gd name="connsiteX38" fmla="*/ 180975 w 378890"/>
                  <a:gd name="connsiteY38" fmla="*/ 347662 h 373856"/>
                  <a:gd name="connsiteX39" fmla="*/ 161925 w 378890"/>
                  <a:gd name="connsiteY39" fmla="*/ 352425 h 373856"/>
                  <a:gd name="connsiteX40" fmla="*/ 157162 w 378890"/>
                  <a:gd name="connsiteY40" fmla="*/ 359569 h 373856"/>
                  <a:gd name="connsiteX41" fmla="*/ 164306 w 378890"/>
                  <a:gd name="connsiteY41" fmla="*/ 357187 h 373856"/>
                  <a:gd name="connsiteX42" fmla="*/ 166687 w 378890"/>
                  <a:gd name="connsiteY42" fmla="*/ 347662 h 373856"/>
                  <a:gd name="connsiteX43" fmla="*/ 185737 w 378890"/>
                  <a:gd name="connsiteY43" fmla="*/ 330994 h 373856"/>
                  <a:gd name="connsiteX44" fmla="*/ 188119 w 378890"/>
                  <a:gd name="connsiteY44" fmla="*/ 321469 h 373856"/>
                  <a:gd name="connsiteX45" fmla="*/ 195262 w 378890"/>
                  <a:gd name="connsiteY45" fmla="*/ 316706 h 373856"/>
                  <a:gd name="connsiteX46" fmla="*/ 188119 w 378890"/>
                  <a:gd name="connsiteY46" fmla="*/ 319087 h 373856"/>
                  <a:gd name="connsiteX47" fmla="*/ 173831 w 378890"/>
                  <a:gd name="connsiteY47" fmla="*/ 326231 h 373856"/>
                  <a:gd name="connsiteX48" fmla="*/ 154781 w 378890"/>
                  <a:gd name="connsiteY48" fmla="*/ 338137 h 373856"/>
                  <a:gd name="connsiteX49" fmla="*/ 116681 w 378890"/>
                  <a:gd name="connsiteY49" fmla="*/ 352425 h 373856"/>
                  <a:gd name="connsiteX50" fmla="*/ 102394 w 378890"/>
                  <a:gd name="connsiteY50" fmla="*/ 359569 h 373856"/>
                  <a:gd name="connsiteX51" fmla="*/ 69056 w 378890"/>
                  <a:gd name="connsiteY51" fmla="*/ 364331 h 373856"/>
                  <a:gd name="connsiteX52" fmla="*/ 59531 w 378890"/>
                  <a:gd name="connsiteY52" fmla="*/ 369094 h 373856"/>
                  <a:gd name="connsiteX53" fmla="*/ 45244 w 378890"/>
                  <a:gd name="connsiteY53" fmla="*/ 371475 h 373856"/>
                  <a:gd name="connsiteX54" fmla="*/ 33337 w 378890"/>
                  <a:gd name="connsiteY54" fmla="*/ 373856 h 373856"/>
                  <a:gd name="connsiteX55" fmla="*/ 28575 w 378890"/>
                  <a:gd name="connsiteY55" fmla="*/ 364331 h 373856"/>
                  <a:gd name="connsiteX56" fmla="*/ 23812 w 378890"/>
                  <a:gd name="connsiteY56" fmla="*/ 340519 h 373856"/>
                  <a:gd name="connsiteX57" fmla="*/ 14287 w 378890"/>
                  <a:gd name="connsiteY57" fmla="*/ 326231 h 373856"/>
                  <a:gd name="connsiteX58" fmla="*/ 4762 w 378890"/>
                  <a:gd name="connsiteY58" fmla="*/ 314325 h 373856"/>
                  <a:gd name="connsiteX59" fmla="*/ 0 w 378890"/>
                  <a:gd name="connsiteY59" fmla="*/ 307181 h 373856"/>
                  <a:gd name="connsiteX60" fmla="*/ 11906 w 378890"/>
                  <a:gd name="connsiteY60" fmla="*/ 247650 h 373856"/>
                  <a:gd name="connsiteX61" fmla="*/ 23812 w 378890"/>
                  <a:gd name="connsiteY61" fmla="*/ 235744 h 373856"/>
                  <a:gd name="connsiteX62" fmla="*/ 42862 w 378890"/>
                  <a:gd name="connsiteY62" fmla="*/ 223837 h 373856"/>
                  <a:gd name="connsiteX63" fmla="*/ 50006 w 378890"/>
                  <a:gd name="connsiteY63" fmla="*/ 209550 h 373856"/>
                  <a:gd name="connsiteX64" fmla="*/ 42862 w 378890"/>
                  <a:gd name="connsiteY64" fmla="*/ 171450 h 373856"/>
                  <a:gd name="connsiteX65" fmla="*/ 47625 w 378890"/>
                  <a:gd name="connsiteY65" fmla="*/ 152400 h 373856"/>
                  <a:gd name="connsiteX66" fmla="*/ 50006 w 378890"/>
                  <a:gd name="connsiteY66" fmla="*/ 145256 h 373856"/>
                  <a:gd name="connsiteX67" fmla="*/ 52387 w 378890"/>
                  <a:gd name="connsiteY67" fmla="*/ 121444 h 373856"/>
                  <a:gd name="connsiteX68" fmla="*/ 40481 w 378890"/>
                  <a:gd name="connsiteY68" fmla="*/ 128587 h 373856"/>
                  <a:gd name="connsiteX0" fmla="*/ 40481 w 378890"/>
                  <a:gd name="connsiteY0" fmla="*/ 128587 h 373856"/>
                  <a:gd name="connsiteX1" fmla="*/ 57150 w 378890"/>
                  <a:gd name="connsiteY1" fmla="*/ 109537 h 373856"/>
                  <a:gd name="connsiteX2" fmla="*/ 59531 w 378890"/>
                  <a:gd name="connsiteY2" fmla="*/ 102394 h 373856"/>
                  <a:gd name="connsiteX3" fmla="*/ 66675 w 378890"/>
                  <a:gd name="connsiteY3" fmla="*/ 90487 h 373856"/>
                  <a:gd name="connsiteX4" fmla="*/ 76200 w 378890"/>
                  <a:gd name="connsiteY4" fmla="*/ 69056 h 373856"/>
                  <a:gd name="connsiteX5" fmla="*/ 78581 w 378890"/>
                  <a:gd name="connsiteY5" fmla="*/ 59531 h 373856"/>
                  <a:gd name="connsiteX6" fmla="*/ 92869 w 378890"/>
                  <a:gd name="connsiteY6" fmla="*/ 42862 h 373856"/>
                  <a:gd name="connsiteX7" fmla="*/ 102394 w 378890"/>
                  <a:gd name="connsiteY7" fmla="*/ 28575 h 373856"/>
                  <a:gd name="connsiteX8" fmla="*/ 109537 w 378890"/>
                  <a:gd name="connsiteY8" fmla="*/ 23812 h 373856"/>
                  <a:gd name="connsiteX9" fmla="*/ 116681 w 378890"/>
                  <a:gd name="connsiteY9" fmla="*/ 16669 h 373856"/>
                  <a:gd name="connsiteX10" fmla="*/ 133350 w 378890"/>
                  <a:gd name="connsiteY10" fmla="*/ 9525 h 373856"/>
                  <a:gd name="connsiteX11" fmla="*/ 161925 w 378890"/>
                  <a:gd name="connsiteY11" fmla="*/ 4762 h 373856"/>
                  <a:gd name="connsiteX12" fmla="*/ 176212 w 378890"/>
                  <a:gd name="connsiteY12" fmla="*/ 0 h 373856"/>
                  <a:gd name="connsiteX13" fmla="*/ 235744 w 378890"/>
                  <a:gd name="connsiteY13" fmla="*/ 2381 h 373856"/>
                  <a:gd name="connsiteX14" fmla="*/ 261937 w 378890"/>
                  <a:gd name="connsiteY14" fmla="*/ 9525 h 373856"/>
                  <a:gd name="connsiteX15" fmla="*/ 300037 w 378890"/>
                  <a:gd name="connsiteY15" fmla="*/ 14287 h 373856"/>
                  <a:gd name="connsiteX16" fmla="*/ 307181 w 378890"/>
                  <a:gd name="connsiteY16" fmla="*/ 19050 h 373856"/>
                  <a:gd name="connsiteX17" fmla="*/ 314325 w 378890"/>
                  <a:gd name="connsiteY17" fmla="*/ 57150 h 373856"/>
                  <a:gd name="connsiteX18" fmla="*/ 319087 w 378890"/>
                  <a:gd name="connsiteY18" fmla="*/ 71437 h 373856"/>
                  <a:gd name="connsiteX19" fmla="*/ 321469 w 378890"/>
                  <a:gd name="connsiteY19" fmla="*/ 80962 h 373856"/>
                  <a:gd name="connsiteX20" fmla="*/ 323850 w 378890"/>
                  <a:gd name="connsiteY20" fmla="*/ 88106 h 373856"/>
                  <a:gd name="connsiteX21" fmla="*/ 338137 w 378890"/>
                  <a:gd name="connsiteY21" fmla="*/ 100012 h 373856"/>
                  <a:gd name="connsiteX22" fmla="*/ 350044 w 378890"/>
                  <a:gd name="connsiteY22" fmla="*/ 114300 h 373856"/>
                  <a:gd name="connsiteX23" fmla="*/ 357187 w 378890"/>
                  <a:gd name="connsiteY23" fmla="*/ 130969 h 373856"/>
                  <a:gd name="connsiteX24" fmla="*/ 364331 w 378890"/>
                  <a:gd name="connsiteY24" fmla="*/ 140494 h 373856"/>
                  <a:gd name="connsiteX25" fmla="*/ 369094 w 378890"/>
                  <a:gd name="connsiteY25" fmla="*/ 169069 h 373856"/>
                  <a:gd name="connsiteX26" fmla="*/ 378619 w 378890"/>
                  <a:gd name="connsiteY26" fmla="*/ 209550 h 373856"/>
                  <a:gd name="connsiteX27" fmla="*/ 376237 w 378890"/>
                  <a:gd name="connsiteY27" fmla="*/ 254794 h 373856"/>
                  <a:gd name="connsiteX28" fmla="*/ 378619 w 378890"/>
                  <a:gd name="connsiteY28" fmla="*/ 266700 h 373856"/>
                  <a:gd name="connsiteX29" fmla="*/ 369094 w 378890"/>
                  <a:gd name="connsiteY29" fmla="*/ 276225 h 373856"/>
                  <a:gd name="connsiteX30" fmla="*/ 366712 w 378890"/>
                  <a:gd name="connsiteY30" fmla="*/ 283369 h 373856"/>
                  <a:gd name="connsiteX31" fmla="*/ 364331 w 378890"/>
                  <a:gd name="connsiteY31" fmla="*/ 295275 h 373856"/>
                  <a:gd name="connsiteX32" fmla="*/ 347662 w 378890"/>
                  <a:gd name="connsiteY32" fmla="*/ 300037 h 373856"/>
                  <a:gd name="connsiteX33" fmla="*/ 269081 w 378890"/>
                  <a:gd name="connsiteY33" fmla="*/ 309562 h 373856"/>
                  <a:gd name="connsiteX34" fmla="*/ 261937 w 378890"/>
                  <a:gd name="connsiteY34" fmla="*/ 314325 h 373856"/>
                  <a:gd name="connsiteX35" fmla="*/ 257175 w 378890"/>
                  <a:gd name="connsiteY35" fmla="*/ 323850 h 373856"/>
                  <a:gd name="connsiteX36" fmla="*/ 240506 w 378890"/>
                  <a:gd name="connsiteY36" fmla="*/ 342900 h 373856"/>
                  <a:gd name="connsiteX37" fmla="*/ 233362 w 378890"/>
                  <a:gd name="connsiteY37" fmla="*/ 345281 h 373856"/>
                  <a:gd name="connsiteX38" fmla="*/ 180975 w 378890"/>
                  <a:gd name="connsiteY38" fmla="*/ 347662 h 373856"/>
                  <a:gd name="connsiteX39" fmla="*/ 161925 w 378890"/>
                  <a:gd name="connsiteY39" fmla="*/ 352425 h 373856"/>
                  <a:gd name="connsiteX40" fmla="*/ 157162 w 378890"/>
                  <a:gd name="connsiteY40" fmla="*/ 359569 h 373856"/>
                  <a:gd name="connsiteX41" fmla="*/ 164306 w 378890"/>
                  <a:gd name="connsiteY41" fmla="*/ 357187 h 373856"/>
                  <a:gd name="connsiteX42" fmla="*/ 166687 w 378890"/>
                  <a:gd name="connsiteY42" fmla="*/ 347662 h 373856"/>
                  <a:gd name="connsiteX43" fmla="*/ 185737 w 378890"/>
                  <a:gd name="connsiteY43" fmla="*/ 330994 h 373856"/>
                  <a:gd name="connsiteX44" fmla="*/ 188119 w 378890"/>
                  <a:gd name="connsiteY44" fmla="*/ 321469 h 373856"/>
                  <a:gd name="connsiteX45" fmla="*/ 195262 w 378890"/>
                  <a:gd name="connsiteY45" fmla="*/ 316706 h 373856"/>
                  <a:gd name="connsiteX46" fmla="*/ 188119 w 378890"/>
                  <a:gd name="connsiteY46" fmla="*/ 319087 h 373856"/>
                  <a:gd name="connsiteX47" fmla="*/ 173831 w 378890"/>
                  <a:gd name="connsiteY47" fmla="*/ 326231 h 373856"/>
                  <a:gd name="connsiteX48" fmla="*/ 154781 w 378890"/>
                  <a:gd name="connsiteY48" fmla="*/ 338137 h 373856"/>
                  <a:gd name="connsiteX49" fmla="*/ 116681 w 378890"/>
                  <a:gd name="connsiteY49" fmla="*/ 352425 h 373856"/>
                  <a:gd name="connsiteX50" fmla="*/ 102394 w 378890"/>
                  <a:gd name="connsiteY50" fmla="*/ 359569 h 373856"/>
                  <a:gd name="connsiteX51" fmla="*/ 69056 w 378890"/>
                  <a:gd name="connsiteY51" fmla="*/ 364331 h 373856"/>
                  <a:gd name="connsiteX52" fmla="*/ 59531 w 378890"/>
                  <a:gd name="connsiteY52" fmla="*/ 369094 h 373856"/>
                  <a:gd name="connsiteX53" fmla="*/ 45244 w 378890"/>
                  <a:gd name="connsiteY53" fmla="*/ 371475 h 373856"/>
                  <a:gd name="connsiteX54" fmla="*/ 33337 w 378890"/>
                  <a:gd name="connsiteY54" fmla="*/ 373856 h 373856"/>
                  <a:gd name="connsiteX55" fmla="*/ 28575 w 378890"/>
                  <a:gd name="connsiteY55" fmla="*/ 364331 h 373856"/>
                  <a:gd name="connsiteX56" fmla="*/ 23812 w 378890"/>
                  <a:gd name="connsiteY56" fmla="*/ 340519 h 373856"/>
                  <a:gd name="connsiteX57" fmla="*/ 14287 w 378890"/>
                  <a:gd name="connsiteY57" fmla="*/ 326231 h 373856"/>
                  <a:gd name="connsiteX58" fmla="*/ 4762 w 378890"/>
                  <a:gd name="connsiteY58" fmla="*/ 314325 h 373856"/>
                  <a:gd name="connsiteX59" fmla="*/ 0 w 378890"/>
                  <a:gd name="connsiteY59" fmla="*/ 307181 h 373856"/>
                  <a:gd name="connsiteX60" fmla="*/ 11906 w 378890"/>
                  <a:gd name="connsiteY60" fmla="*/ 247650 h 373856"/>
                  <a:gd name="connsiteX61" fmla="*/ 23812 w 378890"/>
                  <a:gd name="connsiteY61" fmla="*/ 235744 h 373856"/>
                  <a:gd name="connsiteX62" fmla="*/ 42862 w 378890"/>
                  <a:gd name="connsiteY62" fmla="*/ 223837 h 373856"/>
                  <a:gd name="connsiteX63" fmla="*/ 50006 w 378890"/>
                  <a:gd name="connsiteY63" fmla="*/ 209550 h 373856"/>
                  <a:gd name="connsiteX64" fmla="*/ 2344 w 378890"/>
                  <a:gd name="connsiteY64" fmla="*/ 126144 h 373856"/>
                  <a:gd name="connsiteX65" fmla="*/ 47625 w 378890"/>
                  <a:gd name="connsiteY65" fmla="*/ 152400 h 373856"/>
                  <a:gd name="connsiteX66" fmla="*/ 50006 w 378890"/>
                  <a:gd name="connsiteY66" fmla="*/ 145256 h 373856"/>
                  <a:gd name="connsiteX67" fmla="*/ 52387 w 378890"/>
                  <a:gd name="connsiteY67" fmla="*/ 121444 h 373856"/>
                  <a:gd name="connsiteX68" fmla="*/ 40481 w 378890"/>
                  <a:gd name="connsiteY68" fmla="*/ 128587 h 373856"/>
                  <a:gd name="connsiteX0" fmla="*/ 40481 w 378890"/>
                  <a:gd name="connsiteY0" fmla="*/ 128587 h 373856"/>
                  <a:gd name="connsiteX1" fmla="*/ 57150 w 378890"/>
                  <a:gd name="connsiteY1" fmla="*/ 109537 h 373856"/>
                  <a:gd name="connsiteX2" fmla="*/ 59531 w 378890"/>
                  <a:gd name="connsiteY2" fmla="*/ 102394 h 373856"/>
                  <a:gd name="connsiteX3" fmla="*/ 66675 w 378890"/>
                  <a:gd name="connsiteY3" fmla="*/ 90487 h 373856"/>
                  <a:gd name="connsiteX4" fmla="*/ 76200 w 378890"/>
                  <a:gd name="connsiteY4" fmla="*/ 69056 h 373856"/>
                  <a:gd name="connsiteX5" fmla="*/ 78581 w 378890"/>
                  <a:gd name="connsiteY5" fmla="*/ 59531 h 373856"/>
                  <a:gd name="connsiteX6" fmla="*/ 92869 w 378890"/>
                  <a:gd name="connsiteY6" fmla="*/ 42862 h 373856"/>
                  <a:gd name="connsiteX7" fmla="*/ 102394 w 378890"/>
                  <a:gd name="connsiteY7" fmla="*/ 28575 h 373856"/>
                  <a:gd name="connsiteX8" fmla="*/ 109537 w 378890"/>
                  <a:gd name="connsiteY8" fmla="*/ 23812 h 373856"/>
                  <a:gd name="connsiteX9" fmla="*/ 116681 w 378890"/>
                  <a:gd name="connsiteY9" fmla="*/ 16669 h 373856"/>
                  <a:gd name="connsiteX10" fmla="*/ 133350 w 378890"/>
                  <a:gd name="connsiteY10" fmla="*/ 9525 h 373856"/>
                  <a:gd name="connsiteX11" fmla="*/ 161925 w 378890"/>
                  <a:gd name="connsiteY11" fmla="*/ 4762 h 373856"/>
                  <a:gd name="connsiteX12" fmla="*/ 176212 w 378890"/>
                  <a:gd name="connsiteY12" fmla="*/ 0 h 373856"/>
                  <a:gd name="connsiteX13" fmla="*/ 235744 w 378890"/>
                  <a:gd name="connsiteY13" fmla="*/ 2381 h 373856"/>
                  <a:gd name="connsiteX14" fmla="*/ 261937 w 378890"/>
                  <a:gd name="connsiteY14" fmla="*/ 9525 h 373856"/>
                  <a:gd name="connsiteX15" fmla="*/ 300037 w 378890"/>
                  <a:gd name="connsiteY15" fmla="*/ 14287 h 373856"/>
                  <a:gd name="connsiteX16" fmla="*/ 307181 w 378890"/>
                  <a:gd name="connsiteY16" fmla="*/ 19050 h 373856"/>
                  <a:gd name="connsiteX17" fmla="*/ 314325 w 378890"/>
                  <a:gd name="connsiteY17" fmla="*/ 57150 h 373856"/>
                  <a:gd name="connsiteX18" fmla="*/ 319087 w 378890"/>
                  <a:gd name="connsiteY18" fmla="*/ 71437 h 373856"/>
                  <a:gd name="connsiteX19" fmla="*/ 321469 w 378890"/>
                  <a:gd name="connsiteY19" fmla="*/ 80962 h 373856"/>
                  <a:gd name="connsiteX20" fmla="*/ 323850 w 378890"/>
                  <a:gd name="connsiteY20" fmla="*/ 88106 h 373856"/>
                  <a:gd name="connsiteX21" fmla="*/ 338137 w 378890"/>
                  <a:gd name="connsiteY21" fmla="*/ 100012 h 373856"/>
                  <a:gd name="connsiteX22" fmla="*/ 350044 w 378890"/>
                  <a:gd name="connsiteY22" fmla="*/ 114300 h 373856"/>
                  <a:gd name="connsiteX23" fmla="*/ 357187 w 378890"/>
                  <a:gd name="connsiteY23" fmla="*/ 130969 h 373856"/>
                  <a:gd name="connsiteX24" fmla="*/ 364331 w 378890"/>
                  <a:gd name="connsiteY24" fmla="*/ 140494 h 373856"/>
                  <a:gd name="connsiteX25" fmla="*/ 369094 w 378890"/>
                  <a:gd name="connsiteY25" fmla="*/ 169069 h 373856"/>
                  <a:gd name="connsiteX26" fmla="*/ 378619 w 378890"/>
                  <a:gd name="connsiteY26" fmla="*/ 209550 h 373856"/>
                  <a:gd name="connsiteX27" fmla="*/ 376237 w 378890"/>
                  <a:gd name="connsiteY27" fmla="*/ 254794 h 373856"/>
                  <a:gd name="connsiteX28" fmla="*/ 378619 w 378890"/>
                  <a:gd name="connsiteY28" fmla="*/ 266700 h 373856"/>
                  <a:gd name="connsiteX29" fmla="*/ 369094 w 378890"/>
                  <a:gd name="connsiteY29" fmla="*/ 276225 h 373856"/>
                  <a:gd name="connsiteX30" fmla="*/ 366712 w 378890"/>
                  <a:gd name="connsiteY30" fmla="*/ 283369 h 373856"/>
                  <a:gd name="connsiteX31" fmla="*/ 364331 w 378890"/>
                  <a:gd name="connsiteY31" fmla="*/ 295275 h 373856"/>
                  <a:gd name="connsiteX32" fmla="*/ 347662 w 378890"/>
                  <a:gd name="connsiteY32" fmla="*/ 300037 h 373856"/>
                  <a:gd name="connsiteX33" fmla="*/ 269081 w 378890"/>
                  <a:gd name="connsiteY33" fmla="*/ 309562 h 373856"/>
                  <a:gd name="connsiteX34" fmla="*/ 261937 w 378890"/>
                  <a:gd name="connsiteY34" fmla="*/ 314325 h 373856"/>
                  <a:gd name="connsiteX35" fmla="*/ 257175 w 378890"/>
                  <a:gd name="connsiteY35" fmla="*/ 323850 h 373856"/>
                  <a:gd name="connsiteX36" fmla="*/ 240506 w 378890"/>
                  <a:gd name="connsiteY36" fmla="*/ 342900 h 373856"/>
                  <a:gd name="connsiteX37" fmla="*/ 233362 w 378890"/>
                  <a:gd name="connsiteY37" fmla="*/ 345281 h 373856"/>
                  <a:gd name="connsiteX38" fmla="*/ 180975 w 378890"/>
                  <a:gd name="connsiteY38" fmla="*/ 347662 h 373856"/>
                  <a:gd name="connsiteX39" fmla="*/ 161925 w 378890"/>
                  <a:gd name="connsiteY39" fmla="*/ 352425 h 373856"/>
                  <a:gd name="connsiteX40" fmla="*/ 157162 w 378890"/>
                  <a:gd name="connsiteY40" fmla="*/ 359569 h 373856"/>
                  <a:gd name="connsiteX41" fmla="*/ 164306 w 378890"/>
                  <a:gd name="connsiteY41" fmla="*/ 357187 h 373856"/>
                  <a:gd name="connsiteX42" fmla="*/ 166687 w 378890"/>
                  <a:gd name="connsiteY42" fmla="*/ 347662 h 373856"/>
                  <a:gd name="connsiteX43" fmla="*/ 185737 w 378890"/>
                  <a:gd name="connsiteY43" fmla="*/ 330994 h 373856"/>
                  <a:gd name="connsiteX44" fmla="*/ 188119 w 378890"/>
                  <a:gd name="connsiteY44" fmla="*/ 321469 h 373856"/>
                  <a:gd name="connsiteX45" fmla="*/ 195262 w 378890"/>
                  <a:gd name="connsiteY45" fmla="*/ 316706 h 373856"/>
                  <a:gd name="connsiteX46" fmla="*/ 188119 w 378890"/>
                  <a:gd name="connsiteY46" fmla="*/ 319087 h 373856"/>
                  <a:gd name="connsiteX47" fmla="*/ 173831 w 378890"/>
                  <a:gd name="connsiteY47" fmla="*/ 326231 h 373856"/>
                  <a:gd name="connsiteX48" fmla="*/ 154781 w 378890"/>
                  <a:gd name="connsiteY48" fmla="*/ 338137 h 373856"/>
                  <a:gd name="connsiteX49" fmla="*/ 116681 w 378890"/>
                  <a:gd name="connsiteY49" fmla="*/ 352425 h 373856"/>
                  <a:gd name="connsiteX50" fmla="*/ 102394 w 378890"/>
                  <a:gd name="connsiteY50" fmla="*/ 359569 h 373856"/>
                  <a:gd name="connsiteX51" fmla="*/ 69056 w 378890"/>
                  <a:gd name="connsiteY51" fmla="*/ 364331 h 373856"/>
                  <a:gd name="connsiteX52" fmla="*/ 59531 w 378890"/>
                  <a:gd name="connsiteY52" fmla="*/ 369094 h 373856"/>
                  <a:gd name="connsiteX53" fmla="*/ 45244 w 378890"/>
                  <a:gd name="connsiteY53" fmla="*/ 371475 h 373856"/>
                  <a:gd name="connsiteX54" fmla="*/ 33337 w 378890"/>
                  <a:gd name="connsiteY54" fmla="*/ 373856 h 373856"/>
                  <a:gd name="connsiteX55" fmla="*/ 28575 w 378890"/>
                  <a:gd name="connsiteY55" fmla="*/ 364331 h 373856"/>
                  <a:gd name="connsiteX56" fmla="*/ 23812 w 378890"/>
                  <a:gd name="connsiteY56" fmla="*/ 340519 h 373856"/>
                  <a:gd name="connsiteX57" fmla="*/ 14287 w 378890"/>
                  <a:gd name="connsiteY57" fmla="*/ 326231 h 373856"/>
                  <a:gd name="connsiteX58" fmla="*/ 4762 w 378890"/>
                  <a:gd name="connsiteY58" fmla="*/ 314325 h 373856"/>
                  <a:gd name="connsiteX59" fmla="*/ 0 w 378890"/>
                  <a:gd name="connsiteY59" fmla="*/ 307181 h 373856"/>
                  <a:gd name="connsiteX60" fmla="*/ 11906 w 378890"/>
                  <a:gd name="connsiteY60" fmla="*/ 247650 h 373856"/>
                  <a:gd name="connsiteX61" fmla="*/ 23812 w 378890"/>
                  <a:gd name="connsiteY61" fmla="*/ 235744 h 373856"/>
                  <a:gd name="connsiteX62" fmla="*/ 42862 w 378890"/>
                  <a:gd name="connsiteY62" fmla="*/ 223837 h 373856"/>
                  <a:gd name="connsiteX63" fmla="*/ 50006 w 378890"/>
                  <a:gd name="connsiteY63" fmla="*/ 209550 h 373856"/>
                  <a:gd name="connsiteX64" fmla="*/ 2344 w 378890"/>
                  <a:gd name="connsiteY64" fmla="*/ 126144 h 373856"/>
                  <a:gd name="connsiteX65" fmla="*/ 47625 w 378890"/>
                  <a:gd name="connsiteY65" fmla="*/ 152400 h 373856"/>
                  <a:gd name="connsiteX66" fmla="*/ 50006 w 378890"/>
                  <a:gd name="connsiteY66" fmla="*/ 145256 h 373856"/>
                  <a:gd name="connsiteX67" fmla="*/ 4923 w 378890"/>
                  <a:gd name="connsiteY67" fmla="*/ 84066 h 373856"/>
                  <a:gd name="connsiteX68" fmla="*/ 40481 w 378890"/>
                  <a:gd name="connsiteY68" fmla="*/ 128587 h 373856"/>
                  <a:gd name="connsiteX0" fmla="*/ 40481 w 378890"/>
                  <a:gd name="connsiteY0" fmla="*/ 128587 h 373856"/>
                  <a:gd name="connsiteX1" fmla="*/ 57150 w 378890"/>
                  <a:gd name="connsiteY1" fmla="*/ 109537 h 373856"/>
                  <a:gd name="connsiteX2" fmla="*/ 59531 w 378890"/>
                  <a:gd name="connsiteY2" fmla="*/ 102394 h 373856"/>
                  <a:gd name="connsiteX3" fmla="*/ 66675 w 378890"/>
                  <a:gd name="connsiteY3" fmla="*/ 90487 h 373856"/>
                  <a:gd name="connsiteX4" fmla="*/ 76200 w 378890"/>
                  <a:gd name="connsiteY4" fmla="*/ 69056 h 373856"/>
                  <a:gd name="connsiteX5" fmla="*/ 78581 w 378890"/>
                  <a:gd name="connsiteY5" fmla="*/ 59531 h 373856"/>
                  <a:gd name="connsiteX6" fmla="*/ 92869 w 378890"/>
                  <a:gd name="connsiteY6" fmla="*/ 42862 h 373856"/>
                  <a:gd name="connsiteX7" fmla="*/ 102394 w 378890"/>
                  <a:gd name="connsiteY7" fmla="*/ 28575 h 373856"/>
                  <a:gd name="connsiteX8" fmla="*/ 109537 w 378890"/>
                  <a:gd name="connsiteY8" fmla="*/ 23812 h 373856"/>
                  <a:gd name="connsiteX9" fmla="*/ 116681 w 378890"/>
                  <a:gd name="connsiteY9" fmla="*/ 16669 h 373856"/>
                  <a:gd name="connsiteX10" fmla="*/ 133350 w 378890"/>
                  <a:gd name="connsiteY10" fmla="*/ 9525 h 373856"/>
                  <a:gd name="connsiteX11" fmla="*/ 161925 w 378890"/>
                  <a:gd name="connsiteY11" fmla="*/ 4762 h 373856"/>
                  <a:gd name="connsiteX12" fmla="*/ 176212 w 378890"/>
                  <a:gd name="connsiteY12" fmla="*/ 0 h 373856"/>
                  <a:gd name="connsiteX13" fmla="*/ 235744 w 378890"/>
                  <a:gd name="connsiteY13" fmla="*/ 2381 h 373856"/>
                  <a:gd name="connsiteX14" fmla="*/ 261937 w 378890"/>
                  <a:gd name="connsiteY14" fmla="*/ 9525 h 373856"/>
                  <a:gd name="connsiteX15" fmla="*/ 300037 w 378890"/>
                  <a:gd name="connsiteY15" fmla="*/ 14287 h 373856"/>
                  <a:gd name="connsiteX16" fmla="*/ 307181 w 378890"/>
                  <a:gd name="connsiteY16" fmla="*/ 19050 h 373856"/>
                  <a:gd name="connsiteX17" fmla="*/ 314325 w 378890"/>
                  <a:gd name="connsiteY17" fmla="*/ 57150 h 373856"/>
                  <a:gd name="connsiteX18" fmla="*/ 319087 w 378890"/>
                  <a:gd name="connsiteY18" fmla="*/ 71437 h 373856"/>
                  <a:gd name="connsiteX19" fmla="*/ 321469 w 378890"/>
                  <a:gd name="connsiteY19" fmla="*/ 80962 h 373856"/>
                  <a:gd name="connsiteX20" fmla="*/ 323850 w 378890"/>
                  <a:gd name="connsiteY20" fmla="*/ 88106 h 373856"/>
                  <a:gd name="connsiteX21" fmla="*/ 338137 w 378890"/>
                  <a:gd name="connsiteY21" fmla="*/ 100012 h 373856"/>
                  <a:gd name="connsiteX22" fmla="*/ 350044 w 378890"/>
                  <a:gd name="connsiteY22" fmla="*/ 114300 h 373856"/>
                  <a:gd name="connsiteX23" fmla="*/ 357187 w 378890"/>
                  <a:gd name="connsiteY23" fmla="*/ 130969 h 373856"/>
                  <a:gd name="connsiteX24" fmla="*/ 364331 w 378890"/>
                  <a:gd name="connsiteY24" fmla="*/ 140494 h 373856"/>
                  <a:gd name="connsiteX25" fmla="*/ 369094 w 378890"/>
                  <a:gd name="connsiteY25" fmla="*/ 169069 h 373856"/>
                  <a:gd name="connsiteX26" fmla="*/ 378619 w 378890"/>
                  <a:gd name="connsiteY26" fmla="*/ 209550 h 373856"/>
                  <a:gd name="connsiteX27" fmla="*/ 376237 w 378890"/>
                  <a:gd name="connsiteY27" fmla="*/ 254794 h 373856"/>
                  <a:gd name="connsiteX28" fmla="*/ 378619 w 378890"/>
                  <a:gd name="connsiteY28" fmla="*/ 266700 h 373856"/>
                  <a:gd name="connsiteX29" fmla="*/ 369094 w 378890"/>
                  <a:gd name="connsiteY29" fmla="*/ 276225 h 373856"/>
                  <a:gd name="connsiteX30" fmla="*/ 366712 w 378890"/>
                  <a:gd name="connsiteY30" fmla="*/ 283369 h 373856"/>
                  <a:gd name="connsiteX31" fmla="*/ 364331 w 378890"/>
                  <a:gd name="connsiteY31" fmla="*/ 295275 h 373856"/>
                  <a:gd name="connsiteX32" fmla="*/ 347662 w 378890"/>
                  <a:gd name="connsiteY32" fmla="*/ 300037 h 373856"/>
                  <a:gd name="connsiteX33" fmla="*/ 269081 w 378890"/>
                  <a:gd name="connsiteY33" fmla="*/ 309562 h 373856"/>
                  <a:gd name="connsiteX34" fmla="*/ 261937 w 378890"/>
                  <a:gd name="connsiteY34" fmla="*/ 314325 h 373856"/>
                  <a:gd name="connsiteX35" fmla="*/ 257175 w 378890"/>
                  <a:gd name="connsiteY35" fmla="*/ 323850 h 373856"/>
                  <a:gd name="connsiteX36" fmla="*/ 240506 w 378890"/>
                  <a:gd name="connsiteY36" fmla="*/ 342900 h 373856"/>
                  <a:gd name="connsiteX37" fmla="*/ 233362 w 378890"/>
                  <a:gd name="connsiteY37" fmla="*/ 345281 h 373856"/>
                  <a:gd name="connsiteX38" fmla="*/ 180975 w 378890"/>
                  <a:gd name="connsiteY38" fmla="*/ 347662 h 373856"/>
                  <a:gd name="connsiteX39" fmla="*/ 161925 w 378890"/>
                  <a:gd name="connsiteY39" fmla="*/ 352425 h 373856"/>
                  <a:gd name="connsiteX40" fmla="*/ 157162 w 378890"/>
                  <a:gd name="connsiteY40" fmla="*/ 359569 h 373856"/>
                  <a:gd name="connsiteX41" fmla="*/ 164306 w 378890"/>
                  <a:gd name="connsiteY41" fmla="*/ 357187 h 373856"/>
                  <a:gd name="connsiteX42" fmla="*/ 166687 w 378890"/>
                  <a:gd name="connsiteY42" fmla="*/ 347662 h 373856"/>
                  <a:gd name="connsiteX43" fmla="*/ 185737 w 378890"/>
                  <a:gd name="connsiteY43" fmla="*/ 330994 h 373856"/>
                  <a:gd name="connsiteX44" fmla="*/ 188119 w 378890"/>
                  <a:gd name="connsiteY44" fmla="*/ 321469 h 373856"/>
                  <a:gd name="connsiteX45" fmla="*/ 195262 w 378890"/>
                  <a:gd name="connsiteY45" fmla="*/ 316706 h 373856"/>
                  <a:gd name="connsiteX46" fmla="*/ 188119 w 378890"/>
                  <a:gd name="connsiteY46" fmla="*/ 319087 h 373856"/>
                  <a:gd name="connsiteX47" fmla="*/ 173831 w 378890"/>
                  <a:gd name="connsiteY47" fmla="*/ 326231 h 373856"/>
                  <a:gd name="connsiteX48" fmla="*/ 154781 w 378890"/>
                  <a:gd name="connsiteY48" fmla="*/ 338137 h 373856"/>
                  <a:gd name="connsiteX49" fmla="*/ 116681 w 378890"/>
                  <a:gd name="connsiteY49" fmla="*/ 352425 h 373856"/>
                  <a:gd name="connsiteX50" fmla="*/ 102394 w 378890"/>
                  <a:gd name="connsiteY50" fmla="*/ 359569 h 373856"/>
                  <a:gd name="connsiteX51" fmla="*/ 69056 w 378890"/>
                  <a:gd name="connsiteY51" fmla="*/ 364331 h 373856"/>
                  <a:gd name="connsiteX52" fmla="*/ 59531 w 378890"/>
                  <a:gd name="connsiteY52" fmla="*/ 369094 h 373856"/>
                  <a:gd name="connsiteX53" fmla="*/ 45244 w 378890"/>
                  <a:gd name="connsiteY53" fmla="*/ 371475 h 373856"/>
                  <a:gd name="connsiteX54" fmla="*/ 33337 w 378890"/>
                  <a:gd name="connsiteY54" fmla="*/ 373856 h 373856"/>
                  <a:gd name="connsiteX55" fmla="*/ 28575 w 378890"/>
                  <a:gd name="connsiteY55" fmla="*/ 364331 h 373856"/>
                  <a:gd name="connsiteX56" fmla="*/ 23812 w 378890"/>
                  <a:gd name="connsiteY56" fmla="*/ 340519 h 373856"/>
                  <a:gd name="connsiteX57" fmla="*/ 14287 w 378890"/>
                  <a:gd name="connsiteY57" fmla="*/ 326231 h 373856"/>
                  <a:gd name="connsiteX58" fmla="*/ 4762 w 378890"/>
                  <a:gd name="connsiteY58" fmla="*/ 314325 h 373856"/>
                  <a:gd name="connsiteX59" fmla="*/ 0 w 378890"/>
                  <a:gd name="connsiteY59" fmla="*/ 307181 h 373856"/>
                  <a:gd name="connsiteX60" fmla="*/ 11906 w 378890"/>
                  <a:gd name="connsiteY60" fmla="*/ 247650 h 373856"/>
                  <a:gd name="connsiteX61" fmla="*/ 23812 w 378890"/>
                  <a:gd name="connsiteY61" fmla="*/ 235744 h 373856"/>
                  <a:gd name="connsiteX62" fmla="*/ 42862 w 378890"/>
                  <a:gd name="connsiteY62" fmla="*/ 223837 h 373856"/>
                  <a:gd name="connsiteX63" fmla="*/ 50006 w 378890"/>
                  <a:gd name="connsiteY63" fmla="*/ 209550 h 373856"/>
                  <a:gd name="connsiteX64" fmla="*/ 2344 w 378890"/>
                  <a:gd name="connsiteY64" fmla="*/ 126144 h 373856"/>
                  <a:gd name="connsiteX65" fmla="*/ 47625 w 378890"/>
                  <a:gd name="connsiteY65" fmla="*/ 152400 h 373856"/>
                  <a:gd name="connsiteX66" fmla="*/ 1384 w 378890"/>
                  <a:gd name="connsiteY66" fmla="*/ 103348 h 373856"/>
                  <a:gd name="connsiteX67" fmla="*/ 4923 w 378890"/>
                  <a:gd name="connsiteY67" fmla="*/ 84066 h 373856"/>
                  <a:gd name="connsiteX68" fmla="*/ 40481 w 378890"/>
                  <a:gd name="connsiteY68" fmla="*/ 128587 h 373856"/>
                  <a:gd name="connsiteX0" fmla="*/ 40481 w 378890"/>
                  <a:gd name="connsiteY0" fmla="*/ 128587 h 373856"/>
                  <a:gd name="connsiteX1" fmla="*/ 51362 w 378890"/>
                  <a:gd name="connsiteY1" fmla="*/ 44976 h 373856"/>
                  <a:gd name="connsiteX2" fmla="*/ 59531 w 378890"/>
                  <a:gd name="connsiteY2" fmla="*/ 102394 h 373856"/>
                  <a:gd name="connsiteX3" fmla="*/ 66675 w 378890"/>
                  <a:gd name="connsiteY3" fmla="*/ 90487 h 373856"/>
                  <a:gd name="connsiteX4" fmla="*/ 76200 w 378890"/>
                  <a:gd name="connsiteY4" fmla="*/ 69056 h 373856"/>
                  <a:gd name="connsiteX5" fmla="*/ 78581 w 378890"/>
                  <a:gd name="connsiteY5" fmla="*/ 59531 h 373856"/>
                  <a:gd name="connsiteX6" fmla="*/ 92869 w 378890"/>
                  <a:gd name="connsiteY6" fmla="*/ 42862 h 373856"/>
                  <a:gd name="connsiteX7" fmla="*/ 102394 w 378890"/>
                  <a:gd name="connsiteY7" fmla="*/ 28575 h 373856"/>
                  <a:gd name="connsiteX8" fmla="*/ 109537 w 378890"/>
                  <a:gd name="connsiteY8" fmla="*/ 23812 h 373856"/>
                  <a:gd name="connsiteX9" fmla="*/ 116681 w 378890"/>
                  <a:gd name="connsiteY9" fmla="*/ 16669 h 373856"/>
                  <a:gd name="connsiteX10" fmla="*/ 133350 w 378890"/>
                  <a:gd name="connsiteY10" fmla="*/ 9525 h 373856"/>
                  <a:gd name="connsiteX11" fmla="*/ 161925 w 378890"/>
                  <a:gd name="connsiteY11" fmla="*/ 4762 h 373856"/>
                  <a:gd name="connsiteX12" fmla="*/ 176212 w 378890"/>
                  <a:gd name="connsiteY12" fmla="*/ 0 h 373856"/>
                  <a:gd name="connsiteX13" fmla="*/ 235744 w 378890"/>
                  <a:gd name="connsiteY13" fmla="*/ 2381 h 373856"/>
                  <a:gd name="connsiteX14" fmla="*/ 261937 w 378890"/>
                  <a:gd name="connsiteY14" fmla="*/ 9525 h 373856"/>
                  <a:gd name="connsiteX15" fmla="*/ 300037 w 378890"/>
                  <a:gd name="connsiteY15" fmla="*/ 14287 h 373856"/>
                  <a:gd name="connsiteX16" fmla="*/ 307181 w 378890"/>
                  <a:gd name="connsiteY16" fmla="*/ 19050 h 373856"/>
                  <a:gd name="connsiteX17" fmla="*/ 314325 w 378890"/>
                  <a:gd name="connsiteY17" fmla="*/ 57150 h 373856"/>
                  <a:gd name="connsiteX18" fmla="*/ 319087 w 378890"/>
                  <a:gd name="connsiteY18" fmla="*/ 71437 h 373856"/>
                  <a:gd name="connsiteX19" fmla="*/ 321469 w 378890"/>
                  <a:gd name="connsiteY19" fmla="*/ 80962 h 373856"/>
                  <a:gd name="connsiteX20" fmla="*/ 323850 w 378890"/>
                  <a:gd name="connsiteY20" fmla="*/ 88106 h 373856"/>
                  <a:gd name="connsiteX21" fmla="*/ 338137 w 378890"/>
                  <a:gd name="connsiteY21" fmla="*/ 100012 h 373856"/>
                  <a:gd name="connsiteX22" fmla="*/ 350044 w 378890"/>
                  <a:gd name="connsiteY22" fmla="*/ 114300 h 373856"/>
                  <a:gd name="connsiteX23" fmla="*/ 357187 w 378890"/>
                  <a:gd name="connsiteY23" fmla="*/ 130969 h 373856"/>
                  <a:gd name="connsiteX24" fmla="*/ 364331 w 378890"/>
                  <a:gd name="connsiteY24" fmla="*/ 140494 h 373856"/>
                  <a:gd name="connsiteX25" fmla="*/ 369094 w 378890"/>
                  <a:gd name="connsiteY25" fmla="*/ 169069 h 373856"/>
                  <a:gd name="connsiteX26" fmla="*/ 378619 w 378890"/>
                  <a:gd name="connsiteY26" fmla="*/ 209550 h 373856"/>
                  <a:gd name="connsiteX27" fmla="*/ 376237 w 378890"/>
                  <a:gd name="connsiteY27" fmla="*/ 254794 h 373856"/>
                  <a:gd name="connsiteX28" fmla="*/ 378619 w 378890"/>
                  <a:gd name="connsiteY28" fmla="*/ 266700 h 373856"/>
                  <a:gd name="connsiteX29" fmla="*/ 369094 w 378890"/>
                  <a:gd name="connsiteY29" fmla="*/ 276225 h 373856"/>
                  <a:gd name="connsiteX30" fmla="*/ 366712 w 378890"/>
                  <a:gd name="connsiteY30" fmla="*/ 283369 h 373856"/>
                  <a:gd name="connsiteX31" fmla="*/ 364331 w 378890"/>
                  <a:gd name="connsiteY31" fmla="*/ 295275 h 373856"/>
                  <a:gd name="connsiteX32" fmla="*/ 347662 w 378890"/>
                  <a:gd name="connsiteY32" fmla="*/ 300037 h 373856"/>
                  <a:gd name="connsiteX33" fmla="*/ 269081 w 378890"/>
                  <a:gd name="connsiteY33" fmla="*/ 309562 h 373856"/>
                  <a:gd name="connsiteX34" fmla="*/ 261937 w 378890"/>
                  <a:gd name="connsiteY34" fmla="*/ 314325 h 373856"/>
                  <a:gd name="connsiteX35" fmla="*/ 257175 w 378890"/>
                  <a:gd name="connsiteY35" fmla="*/ 323850 h 373856"/>
                  <a:gd name="connsiteX36" fmla="*/ 240506 w 378890"/>
                  <a:gd name="connsiteY36" fmla="*/ 342900 h 373856"/>
                  <a:gd name="connsiteX37" fmla="*/ 233362 w 378890"/>
                  <a:gd name="connsiteY37" fmla="*/ 345281 h 373856"/>
                  <a:gd name="connsiteX38" fmla="*/ 180975 w 378890"/>
                  <a:gd name="connsiteY38" fmla="*/ 347662 h 373856"/>
                  <a:gd name="connsiteX39" fmla="*/ 161925 w 378890"/>
                  <a:gd name="connsiteY39" fmla="*/ 352425 h 373856"/>
                  <a:gd name="connsiteX40" fmla="*/ 157162 w 378890"/>
                  <a:gd name="connsiteY40" fmla="*/ 359569 h 373856"/>
                  <a:gd name="connsiteX41" fmla="*/ 164306 w 378890"/>
                  <a:gd name="connsiteY41" fmla="*/ 357187 h 373856"/>
                  <a:gd name="connsiteX42" fmla="*/ 166687 w 378890"/>
                  <a:gd name="connsiteY42" fmla="*/ 347662 h 373856"/>
                  <a:gd name="connsiteX43" fmla="*/ 185737 w 378890"/>
                  <a:gd name="connsiteY43" fmla="*/ 330994 h 373856"/>
                  <a:gd name="connsiteX44" fmla="*/ 188119 w 378890"/>
                  <a:gd name="connsiteY44" fmla="*/ 321469 h 373856"/>
                  <a:gd name="connsiteX45" fmla="*/ 195262 w 378890"/>
                  <a:gd name="connsiteY45" fmla="*/ 316706 h 373856"/>
                  <a:gd name="connsiteX46" fmla="*/ 188119 w 378890"/>
                  <a:gd name="connsiteY46" fmla="*/ 319087 h 373856"/>
                  <a:gd name="connsiteX47" fmla="*/ 173831 w 378890"/>
                  <a:gd name="connsiteY47" fmla="*/ 326231 h 373856"/>
                  <a:gd name="connsiteX48" fmla="*/ 154781 w 378890"/>
                  <a:gd name="connsiteY48" fmla="*/ 338137 h 373856"/>
                  <a:gd name="connsiteX49" fmla="*/ 116681 w 378890"/>
                  <a:gd name="connsiteY49" fmla="*/ 352425 h 373856"/>
                  <a:gd name="connsiteX50" fmla="*/ 102394 w 378890"/>
                  <a:gd name="connsiteY50" fmla="*/ 359569 h 373856"/>
                  <a:gd name="connsiteX51" fmla="*/ 69056 w 378890"/>
                  <a:gd name="connsiteY51" fmla="*/ 364331 h 373856"/>
                  <a:gd name="connsiteX52" fmla="*/ 59531 w 378890"/>
                  <a:gd name="connsiteY52" fmla="*/ 369094 h 373856"/>
                  <a:gd name="connsiteX53" fmla="*/ 45244 w 378890"/>
                  <a:gd name="connsiteY53" fmla="*/ 371475 h 373856"/>
                  <a:gd name="connsiteX54" fmla="*/ 33337 w 378890"/>
                  <a:gd name="connsiteY54" fmla="*/ 373856 h 373856"/>
                  <a:gd name="connsiteX55" fmla="*/ 28575 w 378890"/>
                  <a:gd name="connsiteY55" fmla="*/ 364331 h 373856"/>
                  <a:gd name="connsiteX56" fmla="*/ 23812 w 378890"/>
                  <a:gd name="connsiteY56" fmla="*/ 340519 h 373856"/>
                  <a:gd name="connsiteX57" fmla="*/ 14287 w 378890"/>
                  <a:gd name="connsiteY57" fmla="*/ 326231 h 373856"/>
                  <a:gd name="connsiteX58" fmla="*/ 4762 w 378890"/>
                  <a:gd name="connsiteY58" fmla="*/ 314325 h 373856"/>
                  <a:gd name="connsiteX59" fmla="*/ 0 w 378890"/>
                  <a:gd name="connsiteY59" fmla="*/ 307181 h 373856"/>
                  <a:gd name="connsiteX60" fmla="*/ 11906 w 378890"/>
                  <a:gd name="connsiteY60" fmla="*/ 247650 h 373856"/>
                  <a:gd name="connsiteX61" fmla="*/ 23812 w 378890"/>
                  <a:gd name="connsiteY61" fmla="*/ 235744 h 373856"/>
                  <a:gd name="connsiteX62" fmla="*/ 42862 w 378890"/>
                  <a:gd name="connsiteY62" fmla="*/ 223837 h 373856"/>
                  <a:gd name="connsiteX63" fmla="*/ 50006 w 378890"/>
                  <a:gd name="connsiteY63" fmla="*/ 209550 h 373856"/>
                  <a:gd name="connsiteX64" fmla="*/ 2344 w 378890"/>
                  <a:gd name="connsiteY64" fmla="*/ 126144 h 373856"/>
                  <a:gd name="connsiteX65" fmla="*/ 47625 w 378890"/>
                  <a:gd name="connsiteY65" fmla="*/ 152400 h 373856"/>
                  <a:gd name="connsiteX66" fmla="*/ 1384 w 378890"/>
                  <a:gd name="connsiteY66" fmla="*/ 103348 h 373856"/>
                  <a:gd name="connsiteX67" fmla="*/ 4923 w 378890"/>
                  <a:gd name="connsiteY67" fmla="*/ 84066 h 373856"/>
                  <a:gd name="connsiteX68" fmla="*/ 40481 w 378890"/>
                  <a:gd name="connsiteY68" fmla="*/ 128587 h 373856"/>
                  <a:gd name="connsiteX0" fmla="*/ 40481 w 378890"/>
                  <a:gd name="connsiteY0" fmla="*/ 128587 h 373856"/>
                  <a:gd name="connsiteX1" fmla="*/ 59531 w 378890"/>
                  <a:gd name="connsiteY1" fmla="*/ 102394 h 373856"/>
                  <a:gd name="connsiteX2" fmla="*/ 66675 w 378890"/>
                  <a:gd name="connsiteY2" fmla="*/ 90487 h 373856"/>
                  <a:gd name="connsiteX3" fmla="*/ 76200 w 378890"/>
                  <a:gd name="connsiteY3" fmla="*/ 69056 h 373856"/>
                  <a:gd name="connsiteX4" fmla="*/ 78581 w 378890"/>
                  <a:gd name="connsiteY4" fmla="*/ 59531 h 373856"/>
                  <a:gd name="connsiteX5" fmla="*/ 92869 w 378890"/>
                  <a:gd name="connsiteY5" fmla="*/ 42862 h 373856"/>
                  <a:gd name="connsiteX6" fmla="*/ 102394 w 378890"/>
                  <a:gd name="connsiteY6" fmla="*/ 28575 h 373856"/>
                  <a:gd name="connsiteX7" fmla="*/ 109537 w 378890"/>
                  <a:gd name="connsiteY7" fmla="*/ 23812 h 373856"/>
                  <a:gd name="connsiteX8" fmla="*/ 116681 w 378890"/>
                  <a:gd name="connsiteY8" fmla="*/ 16669 h 373856"/>
                  <a:gd name="connsiteX9" fmla="*/ 133350 w 378890"/>
                  <a:gd name="connsiteY9" fmla="*/ 9525 h 373856"/>
                  <a:gd name="connsiteX10" fmla="*/ 161925 w 378890"/>
                  <a:gd name="connsiteY10" fmla="*/ 4762 h 373856"/>
                  <a:gd name="connsiteX11" fmla="*/ 176212 w 378890"/>
                  <a:gd name="connsiteY11" fmla="*/ 0 h 373856"/>
                  <a:gd name="connsiteX12" fmla="*/ 235744 w 378890"/>
                  <a:gd name="connsiteY12" fmla="*/ 2381 h 373856"/>
                  <a:gd name="connsiteX13" fmla="*/ 261937 w 378890"/>
                  <a:gd name="connsiteY13" fmla="*/ 9525 h 373856"/>
                  <a:gd name="connsiteX14" fmla="*/ 300037 w 378890"/>
                  <a:gd name="connsiteY14" fmla="*/ 14287 h 373856"/>
                  <a:gd name="connsiteX15" fmla="*/ 307181 w 378890"/>
                  <a:gd name="connsiteY15" fmla="*/ 19050 h 373856"/>
                  <a:gd name="connsiteX16" fmla="*/ 314325 w 378890"/>
                  <a:gd name="connsiteY16" fmla="*/ 57150 h 373856"/>
                  <a:gd name="connsiteX17" fmla="*/ 319087 w 378890"/>
                  <a:gd name="connsiteY17" fmla="*/ 71437 h 373856"/>
                  <a:gd name="connsiteX18" fmla="*/ 321469 w 378890"/>
                  <a:gd name="connsiteY18" fmla="*/ 80962 h 373856"/>
                  <a:gd name="connsiteX19" fmla="*/ 323850 w 378890"/>
                  <a:gd name="connsiteY19" fmla="*/ 88106 h 373856"/>
                  <a:gd name="connsiteX20" fmla="*/ 338137 w 378890"/>
                  <a:gd name="connsiteY20" fmla="*/ 100012 h 373856"/>
                  <a:gd name="connsiteX21" fmla="*/ 350044 w 378890"/>
                  <a:gd name="connsiteY21" fmla="*/ 114300 h 373856"/>
                  <a:gd name="connsiteX22" fmla="*/ 357187 w 378890"/>
                  <a:gd name="connsiteY22" fmla="*/ 130969 h 373856"/>
                  <a:gd name="connsiteX23" fmla="*/ 364331 w 378890"/>
                  <a:gd name="connsiteY23" fmla="*/ 140494 h 373856"/>
                  <a:gd name="connsiteX24" fmla="*/ 369094 w 378890"/>
                  <a:gd name="connsiteY24" fmla="*/ 169069 h 373856"/>
                  <a:gd name="connsiteX25" fmla="*/ 378619 w 378890"/>
                  <a:gd name="connsiteY25" fmla="*/ 209550 h 373856"/>
                  <a:gd name="connsiteX26" fmla="*/ 376237 w 378890"/>
                  <a:gd name="connsiteY26" fmla="*/ 254794 h 373856"/>
                  <a:gd name="connsiteX27" fmla="*/ 378619 w 378890"/>
                  <a:gd name="connsiteY27" fmla="*/ 266700 h 373856"/>
                  <a:gd name="connsiteX28" fmla="*/ 369094 w 378890"/>
                  <a:gd name="connsiteY28" fmla="*/ 276225 h 373856"/>
                  <a:gd name="connsiteX29" fmla="*/ 366712 w 378890"/>
                  <a:gd name="connsiteY29" fmla="*/ 283369 h 373856"/>
                  <a:gd name="connsiteX30" fmla="*/ 364331 w 378890"/>
                  <a:gd name="connsiteY30" fmla="*/ 295275 h 373856"/>
                  <a:gd name="connsiteX31" fmla="*/ 347662 w 378890"/>
                  <a:gd name="connsiteY31" fmla="*/ 300037 h 373856"/>
                  <a:gd name="connsiteX32" fmla="*/ 269081 w 378890"/>
                  <a:gd name="connsiteY32" fmla="*/ 309562 h 373856"/>
                  <a:gd name="connsiteX33" fmla="*/ 261937 w 378890"/>
                  <a:gd name="connsiteY33" fmla="*/ 314325 h 373856"/>
                  <a:gd name="connsiteX34" fmla="*/ 257175 w 378890"/>
                  <a:gd name="connsiteY34" fmla="*/ 323850 h 373856"/>
                  <a:gd name="connsiteX35" fmla="*/ 240506 w 378890"/>
                  <a:gd name="connsiteY35" fmla="*/ 342900 h 373856"/>
                  <a:gd name="connsiteX36" fmla="*/ 233362 w 378890"/>
                  <a:gd name="connsiteY36" fmla="*/ 345281 h 373856"/>
                  <a:gd name="connsiteX37" fmla="*/ 180975 w 378890"/>
                  <a:gd name="connsiteY37" fmla="*/ 347662 h 373856"/>
                  <a:gd name="connsiteX38" fmla="*/ 161925 w 378890"/>
                  <a:gd name="connsiteY38" fmla="*/ 352425 h 373856"/>
                  <a:gd name="connsiteX39" fmla="*/ 157162 w 378890"/>
                  <a:gd name="connsiteY39" fmla="*/ 359569 h 373856"/>
                  <a:gd name="connsiteX40" fmla="*/ 164306 w 378890"/>
                  <a:gd name="connsiteY40" fmla="*/ 357187 h 373856"/>
                  <a:gd name="connsiteX41" fmla="*/ 166687 w 378890"/>
                  <a:gd name="connsiteY41" fmla="*/ 347662 h 373856"/>
                  <a:gd name="connsiteX42" fmla="*/ 185737 w 378890"/>
                  <a:gd name="connsiteY42" fmla="*/ 330994 h 373856"/>
                  <a:gd name="connsiteX43" fmla="*/ 188119 w 378890"/>
                  <a:gd name="connsiteY43" fmla="*/ 321469 h 373856"/>
                  <a:gd name="connsiteX44" fmla="*/ 195262 w 378890"/>
                  <a:gd name="connsiteY44" fmla="*/ 316706 h 373856"/>
                  <a:gd name="connsiteX45" fmla="*/ 188119 w 378890"/>
                  <a:gd name="connsiteY45" fmla="*/ 319087 h 373856"/>
                  <a:gd name="connsiteX46" fmla="*/ 173831 w 378890"/>
                  <a:gd name="connsiteY46" fmla="*/ 326231 h 373856"/>
                  <a:gd name="connsiteX47" fmla="*/ 154781 w 378890"/>
                  <a:gd name="connsiteY47" fmla="*/ 338137 h 373856"/>
                  <a:gd name="connsiteX48" fmla="*/ 116681 w 378890"/>
                  <a:gd name="connsiteY48" fmla="*/ 352425 h 373856"/>
                  <a:gd name="connsiteX49" fmla="*/ 102394 w 378890"/>
                  <a:gd name="connsiteY49" fmla="*/ 359569 h 373856"/>
                  <a:gd name="connsiteX50" fmla="*/ 69056 w 378890"/>
                  <a:gd name="connsiteY50" fmla="*/ 364331 h 373856"/>
                  <a:gd name="connsiteX51" fmla="*/ 59531 w 378890"/>
                  <a:gd name="connsiteY51" fmla="*/ 369094 h 373856"/>
                  <a:gd name="connsiteX52" fmla="*/ 45244 w 378890"/>
                  <a:gd name="connsiteY52" fmla="*/ 371475 h 373856"/>
                  <a:gd name="connsiteX53" fmla="*/ 33337 w 378890"/>
                  <a:gd name="connsiteY53" fmla="*/ 373856 h 373856"/>
                  <a:gd name="connsiteX54" fmla="*/ 28575 w 378890"/>
                  <a:gd name="connsiteY54" fmla="*/ 364331 h 373856"/>
                  <a:gd name="connsiteX55" fmla="*/ 23812 w 378890"/>
                  <a:gd name="connsiteY55" fmla="*/ 340519 h 373856"/>
                  <a:gd name="connsiteX56" fmla="*/ 14287 w 378890"/>
                  <a:gd name="connsiteY56" fmla="*/ 326231 h 373856"/>
                  <a:gd name="connsiteX57" fmla="*/ 4762 w 378890"/>
                  <a:gd name="connsiteY57" fmla="*/ 314325 h 373856"/>
                  <a:gd name="connsiteX58" fmla="*/ 0 w 378890"/>
                  <a:gd name="connsiteY58" fmla="*/ 307181 h 373856"/>
                  <a:gd name="connsiteX59" fmla="*/ 11906 w 378890"/>
                  <a:gd name="connsiteY59" fmla="*/ 247650 h 373856"/>
                  <a:gd name="connsiteX60" fmla="*/ 23812 w 378890"/>
                  <a:gd name="connsiteY60" fmla="*/ 235744 h 373856"/>
                  <a:gd name="connsiteX61" fmla="*/ 42862 w 378890"/>
                  <a:gd name="connsiteY61" fmla="*/ 223837 h 373856"/>
                  <a:gd name="connsiteX62" fmla="*/ 50006 w 378890"/>
                  <a:gd name="connsiteY62" fmla="*/ 209550 h 373856"/>
                  <a:gd name="connsiteX63" fmla="*/ 2344 w 378890"/>
                  <a:gd name="connsiteY63" fmla="*/ 126144 h 373856"/>
                  <a:gd name="connsiteX64" fmla="*/ 47625 w 378890"/>
                  <a:gd name="connsiteY64" fmla="*/ 152400 h 373856"/>
                  <a:gd name="connsiteX65" fmla="*/ 1384 w 378890"/>
                  <a:gd name="connsiteY65" fmla="*/ 103348 h 373856"/>
                  <a:gd name="connsiteX66" fmla="*/ 4923 w 378890"/>
                  <a:gd name="connsiteY66" fmla="*/ 84066 h 373856"/>
                  <a:gd name="connsiteX67" fmla="*/ 40481 w 378890"/>
                  <a:gd name="connsiteY67" fmla="*/ 128587 h 373856"/>
                  <a:gd name="connsiteX0" fmla="*/ 40481 w 378890"/>
                  <a:gd name="connsiteY0" fmla="*/ 128587 h 373856"/>
                  <a:gd name="connsiteX1" fmla="*/ 59531 w 378890"/>
                  <a:gd name="connsiteY1" fmla="*/ 102394 h 373856"/>
                  <a:gd name="connsiteX2" fmla="*/ 66675 w 378890"/>
                  <a:gd name="connsiteY2" fmla="*/ 90487 h 373856"/>
                  <a:gd name="connsiteX3" fmla="*/ 76200 w 378890"/>
                  <a:gd name="connsiteY3" fmla="*/ 69056 h 373856"/>
                  <a:gd name="connsiteX4" fmla="*/ 78581 w 378890"/>
                  <a:gd name="connsiteY4" fmla="*/ 59531 h 373856"/>
                  <a:gd name="connsiteX5" fmla="*/ 92869 w 378890"/>
                  <a:gd name="connsiteY5" fmla="*/ 42862 h 373856"/>
                  <a:gd name="connsiteX6" fmla="*/ 102394 w 378890"/>
                  <a:gd name="connsiteY6" fmla="*/ 28575 h 373856"/>
                  <a:gd name="connsiteX7" fmla="*/ 109537 w 378890"/>
                  <a:gd name="connsiteY7" fmla="*/ 23812 h 373856"/>
                  <a:gd name="connsiteX8" fmla="*/ 116681 w 378890"/>
                  <a:gd name="connsiteY8" fmla="*/ 16669 h 373856"/>
                  <a:gd name="connsiteX9" fmla="*/ 133350 w 378890"/>
                  <a:gd name="connsiteY9" fmla="*/ 9525 h 373856"/>
                  <a:gd name="connsiteX10" fmla="*/ 161925 w 378890"/>
                  <a:gd name="connsiteY10" fmla="*/ 4762 h 373856"/>
                  <a:gd name="connsiteX11" fmla="*/ 176212 w 378890"/>
                  <a:gd name="connsiteY11" fmla="*/ 0 h 373856"/>
                  <a:gd name="connsiteX12" fmla="*/ 235744 w 378890"/>
                  <a:gd name="connsiteY12" fmla="*/ 2381 h 373856"/>
                  <a:gd name="connsiteX13" fmla="*/ 261937 w 378890"/>
                  <a:gd name="connsiteY13" fmla="*/ 9525 h 373856"/>
                  <a:gd name="connsiteX14" fmla="*/ 300037 w 378890"/>
                  <a:gd name="connsiteY14" fmla="*/ 14287 h 373856"/>
                  <a:gd name="connsiteX15" fmla="*/ 307181 w 378890"/>
                  <a:gd name="connsiteY15" fmla="*/ 19050 h 373856"/>
                  <a:gd name="connsiteX16" fmla="*/ 314325 w 378890"/>
                  <a:gd name="connsiteY16" fmla="*/ 57150 h 373856"/>
                  <a:gd name="connsiteX17" fmla="*/ 319087 w 378890"/>
                  <a:gd name="connsiteY17" fmla="*/ 71437 h 373856"/>
                  <a:gd name="connsiteX18" fmla="*/ 321469 w 378890"/>
                  <a:gd name="connsiteY18" fmla="*/ 80962 h 373856"/>
                  <a:gd name="connsiteX19" fmla="*/ 323850 w 378890"/>
                  <a:gd name="connsiteY19" fmla="*/ 88106 h 373856"/>
                  <a:gd name="connsiteX20" fmla="*/ 338137 w 378890"/>
                  <a:gd name="connsiteY20" fmla="*/ 100012 h 373856"/>
                  <a:gd name="connsiteX21" fmla="*/ 350044 w 378890"/>
                  <a:gd name="connsiteY21" fmla="*/ 114300 h 373856"/>
                  <a:gd name="connsiteX22" fmla="*/ 357187 w 378890"/>
                  <a:gd name="connsiteY22" fmla="*/ 130969 h 373856"/>
                  <a:gd name="connsiteX23" fmla="*/ 364331 w 378890"/>
                  <a:gd name="connsiteY23" fmla="*/ 140494 h 373856"/>
                  <a:gd name="connsiteX24" fmla="*/ 369094 w 378890"/>
                  <a:gd name="connsiteY24" fmla="*/ 169069 h 373856"/>
                  <a:gd name="connsiteX25" fmla="*/ 378619 w 378890"/>
                  <a:gd name="connsiteY25" fmla="*/ 209550 h 373856"/>
                  <a:gd name="connsiteX26" fmla="*/ 376237 w 378890"/>
                  <a:gd name="connsiteY26" fmla="*/ 254794 h 373856"/>
                  <a:gd name="connsiteX27" fmla="*/ 378619 w 378890"/>
                  <a:gd name="connsiteY27" fmla="*/ 266700 h 373856"/>
                  <a:gd name="connsiteX28" fmla="*/ 369094 w 378890"/>
                  <a:gd name="connsiteY28" fmla="*/ 276225 h 373856"/>
                  <a:gd name="connsiteX29" fmla="*/ 366712 w 378890"/>
                  <a:gd name="connsiteY29" fmla="*/ 283369 h 373856"/>
                  <a:gd name="connsiteX30" fmla="*/ 364331 w 378890"/>
                  <a:gd name="connsiteY30" fmla="*/ 295275 h 373856"/>
                  <a:gd name="connsiteX31" fmla="*/ 347662 w 378890"/>
                  <a:gd name="connsiteY31" fmla="*/ 300037 h 373856"/>
                  <a:gd name="connsiteX32" fmla="*/ 269081 w 378890"/>
                  <a:gd name="connsiteY32" fmla="*/ 309562 h 373856"/>
                  <a:gd name="connsiteX33" fmla="*/ 261937 w 378890"/>
                  <a:gd name="connsiteY33" fmla="*/ 314325 h 373856"/>
                  <a:gd name="connsiteX34" fmla="*/ 257175 w 378890"/>
                  <a:gd name="connsiteY34" fmla="*/ 323850 h 373856"/>
                  <a:gd name="connsiteX35" fmla="*/ 240506 w 378890"/>
                  <a:gd name="connsiteY35" fmla="*/ 342900 h 373856"/>
                  <a:gd name="connsiteX36" fmla="*/ 233362 w 378890"/>
                  <a:gd name="connsiteY36" fmla="*/ 345281 h 373856"/>
                  <a:gd name="connsiteX37" fmla="*/ 180975 w 378890"/>
                  <a:gd name="connsiteY37" fmla="*/ 347662 h 373856"/>
                  <a:gd name="connsiteX38" fmla="*/ 161925 w 378890"/>
                  <a:gd name="connsiteY38" fmla="*/ 352425 h 373856"/>
                  <a:gd name="connsiteX39" fmla="*/ 157162 w 378890"/>
                  <a:gd name="connsiteY39" fmla="*/ 359569 h 373856"/>
                  <a:gd name="connsiteX40" fmla="*/ 164306 w 378890"/>
                  <a:gd name="connsiteY40" fmla="*/ 357187 h 373856"/>
                  <a:gd name="connsiteX41" fmla="*/ 166687 w 378890"/>
                  <a:gd name="connsiteY41" fmla="*/ 347662 h 373856"/>
                  <a:gd name="connsiteX42" fmla="*/ 185737 w 378890"/>
                  <a:gd name="connsiteY42" fmla="*/ 330994 h 373856"/>
                  <a:gd name="connsiteX43" fmla="*/ 188119 w 378890"/>
                  <a:gd name="connsiteY43" fmla="*/ 321469 h 373856"/>
                  <a:gd name="connsiteX44" fmla="*/ 195262 w 378890"/>
                  <a:gd name="connsiteY44" fmla="*/ 316706 h 373856"/>
                  <a:gd name="connsiteX45" fmla="*/ 188119 w 378890"/>
                  <a:gd name="connsiteY45" fmla="*/ 319087 h 373856"/>
                  <a:gd name="connsiteX46" fmla="*/ 173831 w 378890"/>
                  <a:gd name="connsiteY46" fmla="*/ 326231 h 373856"/>
                  <a:gd name="connsiteX47" fmla="*/ 154781 w 378890"/>
                  <a:gd name="connsiteY47" fmla="*/ 338137 h 373856"/>
                  <a:gd name="connsiteX48" fmla="*/ 116681 w 378890"/>
                  <a:gd name="connsiteY48" fmla="*/ 352425 h 373856"/>
                  <a:gd name="connsiteX49" fmla="*/ 102394 w 378890"/>
                  <a:gd name="connsiteY49" fmla="*/ 359569 h 373856"/>
                  <a:gd name="connsiteX50" fmla="*/ 69056 w 378890"/>
                  <a:gd name="connsiteY50" fmla="*/ 364331 h 373856"/>
                  <a:gd name="connsiteX51" fmla="*/ 59531 w 378890"/>
                  <a:gd name="connsiteY51" fmla="*/ 369094 h 373856"/>
                  <a:gd name="connsiteX52" fmla="*/ 45244 w 378890"/>
                  <a:gd name="connsiteY52" fmla="*/ 371475 h 373856"/>
                  <a:gd name="connsiteX53" fmla="*/ 33337 w 378890"/>
                  <a:gd name="connsiteY53" fmla="*/ 373856 h 373856"/>
                  <a:gd name="connsiteX54" fmla="*/ 28575 w 378890"/>
                  <a:gd name="connsiteY54" fmla="*/ 364331 h 373856"/>
                  <a:gd name="connsiteX55" fmla="*/ 23812 w 378890"/>
                  <a:gd name="connsiteY55" fmla="*/ 340519 h 373856"/>
                  <a:gd name="connsiteX56" fmla="*/ 14287 w 378890"/>
                  <a:gd name="connsiteY56" fmla="*/ 326231 h 373856"/>
                  <a:gd name="connsiteX57" fmla="*/ 4762 w 378890"/>
                  <a:gd name="connsiteY57" fmla="*/ 314325 h 373856"/>
                  <a:gd name="connsiteX58" fmla="*/ 0 w 378890"/>
                  <a:gd name="connsiteY58" fmla="*/ 307181 h 373856"/>
                  <a:gd name="connsiteX59" fmla="*/ 11906 w 378890"/>
                  <a:gd name="connsiteY59" fmla="*/ 247650 h 373856"/>
                  <a:gd name="connsiteX60" fmla="*/ 23812 w 378890"/>
                  <a:gd name="connsiteY60" fmla="*/ 235744 h 373856"/>
                  <a:gd name="connsiteX61" fmla="*/ 42862 w 378890"/>
                  <a:gd name="connsiteY61" fmla="*/ 223837 h 373856"/>
                  <a:gd name="connsiteX62" fmla="*/ 50006 w 378890"/>
                  <a:gd name="connsiteY62" fmla="*/ 209550 h 373856"/>
                  <a:gd name="connsiteX63" fmla="*/ 2344 w 378890"/>
                  <a:gd name="connsiteY63" fmla="*/ 126144 h 373856"/>
                  <a:gd name="connsiteX64" fmla="*/ 47625 w 378890"/>
                  <a:gd name="connsiteY64" fmla="*/ 152400 h 373856"/>
                  <a:gd name="connsiteX65" fmla="*/ 1384 w 378890"/>
                  <a:gd name="connsiteY65" fmla="*/ 103348 h 373856"/>
                  <a:gd name="connsiteX66" fmla="*/ 40481 w 378890"/>
                  <a:gd name="connsiteY66" fmla="*/ 128587 h 373856"/>
                  <a:gd name="connsiteX0" fmla="*/ 40481 w 378890"/>
                  <a:gd name="connsiteY0" fmla="*/ 128587 h 373856"/>
                  <a:gd name="connsiteX1" fmla="*/ 59531 w 378890"/>
                  <a:gd name="connsiteY1" fmla="*/ 102394 h 373856"/>
                  <a:gd name="connsiteX2" fmla="*/ 66675 w 378890"/>
                  <a:gd name="connsiteY2" fmla="*/ 90487 h 373856"/>
                  <a:gd name="connsiteX3" fmla="*/ 76200 w 378890"/>
                  <a:gd name="connsiteY3" fmla="*/ 69056 h 373856"/>
                  <a:gd name="connsiteX4" fmla="*/ 78581 w 378890"/>
                  <a:gd name="connsiteY4" fmla="*/ 59531 h 373856"/>
                  <a:gd name="connsiteX5" fmla="*/ 92869 w 378890"/>
                  <a:gd name="connsiteY5" fmla="*/ 42862 h 373856"/>
                  <a:gd name="connsiteX6" fmla="*/ 102394 w 378890"/>
                  <a:gd name="connsiteY6" fmla="*/ 28575 h 373856"/>
                  <a:gd name="connsiteX7" fmla="*/ 109537 w 378890"/>
                  <a:gd name="connsiteY7" fmla="*/ 23812 h 373856"/>
                  <a:gd name="connsiteX8" fmla="*/ 116681 w 378890"/>
                  <a:gd name="connsiteY8" fmla="*/ 16669 h 373856"/>
                  <a:gd name="connsiteX9" fmla="*/ 133350 w 378890"/>
                  <a:gd name="connsiteY9" fmla="*/ 9525 h 373856"/>
                  <a:gd name="connsiteX10" fmla="*/ 161925 w 378890"/>
                  <a:gd name="connsiteY10" fmla="*/ 4762 h 373856"/>
                  <a:gd name="connsiteX11" fmla="*/ 176212 w 378890"/>
                  <a:gd name="connsiteY11" fmla="*/ 0 h 373856"/>
                  <a:gd name="connsiteX12" fmla="*/ 235744 w 378890"/>
                  <a:gd name="connsiteY12" fmla="*/ 2381 h 373856"/>
                  <a:gd name="connsiteX13" fmla="*/ 261937 w 378890"/>
                  <a:gd name="connsiteY13" fmla="*/ 9525 h 373856"/>
                  <a:gd name="connsiteX14" fmla="*/ 300037 w 378890"/>
                  <a:gd name="connsiteY14" fmla="*/ 14287 h 373856"/>
                  <a:gd name="connsiteX15" fmla="*/ 307181 w 378890"/>
                  <a:gd name="connsiteY15" fmla="*/ 19050 h 373856"/>
                  <a:gd name="connsiteX16" fmla="*/ 314325 w 378890"/>
                  <a:gd name="connsiteY16" fmla="*/ 57150 h 373856"/>
                  <a:gd name="connsiteX17" fmla="*/ 319087 w 378890"/>
                  <a:gd name="connsiteY17" fmla="*/ 71437 h 373856"/>
                  <a:gd name="connsiteX18" fmla="*/ 321469 w 378890"/>
                  <a:gd name="connsiteY18" fmla="*/ 80962 h 373856"/>
                  <a:gd name="connsiteX19" fmla="*/ 323850 w 378890"/>
                  <a:gd name="connsiteY19" fmla="*/ 88106 h 373856"/>
                  <a:gd name="connsiteX20" fmla="*/ 338137 w 378890"/>
                  <a:gd name="connsiteY20" fmla="*/ 100012 h 373856"/>
                  <a:gd name="connsiteX21" fmla="*/ 350044 w 378890"/>
                  <a:gd name="connsiteY21" fmla="*/ 114300 h 373856"/>
                  <a:gd name="connsiteX22" fmla="*/ 357187 w 378890"/>
                  <a:gd name="connsiteY22" fmla="*/ 130969 h 373856"/>
                  <a:gd name="connsiteX23" fmla="*/ 364331 w 378890"/>
                  <a:gd name="connsiteY23" fmla="*/ 140494 h 373856"/>
                  <a:gd name="connsiteX24" fmla="*/ 369094 w 378890"/>
                  <a:gd name="connsiteY24" fmla="*/ 169069 h 373856"/>
                  <a:gd name="connsiteX25" fmla="*/ 378619 w 378890"/>
                  <a:gd name="connsiteY25" fmla="*/ 209550 h 373856"/>
                  <a:gd name="connsiteX26" fmla="*/ 376237 w 378890"/>
                  <a:gd name="connsiteY26" fmla="*/ 254794 h 373856"/>
                  <a:gd name="connsiteX27" fmla="*/ 378619 w 378890"/>
                  <a:gd name="connsiteY27" fmla="*/ 266700 h 373856"/>
                  <a:gd name="connsiteX28" fmla="*/ 369094 w 378890"/>
                  <a:gd name="connsiteY28" fmla="*/ 276225 h 373856"/>
                  <a:gd name="connsiteX29" fmla="*/ 366712 w 378890"/>
                  <a:gd name="connsiteY29" fmla="*/ 283369 h 373856"/>
                  <a:gd name="connsiteX30" fmla="*/ 364331 w 378890"/>
                  <a:gd name="connsiteY30" fmla="*/ 295275 h 373856"/>
                  <a:gd name="connsiteX31" fmla="*/ 347662 w 378890"/>
                  <a:gd name="connsiteY31" fmla="*/ 300037 h 373856"/>
                  <a:gd name="connsiteX32" fmla="*/ 269081 w 378890"/>
                  <a:gd name="connsiteY32" fmla="*/ 309562 h 373856"/>
                  <a:gd name="connsiteX33" fmla="*/ 261937 w 378890"/>
                  <a:gd name="connsiteY33" fmla="*/ 314325 h 373856"/>
                  <a:gd name="connsiteX34" fmla="*/ 257175 w 378890"/>
                  <a:gd name="connsiteY34" fmla="*/ 323850 h 373856"/>
                  <a:gd name="connsiteX35" fmla="*/ 240506 w 378890"/>
                  <a:gd name="connsiteY35" fmla="*/ 342900 h 373856"/>
                  <a:gd name="connsiteX36" fmla="*/ 233362 w 378890"/>
                  <a:gd name="connsiteY36" fmla="*/ 345281 h 373856"/>
                  <a:gd name="connsiteX37" fmla="*/ 180975 w 378890"/>
                  <a:gd name="connsiteY37" fmla="*/ 347662 h 373856"/>
                  <a:gd name="connsiteX38" fmla="*/ 161925 w 378890"/>
                  <a:gd name="connsiteY38" fmla="*/ 352425 h 373856"/>
                  <a:gd name="connsiteX39" fmla="*/ 157162 w 378890"/>
                  <a:gd name="connsiteY39" fmla="*/ 359569 h 373856"/>
                  <a:gd name="connsiteX40" fmla="*/ 164306 w 378890"/>
                  <a:gd name="connsiteY40" fmla="*/ 357187 h 373856"/>
                  <a:gd name="connsiteX41" fmla="*/ 166687 w 378890"/>
                  <a:gd name="connsiteY41" fmla="*/ 347662 h 373856"/>
                  <a:gd name="connsiteX42" fmla="*/ 185737 w 378890"/>
                  <a:gd name="connsiteY42" fmla="*/ 330994 h 373856"/>
                  <a:gd name="connsiteX43" fmla="*/ 188119 w 378890"/>
                  <a:gd name="connsiteY43" fmla="*/ 321469 h 373856"/>
                  <a:gd name="connsiteX44" fmla="*/ 195262 w 378890"/>
                  <a:gd name="connsiteY44" fmla="*/ 316706 h 373856"/>
                  <a:gd name="connsiteX45" fmla="*/ 188119 w 378890"/>
                  <a:gd name="connsiteY45" fmla="*/ 319087 h 373856"/>
                  <a:gd name="connsiteX46" fmla="*/ 173831 w 378890"/>
                  <a:gd name="connsiteY46" fmla="*/ 326231 h 373856"/>
                  <a:gd name="connsiteX47" fmla="*/ 154781 w 378890"/>
                  <a:gd name="connsiteY47" fmla="*/ 338137 h 373856"/>
                  <a:gd name="connsiteX48" fmla="*/ 116681 w 378890"/>
                  <a:gd name="connsiteY48" fmla="*/ 352425 h 373856"/>
                  <a:gd name="connsiteX49" fmla="*/ 102394 w 378890"/>
                  <a:gd name="connsiteY49" fmla="*/ 359569 h 373856"/>
                  <a:gd name="connsiteX50" fmla="*/ 69056 w 378890"/>
                  <a:gd name="connsiteY50" fmla="*/ 364331 h 373856"/>
                  <a:gd name="connsiteX51" fmla="*/ 59531 w 378890"/>
                  <a:gd name="connsiteY51" fmla="*/ 369094 h 373856"/>
                  <a:gd name="connsiteX52" fmla="*/ 45244 w 378890"/>
                  <a:gd name="connsiteY52" fmla="*/ 371475 h 373856"/>
                  <a:gd name="connsiteX53" fmla="*/ 33337 w 378890"/>
                  <a:gd name="connsiteY53" fmla="*/ 373856 h 373856"/>
                  <a:gd name="connsiteX54" fmla="*/ 28575 w 378890"/>
                  <a:gd name="connsiteY54" fmla="*/ 364331 h 373856"/>
                  <a:gd name="connsiteX55" fmla="*/ 23812 w 378890"/>
                  <a:gd name="connsiteY55" fmla="*/ 340519 h 373856"/>
                  <a:gd name="connsiteX56" fmla="*/ 14287 w 378890"/>
                  <a:gd name="connsiteY56" fmla="*/ 326231 h 373856"/>
                  <a:gd name="connsiteX57" fmla="*/ 4762 w 378890"/>
                  <a:gd name="connsiteY57" fmla="*/ 314325 h 373856"/>
                  <a:gd name="connsiteX58" fmla="*/ 0 w 378890"/>
                  <a:gd name="connsiteY58" fmla="*/ 307181 h 373856"/>
                  <a:gd name="connsiteX59" fmla="*/ 11906 w 378890"/>
                  <a:gd name="connsiteY59" fmla="*/ 247650 h 373856"/>
                  <a:gd name="connsiteX60" fmla="*/ 23812 w 378890"/>
                  <a:gd name="connsiteY60" fmla="*/ 235744 h 373856"/>
                  <a:gd name="connsiteX61" fmla="*/ 42862 w 378890"/>
                  <a:gd name="connsiteY61" fmla="*/ 223837 h 373856"/>
                  <a:gd name="connsiteX62" fmla="*/ 50006 w 378890"/>
                  <a:gd name="connsiteY62" fmla="*/ 209550 h 373856"/>
                  <a:gd name="connsiteX63" fmla="*/ 2344 w 378890"/>
                  <a:gd name="connsiteY63" fmla="*/ 126144 h 373856"/>
                  <a:gd name="connsiteX64" fmla="*/ 47625 w 378890"/>
                  <a:gd name="connsiteY64" fmla="*/ 152400 h 373856"/>
                  <a:gd name="connsiteX65" fmla="*/ 40481 w 378890"/>
                  <a:gd name="connsiteY65" fmla="*/ 128587 h 373856"/>
                  <a:gd name="connsiteX0" fmla="*/ 47625 w 378890"/>
                  <a:gd name="connsiteY0" fmla="*/ 152400 h 373856"/>
                  <a:gd name="connsiteX1" fmla="*/ 59531 w 378890"/>
                  <a:gd name="connsiteY1" fmla="*/ 102394 h 373856"/>
                  <a:gd name="connsiteX2" fmla="*/ 66675 w 378890"/>
                  <a:gd name="connsiteY2" fmla="*/ 90487 h 373856"/>
                  <a:gd name="connsiteX3" fmla="*/ 76200 w 378890"/>
                  <a:gd name="connsiteY3" fmla="*/ 69056 h 373856"/>
                  <a:gd name="connsiteX4" fmla="*/ 78581 w 378890"/>
                  <a:gd name="connsiteY4" fmla="*/ 59531 h 373856"/>
                  <a:gd name="connsiteX5" fmla="*/ 92869 w 378890"/>
                  <a:gd name="connsiteY5" fmla="*/ 42862 h 373856"/>
                  <a:gd name="connsiteX6" fmla="*/ 102394 w 378890"/>
                  <a:gd name="connsiteY6" fmla="*/ 28575 h 373856"/>
                  <a:gd name="connsiteX7" fmla="*/ 109537 w 378890"/>
                  <a:gd name="connsiteY7" fmla="*/ 23812 h 373856"/>
                  <a:gd name="connsiteX8" fmla="*/ 116681 w 378890"/>
                  <a:gd name="connsiteY8" fmla="*/ 16669 h 373856"/>
                  <a:gd name="connsiteX9" fmla="*/ 133350 w 378890"/>
                  <a:gd name="connsiteY9" fmla="*/ 9525 h 373856"/>
                  <a:gd name="connsiteX10" fmla="*/ 161925 w 378890"/>
                  <a:gd name="connsiteY10" fmla="*/ 4762 h 373856"/>
                  <a:gd name="connsiteX11" fmla="*/ 176212 w 378890"/>
                  <a:gd name="connsiteY11" fmla="*/ 0 h 373856"/>
                  <a:gd name="connsiteX12" fmla="*/ 235744 w 378890"/>
                  <a:gd name="connsiteY12" fmla="*/ 2381 h 373856"/>
                  <a:gd name="connsiteX13" fmla="*/ 261937 w 378890"/>
                  <a:gd name="connsiteY13" fmla="*/ 9525 h 373856"/>
                  <a:gd name="connsiteX14" fmla="*/ 300037 w 378890"/>
                  <a:gd name="connsiteY14" fmla="*/ 14287 h 373856"/>
                  <a:gd name="connsiteX15" fmla="*/ 307181 w 378890"/>
                  <a:gd name="connsiteY15" fmla="*/ 19050 h 373856"/>
                  <a:gd name="connsiteX16" fmla="*/ 314325 w 378890"/>
                  <a:gd name="connsiteY16" fmla="*/ 57150 h 373856"/>
                  <a:gd name="connsiteX17" fmla="*/ 319087 w 378890"/>
                  <a:gd name="connsiteY17" fmla="*/ 71437 h 373856"/>
                  <a:gd name="connsiteX18" fmla="*/ 321469 w 378890"/>
                  <a:gd name="connsiteY18" fmla="*/ 80962 h 373856"/>
                  <a:gd name="connsiteX19" fmla="*/ 323850 w 378890"/>
                  <a:gd name="connsiteY19" fmla="*/ 88106 h 373856"/>
                  <a:gd name="connsiteX20" fmla="*/ 338137 w 378890"/>
                  <a:gd name="connsiteY20" fmla="*/ 100012 h 373856"/>
                  <a:gd name="connsiteX21" fmla="*/ 350044 w 378890"/>
                  <a:gd name="connsiteY21" fmla="*/ 114300 h 373856"/>
                  <a:gd name="connsiteX22" fmla="*/ 357187 w 378890"/>
                  <a:gd name="connsiteY22" fmla="*/ 130969 h 373856"/>
                  <a:gd name="connsiteX23" fmla="*/ 364331 w 378890"/>
                  <a:gd name="connsiteY23" fmla="*/ 140494 h 373856"/>
                  <a:gd name="connsiteX24" fmla="*/ 369094 w 378890"/>
                  <a:gd name="connsiteY24" fmla="*/ 169069 h 373856"/>
                  <a:gd name="connsiteX25" fmla="*/ 378619 w 378890"/>
                  <a:gd name="connsiteY25" fmla="*/ 209550 h 373856"/>
                  <a:gd name="connsiteX26" fmla="*/ 376237 w 378890"/>
                  <a:gd name="connsiteY26" fmla="*/ 254794 h 373856"/>
                  <a:gd name="connsiteX27" fmla="*/ 378619 w 378890"/>
                  <a:gd name="connsiteY27" fmla="*/ 266700 h 373856"/>
                  <a:gd name="connsiteX28" fmla="*/ 369094 w 378890"/>
                  <a:gd name="connsiteY28" fmla="*/ 276225 h 373856"/>
                  <a:gd name="connsiteX29" fmla="*/ 366712 w 378890"/>
                  <a:gd name="connsiteY29" fmla="*/ 283369 h 373856"/>
                  <a:gd name="connsiteX30" fmla="*/ 364331 w 378890"/>
                  <a:gd name="connsiteY30" fmla="*/ 295275 h 373856"/>
                  <a:gd name="connsiteX31" fmla="*/ 347662 w 378890"/>
                  <a:gd name="connsiteY31" fmla="*/ 300037 h 373856"/>
                  <a:gd name="connsiteX32" fmla="*/ 269081 w 378890"/>
                  <a:gd name="connsiteY32" fmla="*/ 309562 h 373856"/>
                  <a:gd name="connsiteX33" fmla="*/ 261937 w 378890"/>
                  <a:gd name="connsiteY33" fmla="*/ 314325 h 373856"/>
                  <a:gd name="connsiteX34" fmla="*/ 257175 w 378890"/>
                  <a:gd name="connsiteY34" fmla="*/ 323850 h 373856"/>
                  <a:gd name="connsiteX35" fmla="*/ 240506 w 378890"/>
                  <a:gd name="connsiteY35" fmla="*/ 342900 h 373856"/>
                  <a:gd name="connsiteX36" fmla="*/ 233362 w 378890"/>
                  <a:gd name="connsiteY36" fmla="*/ 345281 h 373856"/>
                  <a:gd name="connsiteX37" fmla="*/ 180975 w 378890"/>
                  <a:gd name="connsiteY37" fmla="*/ 347662 h 373856"/>
                  <a:gd name="connsiteX38" fmla="*/ 161925 w 378890"/>
                  <a:gd name="connsiteY38" fmla="*/ 352425 h 373856"/>
                  <a:gd name="connsiteX39" fmla="*/ 157162 w 378890"/>
                  <a:gd name="connsiteY39" fmla="*/ 359569 h 373856"/>
                  <a:gd name="connsiteX40" fmla="*/ 164306 w 378890"/>
                  <a:gd name="connsiteY40" fmla="*/ 357187 h 373856"/>
                  <a:gd name="connsiteX41" fmla="*/ 166687 w 378890"/>
                  <a:gd name="connsiteY41" fmla="*/ 347662 h 373856"/>
                  <a:gd name="connsiteX42" fmla="*/ 185737 w 378890"/>
                  <a:gd name="connsiteY42" fmla="*/ 330994 h 373856"/>
                  <a:gd name="connsiteX43" fmla="*/ 188119 w 378890"/>
                  <a:gd name="connsiteY43" fmla="*/ 321469 h 373856"/>
                  <a:gd name="connsiteX44" fmla="*/ 195262 w 378890"/>
                  <a:gd name="connsiteY44" fmla="*/ 316706 h 373856"/>
                  <a:gd name="connsiteX45" fmla="*/ 188119 w 378890"/>
                  <a:gd name="connsiteY45" fmla="*/ 319087 h 373856"/>
                  <a:gd name="connsiteX46" fmla="*/ 173831 w 378890"/>
                  <a:gd name="connsiteY46" fmla="*/ 326231 h 373856"/>
                  <a:gd name="connsiteX47" fmla="*/ 154781 w 378890"/>
                  <a:gd name="connsiteY47" fmla="*/ 338137 h 373856"/>
                  <a:gd name="connsiteX48" fmla="*/ 116681 w 378890"/>
                  <a:gd name="connsiteY48" fmla="*/ 352425 h 373856"/>
                  <a:gd name="connsiteX49" fmla="*/ 102394 w 378890"/>
                  <a:gd name="connsiteY49" fmla="*/ 359569 h 373856"/>
                  <a:gd name="connsiteX50" fmla="*/ 69056 w 378890"/>
                  <a:gd name="connsiteY50" fmla="*/ 364331 h 373856"/>
                  <a:gd name="connsiteX51" fmla="*/ 59531 w 378890"/>
                  <a:gd name="connsiteY51" fmla="*/ 369094 h 373856"/>
                  <a:gd name="connsiteX52" fmla="*/ 45244 w 378890"/>
                  <a:gd name="connsiteY52" fmla="*/ 371475 h 373856"/>
                  <a:gd name="connsiteX53" fmla="*/ 33337 w 378890"/>
                  <a:gd name="connsiteY53" fmla="*/ 373856 h 373856"/>
                  <a:gd name="connsiteX54" fmla="*/ 28575 w 378890"/>
                  <a:gd name="connsiteY54" fmla="*/ 364331 h 373856"/>
                  <a:gd name="connsiteX55" fmla="*/ 23812 w 378890"/>
                  <a:gd name="connsiteY55" fmla="*/ 340519 h 373856"/>
                  <a:gd name="connsiteX56" fmla="*/ 14287 w 378890"/>
                  <a:gd name="connsiteY56" fmla="*/ 326231 h 373856"/>
                  <a:gd name="connsiteX57" fmla="*/ 4762 w 378890"/>
                  <a:gd name="connsiteY57" fmla="*/ 314325 h 373856"/>
                  <a:gd name="connsiteX58" fmla="*/ 0 w 378890"/>
                  <a:gd name="connsiteY58" fmla="*/ 307181 h 373856"/>
                  <a:gd name="connsiteX59" fmla="*/ 11906 w 378890"/>
                  <a:gd name="connsiteY59" fmla="*/ 247650 h 373856"/>
                  <a:gd name="connsiteX60" fmla="*/ 23812 w 378890"/>
                  <a:gd name="connsiteY60" fmla="*/ 235744 h 373856"/>
                  <a:gd name="connsiteX61" fmla="*/ 42862 w 378890"/>
                  <a:gd name="connsiteY61" fmla="*/ 223837 h 373856"/>
                  <a:gd name="connsiteX62" fmla="*/ 50006 w 378890"/>
                  <a:gd name="connsiteY62" fmla="*/ 209550 h 373856"/>
                  <a:gd name="connsiteX63" fmla="*/ 2344 w 378890"/>
                  <a:gd name="connsiteY63" fmla="*/ 126144 h 373856"/>
                  <a:gd name="connsiteX64" fmla="*/ 47625 w 378890"/>
                  <a:gd name="connsiteY64" fmla="*/ 152400 h 373856"/>
                  <a:gd name="connsiteX0" fmla="*/ 8265 w 378890"/>
                  <a:gd name="connsiteY0" fmla="*/ 83308 h 373856"/>
                  <a:gd name="connsiteX1" fmla="*/ 59531 w 378890"/>
                  <a:gd name="connsiteY1" fmla="*/ 102394 h 373856"/>
                  <a:gd name="connsiteX2" fmla="*/ 66675 w 378890"/>
                  <a:gd name="connsiteY2" fmla="*/ 90487 h 373856"/>
                  <a:gd name="connsiteX3" fmla="*/ 76200 w 378890"/>
                  <a:gd name="connsiteY3" fmla="*/ 69056 h 373856"/>
                  <a:gd name="connsiteX4" fmla="*/ 78581 w 378890"/>
                  <a:gd name="connsiteY4" fmla="*/ 59531 h 373856"/>
                  <a:gd name="connsiteX5" fmla="*/ 92869 w 378890"/>
                  <a:gd name="connsiteY5" fmla="*/ 42862 h 373856"/>
                  <a:gd name="connsiteX6" fmla="*/ 102394 w 378890"/>
                  <a:gd name="connsiteY6" fmla="*/ 28575 h 373856"/>
                  <a:gd name="connsiteX7" fmla="*/ 109537 w 378890"/>
                  <a:gd name="connsiteY7" fmla="*/ 23812 h 373856"/>
                  <a:gd name="connsiteX8" fmla="*/ 116681 w 378890"/>
                  <a:gd name="connsiteY8" fmla="*/ 16669 h 373856"/>
                  <a:gd name="connsiteX9" fmla="*/ 133350 w 378890"/>
                  <a:gd name="connsiteY9" fmla="*/ 9525 h 373856"/>
                  <a:gd name="connsiteX10" fmla="*/ 161925 w 378890"/>
                  <a:gd name="connsiteY10" fmla="*/ 4762 h 373856"/>
                  <a:gd name="connsiteX11" fmla="*/ 176212 w 378890"/>
                  <a:gd name="connsiteY11" fmla="*/ 0 h 373856"/>
                  <a:gd name="connsiteX12" fmla="*/ 235744 w 378890"/>
                  <a:gd name="connsiteY12" fmla="*/ 2381 h 373856"/>
                  <a:gd name="connsiteX13" fmla="*/ 261937 w 378890"/>
                  <a:gd name="connsiteY13" fmla="*/ 9525 h 373856"/>
                  <a:gd name="connsiteX14" fmla="*/ 300037 w 378890"/>
                  <a:gd name="connsiteY14" fmla="*/ 14287 h 373856"/>
                  <a:gd name="connsiteX15" fmla="*/ 307181 w 378890"/>
                  <a:gd name="connsiteY15" fmla="*/ 19050 h 373856"/>
                  <a:gd name="connsiteX16" fmla="*/ 314325 w 378890"/>
                  <a:gd name="connsiteY16" fmla="*/ 57150 h 373856"/>
                  <a:gd name="connsiteX17" fmla="*/ 319087 w 378890"/>
                  <a:gd name="connsiteY17" fmla="*/ 71437 h 373856"/>
                  <a:gd name="connsiteX18" fmla="*/ 321469 w 378890"/>
                  <a:gd name="connsiteY18" fmla="*/ 80962 h 373856"/>
                  <a:gd name="connsiteX19" fmla="*/ 323850 w 378890"/>
                  <a:gd name="connsiteY19" fmla="*/ 88106 h 373856"/>
                  <a:gd name="connsiteX20" fmla="*/ 338137 w 378890"/>
                  <a:gd name="connsiteY20" fmla="*/ 100012 h 373856"/>
                  <a:gd name="connsiteX21" fmla="*/ 350044 w 378890"/>
                  <a:gd name="connsiteY21" fmla="*/ 114300 h 373856"/>
                  <a:gd name="connsiteX22" fmla="*/ 357187 w 378890"/>
                  <a:gd name="connsiteY22" fmla="*/ 130969 h 373856"/>
                  <a:gd name="connsiteX23" fmla="*/ 364331 w 378890"/>
                  <a:gd name="connsiteY23" fmla="*/ 140494 h 373856"/>
                  <a:gd name="connsiteX24" fmla="*/ 369094 w 378890"/>
                  <a:gd name="connsiteY24" fmla="*/ 169069 h 373856"/>
                  <a:gd name="connsiteX25" fmla="*/ 378619 w 378890"/>
                  <a:gd name="connsiteY25" fmla="*/ 209550 h 373856"/>
                  <a:gd name="connsiteX26" fmla="*/ 376237 w 378890"/>
                  <a:gd name="connsiteY26" fmla="*/ 254794 h 373856"/>
                  <a:gd name="connsiteX27" fmla="*/ 378619 w 378890"/>
                  <a:gd name="connsiteY27" fmla="*/ 266700 h 373856"/>
                  <a:gd name="connsiteX28" fmla="*/ 369094 w 378890"/>
                  <a:gd name="connsiteY28" fmla="*/ 276225 h 373856"/>
                  <a:gd name="connsiteX29" fmla="*/ 366712 w 378890"/>
                  <a:gd name="connsiteY29" fmla="*/ 283369 h 373856"/>
                  <a:gd name="connsiteX30" fmla="*/ 364331 w 378890"/>
                  <a:gd name="connsiteY30" fmla="*/ 295275 h 373856"/>
                  <a:gd name="connsiteX31" fmla="*/ 347662 w 378890"/>
                  <a:gd name="connsiteY31" fmla="*/ 300037 h 373856"/>
                  <a:gd name="connsiteX32" fmla="*/ 269081 w 378890"/>
                  <a:gd name="connsiteY32" fmla="*/ 309562 h 373856"/>
                  <a:gd name="connsiteX33" fmla="*/ 261937 w 378890"/>
                  <a:gd name="connsiteY33" fmla="*/ 314325 h 373856"/>
                  <a:gd name="connsiteX34" fmla="*/ 257175 w 378890"/>
                  <a:gd name="connsiteY34" fmla="*/ 323850 h 373856"/>
                  <a:gd name="connsiteX35" fmla="*/ 240506 w 378890"/>
                  <a:gd name="connsiteY35" fmla="*/ 342900 h 373856"/>
                  <a:gd name="connsiteX36" fmla="*/ 233362 w 378890"/>
                  <a:gd name="connsiteY36" fmla="*/ 345281 h 373856"/>
                  <a:gd name="connsiteX37" fmla="*/ 180975 w 378890"/>
                  <a:gd name="connsiteY37" fmla="*/ 347662 h 373856"/>
                  <a:gd name="connsiteX38" fmla="*/ 161925 w 378890"/>
                  <a:gd name="connsiteY38" fmla="*/ 352425 h 373856"/>
                  <a:gd name="connsiteX39" fmla="*/ 157162 w 378890"/>
                  <a:gd name="connsiteY39" fmla="*/ 359569 h 373856"/>
                  <a:gd name="connsiteX40" fmla="*/ 164306 w 378890"/>
                  <a:gd name="connsiteY40" fmla="*/ 357187 h 373856"/>
                  <a:gd name="connsiteX41" fmla="*/ 166687 w 378890"/>
                  <a:gd name="connsiteY41" fmla="*/ 347662 h 373856"/>
                  <a:gd name="connsiteX42" fmla="*/ 185737 w 378890"/>
                  <a:gd name="connsiteY42" fmla="*/ 330994 h 373856"/>
                  <a:gd name="connsiteX43" fmla="*/ 188119 w 378890"/>
                  <a:gd name="connsiteY43" fmla="*/ 321469 h 373856"/>
                  <a:gd name="connsiteX44" fmla="*/ 195262 w 378890"/>
                  <a:gd name="connsiteY44" fmla="*/ 316706 h 373856"/>
                  <a:gd name="connsiteX45" fmla="*/ 188119 w 378890"/>
                  <a:gd name="connsiteY45" fmla="*/ 319087 h 373856"/>
                  <a:gd name="connsiteX46" fmla="*/ 173831 w 378890"/>
                  <a:gd name="connsiteY46" fmla="*/ 326231 h 373856"/>
                  <a:gd name="connsiteX47" fmla="*/ 154781 w 378890"/>
                  <a:gd name="connsiteY47" fmla="*/ 338137 h 373856"/>
                  <a:gd name="connsiteX48" fmla="*/ 116681 w 378890"/>
                  <a:gd name="connsiteY48" fmla="*/ 352425 h 373856"/>
                  <a:gd name="connsiteX49" fmla="*/ 102394 w 378890"/>
                  <a:gd name="connsiteY49" fmla="*/ 359569 h 373856"/>
                  <a:gd name="connsiteX50" fmla="*/ 69056 w 378890"/>
                  <a:gd name="connsiteY50" fmla="*/ 364331 h 373856"/>
                  <a:gd name="connsiteX51" fmla="*/ 59531 w 378890"/>
                  <a:gd name="connsiteY51" fmla="*/ 369094 h 373856"/>
                  <a:gd name="connsiteX52" fmla="*/ 45244 w 378890"/>
                  <a:gd name="connsiteY52" fmla="*/ 371475 h 373856"/>
                  <a:gd name="connsiteX53" fmla="*/ 33337 w 378890"/>
                  <a:gd name="connsiteY53" fmla="*/ 373856 h 373856"/>
                  <a:gd name="connsiteX54" fmla="*/ 28575 w 378890"/>
                  <a:gd name="connsiteY54" fmla="*/ 364331 h 373856"/>
                  <a:gd name="connsiteX55" fmla="*/ 23812 w 378890"/>
                  <a:gd name="connsiteY55" fmla="*/ 340519 h 373856"/>
                  <a:gd name="connsiteX56" fmla="*/ 14287 w 378890"/>
                  <a:gd name="connsiteY56" fmla="*/ 326231 h 373856"/>
                  <a:gd name="connsiteX57" fmla="*/ 4762 w 378890"/>
                  <a:gd name="connsiteY57" fmla="*/ 314325 h 373856"/>
                  <a:gd name="connsiteX58" fmla="*/ 0 w 378890"/>
                  <a:gd name="connsiteY58" fmla="*/ 307181 h 373856"/>
                  <a:gd name="connsiteX59" fmla="*/ 11906 w 378890"/>
                  <a:gd name="connsiteY59" fmla="*/ 247650 h 373856"/>
                  <a:gd name="connsiteX60" fmla="*/ 23812 w 378890"/>
                  <a:gd name="connsiteY60" fmla="*/ 235744 h 373856"/>
                  <a:gd name="connsiteX61" fmla="*/ 42862 w 378890"/>
                  <a:gd name="connsiteY61" fmla="*/ 223837 h 373856"/>
                  <a:gd name="connsiteX62" fmla="*/ 50006 w 378890"/>
                  <a:gd name="connsiteY62" fmla="*/ 209550 h 373856"/>
                  <a:gd name="connsiteX63" fmla="*/ 2344 w 378890"/>
                  <a:gd name="connsiteY63" fmla="*/ 126144 h 373856"/>
                  <a:gd name="connsiteX64" fmla="*/ 8265 w 378890"/>
                  <a:gd name="connsiteY64" fmla="*/ 83308 h 373856"/>
                  <a:gd name="connsiteX0" fmla="*/ 8265 w 378890"/>
                  <a:gd name="connsiteY0" fmla="*/ 83308 h 373856"/>
                  <a:gd name="connsiteX1" fmla="*/ 51427 w 378890"/>
                  <a:gd name="connsiteY1" fmla="*/ 77476 h 373856"/>
                  <a:gd name="connsiteX2" fmla="*/ 66675 w 378890"/>
                  <a:gd name="connsiteY2" fmla="*/ 90487 h 373856"/>
                  <a:gd name="connsiteX3" fmla="*/ 76200 w 378890"/>
                  <a:gd name="connsiteY3" fmla="*/ 69056 h 373856"/>
                  <a:gd name="connsiteX4" fmla="*/ 78581 w 378890"/>
                  <a:gd name="connsiteY4" fmla="*/ 59531 h 373856"/>
                  <a:gd name="connsiteX5" fmla="*/ 92869 w 378890"/>
                  <a:gd name="connsiteY5" fmla="*/ 42862 h 373856"/>
                  <a:gd name="connsiteX6" fmla="*/ 102394 w 378890"/>
                  <a:gd name="connsiteY6" fmla="*/ 28575 h 373856"/>
                  <a:gd name="connsiteX7" fmla="*/ 109537 w 378890"/>
                  <a:gd name="connsiteY7" fmla="*/ 23812 h 373856"/>
                  <a:gd name="connsiteX8" fmla="*/ 116681 w 378890"/>
                  <a:gd name="connsiteY8" fmla="*/ 16669 h 373856"/>
                  <a:gd name="connsiteX9" fmla="*/ 133350 w 378890"/>
                  <a:gd name="connsiteY9" fmla="*/ 9525 h 373856"/>
                  <a:gd name="connsiteX10" fmla="*/ 161925 w 378890"/>
                  <a:gd name="connsiteY10" fmla="*/ 4762 h 373856"/>
                  <a:gd name="connsiteX11" fmla="*/ 176212 w 378890"/>
                  <a:gd name="connsiteY11" fmla="*/ 0 h 373856"/>
                  <a:gd name="connsiteX12" fmla="*/ 235744 w 378890"/>
                  <a:gd name="connsiteY12" fmla="*/ 2381 h 373856"/>
                  <a:gd name="connsiteX13" fmla="*/ 261937 w 378890"/>
                  <a:gd name="connsiteY13" fmla="*/ 9525 h 373856"/>
                  <a:gd name="connsiteX14" fmla="*/ 300037 w 378890"/>
                  <a:gd name="connsiteY14" fmla="*/ 14287 h 373856"/>
                  <a:gd name="connsiteX15" fmla="*/ 307181 w 378890"/>
                  <a:gd name="connsiteY15" fmla="*/ 19050 h 373856"/>
                  <a:gd name="connsiteX16" fmla="*/ 314325 w 378890"/>
                  <a:gd name="connsiteY16" fmla="*/ 57150 h 373856"/>
                  <a:gd name="connsiteX17" fmla="*/ 319087 w 378890"/>
                  <a:gd name="connsiteY17" fmla="*/ 71437 h 373856"/>
                  <a:gd name="connsiteX18" fmla="*/ 321469 w 378890"/>
                  <a:gd name="connsiteY18" fmla="*/ 80962 h 373856"/>
                  <a:gd name="connsiteX19" fmla="*/ 323850 w 378890"/>
                  <a:gd name="connsiteY19" fmla="*/ 88106 h 373856"/>
                  <a:gd name="connsiteX20" fmla="*/ 338137 w 378890"/>
                  <a:gd name="connsiteY20" fmla="*/ 100012 h 373856"/>
                  <a:gd name="connsiteX21" fmla="*/ 350044 w 378890"/>
                  <a:gd name="connsiteY21" fmla="*/ 114300 h 373856"/>
                  <a:gd name="connsiteX22" fmla="*/ 357187 w 378890"/>
                  <a:gd name="connsiteY22" fmla="*/ 130969 h 373856"/>
                  <a:gd name="connsiteX23" fmla="*/ 364331 w 378890"/>
                  <a:gd name="connsiteY23" fmla="*/ 140494 h 373856"/>
                  <a:gd name="connsiteX24" fmla="*/ 369094 w 378890"/>
                  <a:gd name="connsiteY24" fmla="*/ 169069 h 373856"/>
                  <a:gd name="connsiteX25" fmla="*/ 378619 w 378890"/>
                  <a:gd name="connsiteY25" fmla="*/ 209550 h 373856"/>
                  <a:gd name="connsiteX26" fmla="*/ 376237 w 378890"/>
                  <a:gd name="connsiteY26" fmla="*/ 254794 h 373856"/>
                  <a:gd name="connsiteX27" fmla="*/ 378619 w 378890"/>
                  <a:gd name="connsiteY27" fmla="*/ 266700 h 373856"/>
                  <a:gd name="connsiteX28" fmla="*/ 369094 w 378890"/>
                  <a:gd name="connsiteY28" fmla="*/ 276225 h 373856"/>
                  <a:gd name="connsiteX29" fmla="*/ 366712 w 378890"/>
                  <a:gd name="connsiteY29" fmla="*/ 283369 h 373856"/>
                  <a:gd name="connsiteX30" fmla="*/ 364331 w 378890"/>
                  <a:gd name="connsiteY30" fmla="*/ 295275 h 373856"/>
                  <a:gd name="connsiteX31" fmla="*/ 347662 w 378890"/>
                  <a:gd name="connsiteY31" fmla="*/ 300037 h 373856"/>
                  <a:gd name="connsiteX32" fmla="*/ 269081 w 378890"/>
                  <a:gd name="connsiteY32" fmla="*/ 309562 h 373856"/>
                  <a:gd name="connsiteX33" fmla="*/ 261937 w 378890"/>
                  <a:gd name="connsiteY33" fmla="*/ 314325 h 373856"/>
                  <a:gd name="connsiteX34" fmla="*/ 257175 w 378890"/>
                  <a:gd name="connsiteY34" fmla="*/ 323850 h 373856"/>
                  <a:gd name="connsiteX35" fmla="*/ 240506 w 378890"/>
                  <a:gd name="connsiteY35" fmla="*/ 342900 h 373856"/>
                  <a:gd name="connsiteX36" fmla="*/ 233362 w 378890"/>
                  <a:gd name="connsiteY36" fmla="*/ 345281 h 373856"/>
                  <a:gd name="connsiteX37" fmla="*/ 180975 w 378890"/>
                  <a:gd name="connsiteY37" fmla="*/ 347662 h 373856"/>
                  <a:gd name="connsiteX38" fmla="*/ 161925 w 378890"/>
                  <a:gd name="connsiteY38" fmla="*/ 352425 h 373856"/>
                  <a:gd name="connsiteX39" fmla="*/ 157162 w 378890"/>
                  <a:gd name="connsiteY39" fmla="*/ 359569 h 373856"/>
                  <a:gd name="connsiteX40" fmla="*/ 164306 w 378890"/>
                  <a:gd name="connsiteY40" fmla="*/ 357187 h 373856"/>
                  <a:gd name="connsiteX41" fmla="*/ 166687 w 378890"/>
                  <a:gd name="connsiteY41" fmla="*/ 347662 h 373856"/>
                  <a:gd name="connsiteX42" fmla="*/ 185737 w 378890"/>
                  <a:gd name="connsiteY42" fmla="*/ 330994 h 373856"/>
                  <a:gd name="connsiteX43" fmla="*/ 188119 w 378890"/>
                  <a:gd name="connsiteY43" fmla="*/ 321469 h 373856"/>
                  <a:gd name="connsiteX44" fmla="*/ 195262 w 378890"/>
                  <a:gd name="connsiteY44" fmla="*/ 316706 h 373856"/>
                  <a:gd name="connsiteX45" fmla="*/ 188119 w 378890"/>
                  <a:gd name="connsiteY45" fmla="*/ 319087 h 373856"/>
                  <a:gd name="connsiteX46" fmla="*/ 173831 w 378890"/>
                  <a:gd name="connsiteY46" fmla="*/ 326231 h 373856"/>
                  <a:gd name="connsiteX47" fmla="*/ 154781 w 378890"/>
                  <a:gd name="connsiteY47" fmla="*/ 338137 h 373856"/>
                  <a:gd name="connsiteX48" fmla="*/ 116681 w 378890"/>
                  <a:gd name="connsiteY48" fmla="*/ 352425 h 373856"/>
                  <a:gd name="connsiteX49" fmla="*/ 102394 w 378890"/>
                  <a:gd name="connsiteY49" fmla="*/ 359569 h 373856"/>
                  <a:gd name="connsiteX50" fmla="*/ 69056 w 378890"/>
                  <a:gd name="connsiteY50" fmla="*/ 364331 h 373856"/>
                  <a:gd name="connsiteX51" fmla="*/ 59531 w 378890"/>
                  <a:gd name="connsiteY51" fmla="*/ 369094 h 373856"/>
                  <a:gd name="connsiteX52" fmla="*/ 45244 w 378890"/>
                  <a:gd name="connsiteY52" fmla="*/ 371475 h 373856"/>
                  <a:gd name="connsiteX53" fmla="*/ 33337 w 378890"/>
                  <a:gd name="connsiteY53" fmla="*/ 373856 h 373856"/>
                  <a:gd name="connsiteX54" fmla="*/ 28575 w 378890"/>
                  <a:gd name="connsiteY54" fmla="*/ 364331 h 373856"/>
                  <a:gd name="connsiteX55" fmla="*/ 23812 w 378890"/>
                  <a:gd name="connsiteY55" fmla="*/ 340519 h 373856"/>
                  <a:gd name="connsiteX56" fmla="*/ 14287 w 378890"/>
                  <a:gd name="connsiteY56" fmla="*/ 326231 h 373856"/>
                  <a:gd name="connsiteX57" fmla="*/ 4762 w 378890"/>
                  <a:gd name="connsiteY57" fmla="*/ 314325 h 373856"/>
                  <a:gd name="connsiteX58" fmla="*/ 0 w 378890"/>
                  <a:gd name="connsiteY58" fmla="*/ 307181 h 373856"/>
                  <a:gd name="connsiteX59" fmla="*/ 11906 w 378890"/>
                  <a:gd name="connsiteY59" fmla="*/ 247650 h 373856"/>
                  <a:gd name="connsiteX60" fmla="*/ 23812 w 378890"/>
                  <a:gd name="connsiteY60" fmla="*/ 235744 h 373856"/>
                  <a:gd name="connsiteX61" fmla="*/ 42862 w 378890"/>
                  <a:gd name="connsiteY61" fmla="*/ 223837 h 373856"/>
                  <a:gd name="connsiteX62" fmla="*/ 50006 w 378890"/>
                  <a:gd name="connsiteY62" fmla="*/ 209550 h 373856"/>
                  <a:gd name="connsiteX63" fmla="*/ 2344 w 378890"/>
                  <a:gd name="connsiteY63" fmla="*/ 126144 h 373856"/>
                  <a:gd name="connsiteX64" fmla="*/ 8265 w 378890"/>
                  <a:gd name="connsiteY64" fmla="*/ 83308 h 373856"/>
                  <a:gd name="connsiteX0" fmla="*/ 39989 w 410614"/>
                  <a:gd name="connsiteY0" fmla="*/ 83308 h 373856"/>
                  <a:gd name="connsiteX1" fmla="*/ 83151 w 410614"/>
                  <a:gd name="connsiteY1" fmla="*/ 77476 h 373856"/>
                  <a:gd name="connsiteX2" fmla="*/ 98399 w 410614"/>
                  <a:gd name="connsiteY2" fmla="*/ 90487 h 373856"/>
                  <a:gd name="connsiteX3" fmla="*/ 107924 w 410614"/>
                  <a:gd name="connsiteY3" fmla="*/ 69056 h 373856"/>
                  <a:gd name="connsiteX4" fmla="*/ 110305 w 410614"/>
                  <a:gd name="connsiteY4" fmla="*/ 59531 h 373856"/>
                  <a:gd name="connsiteX5" fmla="*/ 124593 w 410614"/>
                  <a:gd name="connsiteY5" fmla="*/ 42862 h 373856"/>
                  <a:gd name="connsiteX6" fmla="*/ 134118 w 410614"/>
                  <a:gd name="connsiteY6" fmla="*/ 28575 h 373856"/>
                  <a:gd name="connsiteX7" fmla="*/ 141261 w 410614"/>
                  <a:gd name="connsiteY7" fmla="*/ 23812 h 373856"/>
                  <a:gd name="connsiteX8" fmla="*/ 148405 w 410614"/>
                  <a:gd name="connsiteY8" fmla="*/ 16669 h 373856"/>
                  <a:gd name="connsiteX9" fmla="*/ 165074 w 410614"/>
                  <a:gd name="connsiteY9" fmla="*/ 9525 h 373856"/>
                  <a:gd name="connsiteX10" fmla="*/ 193649 w 410614"/>
                  <a:gd name="connsiteY10" fmla="*/ 4762 h 373856"/>
                  <a:gd name="connsiteX11" fmla="*/ 207936 w 410614"/>
                  <a:gd name="connsiteY11" fmla="*/ 0 h 373856"/>
                  <a:gd name="connsiteX12" fmla="*/ 267468 w 410614"/>
                  <a:gd name="connsiteY12" fmla="*/ 2381 h 373856"/>
                  <a:gd name="connsiteX13" fmla="*/ 293661 w 410614"/>
                  <a:gd name="connsiteY13" fmla="*/ 9525 h 373856"/>
                  <a:gd name="connsiteX14" fmla="*/ 331761 w 410614"/>
                  <a:gd name="connsiteY14" fmla="*/ 14287 h 373856"/>
                  <a:gd name="connsiteX15" fmla="*/ 338905 w 410614"/>
                  <a:gd name="connsiteY15" fmla="*/ 19050 h 373856"/>
                  <a:gd name="connsiteX16" fmla="*/ 346049 w 410614"/>
                  <a:gd name="connsiteY16" fmla="*/ 57150 h 373856"/>
                  <a:gd name="connsiteX17" fmla="*/ 350811 w 410614"/>
                  <a:gd name="connsiteY17" fmla="*/ 71437 h 373856"/>
                  <a:gd name="connsiteX18" fmla="*/ 353193 w 410614"/>
                  <a:gd name="connsiteY18" fmla="*/ 80962 h 373856"/>
                  <a:gd name="connsiteX19" fmla="*/ 355574 w 410614"/>
                  <a:gd name="connsiteY19" fmla="*/ 88106 h 373856"/>
                  <a:gd name="connsiteX20" fmla="*/ 369861 w 410614"/>
                  <a:gd name="connsiteY20" fmla="*/ 100012 h 373856"/>
                  <a:gd name="connsiteX21" fmla="*/ 381768 w 410614"/>
                  <a:gd name="connsiteY21" fmla="*/ 114300 h 373856"/>
                  <a:gd name="connsiteX22" fmla="*/ 388911 w 410614"/>
                  <a:gd name="connsiteY22" fmla="*/ 130969 h 373856"/>
                  <a:gd name="connsiteX23" fmla="*/ 396055 w 410614"/>
                  <a:gd name="connsiteY23" fmla="*/ 140494 h 373856"/>
                  <a:gd name="connsiteX24" fmla="*/ 400818 w 410614"/>
                  <a:gd name="connsiteY24" fmla="*/ 169069 h 373856"/>
                  <a:gd name="connsiteX25" fmla="*/ 410343 w 410614"/>
                  <a:gd name="connsiteY25" fmla="*/ 209550 h 373856"/>
                  <a:gd name="connsiteX26" fmla="*/ 407961 w 410614"/>
                  <a:gd name="connsiteY26" fmla="*/ 254794 h 373856"/>
                  <a:gd name="connsiteX27" fmla="*/ 410343 w 410614"/>
                  <a:gd name="connsiteY27" fmla="*/ 266700 h 373856"/>
                  <a:gd name="connsiteX28" fmla="*/ 400818 w 410614"/>
                  <a:gd name="connsiteY28" fmla="*/ 276225 h 373856"/>
                  <a:gd name="connsiteX29" fmla="*/ 398436 w 410614"/>
                  <a:gd name="connsiteY29" fmla="*/ 283369 h 373856"/>
                  <a:gd name="connsiteX30" fmla="*/ 396055 w 410614"/>
                  <a:gd name="connsiteY30" fmla="*/ 295275 h 373856"/>
                  <a:gd name="connsiteX31" fmla="*/ 379386 w 410614"/>
                  <a:gd name="connsiteY31" fmla="*/ 300037 h 373856"/>
                  <a:gd name="connsiteX32" fmla="*/ 300805 w 410614"/>
                  <a:gd name="connsiteY32" fmla="*/ 309562 h 373856"/>
                  <a:gd name="connsiteX33" fmla="*/ 293661 w 410614"/>
                  <a:gd name="connsiteY33" fmla="*/ 314325 h 373856"/>
                  <a:gd name="connsiteX34" fmla="*/ 288899 w 410614"/>
                  <a:gd name="connsiteY34" fmla="*/ 323850 h 373856"/>
                  <a:gd name="connsiteX35" fmla="*/ 272230 w 410614"/>
                  <a:gd name="connsiteY35" fmla="*/ 342900 h 373856"/>
                  <a:gd name="connsiteX36" fmla="*/ 265086 w 410614"/>
                  <a:gd name="connsiteY36" fmla="*/ 345281 h 373856"/>
                  <a:gd name="connsiteX37" fmla="*/ 212699 w 410614"/>
                  <a:gd name="connsiteY37" fmla="*/ 347662 h 373856"/>
                  <a:gd name="connsiteX38" fmla="*/ 193649 w 410614"/>
                  <a:gd name="connsiteY38" fmla="*/ 352425 h 373856"/>
                  <a:gd name="connsiteX39" fmla="*/ 188886 w 410614"/>
                  <a:gd name="connsiteY39" fmla="*/ 359569 h 373856"/>
                  <a:gd name="connsiteX40" fmla="*/ 196030 w 410614"/>
                  <a:gd name="connsiteY40" fmla="*/ 357187 h 373856"/>
                  <a:gd name="connsiteX41" fmla="*/ 198411 w 410614"/>
                  <a:gd name="connsiteY41" fmla="*/ 347662 h 373856"/>
                  <a:gd name="connsiteX42" fmla="*/ 217461 w 410614"/>
                  <a:gd name="connsiteY42" fmla="*/ 330994 h 373856"/>
                  <a:gd name="connsiteX43" fmla="*/ 219843 w 410614"/>
                  <a:gd name="connsiteY43" fmla="*/ 321469 h 373856"/>
                  <a:gd name="connsiteX44" fmla="*/ 226986 w 410614"/>
                  <a:gd name="connsiteY44" fmla="*/ 316706 h 373856"/>
                  <a:gd name="connsiteX45" fmla="*/ 219843 w 410614"/>
                  <a:gd name="connsiteY45" fmla="*/ 319087 h 373856"/>
                  <a:gd name="connsiteX46" fmla="*/ 205555 w 410614"/>
                  <a:gd name="connsiteY46" fmla="*/ 326231 h 373856"/>
                  <a:gd name="connsiteX47" fmla="*/ 186505 w 410614"/>
                  <a:gd name="connsiteY47" fmla="*/ 338137 h 373856"/>
                  <a:gd name="connsiteX48" fmla="*/ 148405 w 410614"/>
                  <a:gd name="connsiteY48" fmla="*/ 352425 h 373856"/>
                  <a:gd name="connsiteX49" fmla="*/ 134118 w 410614"/>
                  <a:gd name="connsiteY49" fmla="*/ 359569 h 373856"/>
                  <a:gd name="connsiteX50" fmla="*/ 100780 w 410614"/>
                  <a:gd name="connsiteY50" fmla="*/ 364331 h 373856"/>
                  <a:gd name="connsiteX51" fmla="*/ 91255 w 410614"/>
                  <a:gd name="connsiteY51" fmla="*/ 369094 h 373856"/>
                  <a:gd name="connsiteX52" fmla="*/ 76968 w 410614"/>
                  <a:gd name="connsiteY52" fmla="*/ 371475 h 373856"/>
                  <a:gd name="connsiteX53" fmla="*/ 65061 w 410614"/>
                  <a:gd name="connsiteY53" fmla="*/ 373856 h 373856"/>
                  <a:gd name="connsiteX54" fmla="*/ 60299 w 410614"/>
                  <a:gd name="connsiteY54" fmla="*/ 364331 h 373856"/>
                  <a:gd name="connsiteX55" fmla="*/ 55536 w 410614"/>
                  <a:gd name="connsiteY55" fmla="*/ 340519 h 373856"/>
                  <a:gd name="connsiteX56" fmla="*/ 46011 w 410614"/>
                  <a:gd name="connsiteY56" fmla="*/ 326231 h 373856"/>
                  <a:gd name="connsiteX57" fmla="*/ 36486 w 410614"/>
                  <a:gd name="connsiteY57" fmla="*/ 314325 h 373856"/>
                  <a:gd name="connsiteX58" fmla="*/ 31724 w 410614"/>
                  <a:gd name="connsiteY58" fmla="*/ 307181 h 373856"/>
                  <a:gd name="connsiteX59" fmla="*/ 43630 w 410614"/>
                  <a:gd name="connsiteY59" fmla="*/ 247650 h 373856"/>
                  <a:gd name="connsiteX60" fmla="*/ 55536 w 410614"/>
                  <a:gd name="connsiteY60" fmla="*/ 235744 h 373856"/>
                  <a:gd name="connsiteX61" fmla="*/ 74586 w 410614"/>
                  <a:gd name="connsiteY61" fmla="*/ 223837 h 373856"/>
                  <a:gd name="connsiteX62" fmla="*/ 693 w 410614"/>
                  <a:gd name="connsiteY62" fmla="*/ 206152 h 373856"/>
                  <a:gd name="connsiteX63" fmla="*/ 34068 w 410614"/>
                  <a:gd name="connsiteY63" fmla="*/ 126144 h 373856"/>
                  <a:gd name="connsiteX64" fmla="*/ 39989 w 410614"/>
                  <a:gd name="connsiteY64" fmla="*/ 83308 h 373856"/>
                  <a:gd name="connsiteX0" fmla="*/ 40346 w 410971"/>
                  <a:gd name="connsiteY0" fmla="*/ 83308 h 373856"/>
                  <a:gd name="connsiteX1" fmla="*/ 83508 w 410971"/>
                  <a:gd name="connsiteY1" fmla="*/ 77476 h 373856"/>
                  <a:gd name="connsiteX2" fmla="*/ 98756 w 410971"/>
                  <a:gd name="connsiteY2" fmla="*/ 90487 h 373856"/>
                  <a:gd name="connsiteX3" fmla="*/ 108281 w 410971"/>
                  <a:gd name="connsiteY3" fmla="*/ 69056 h 373856"/>
                  <a:gd name="connsiteX4" fmla="*/ 110662 w 410971"/>
                  <a:gd name="connsiteY4" fmla="*/ 59531 h 373856"/>
                  <a:gd name="connsiteX5" fmla="*/ 124950 w 410971"/>
                  <a:gd name="connsiteY5" fmla="*/ 42862 h 373856"/>
                  <a:gd name="connsiteX6" fmla="*/ 134475 w 410971"/>
                  <a:gd name="connsiteY6" fmla="*/ 28575 h 373856"/>
                  <a:gd name="connsiteX7" fmla="*/ 141618 w 410971"/>
                  <a:gd name="connsiteY7" fmla="*/ 23812 h 373856"/>
                  <a:gd name="connsiteX8" fmla="*/ 148762 w 410971"/>
                  <a:gd name="connsiteY8" fmla="*/ 16669 h 373856"/>
                  <a:gd name="connsiteX9" fmla="*/ 165431 w 410971"/>
                  <a:gd name="connsiteY9" fmla="*/ 9525 h 373856"/>
                  <a:gd name="connsiteX10" fmla="*/ 194006 w 410971"/>
                  <a:gd name="connsiteY10" fmla="*/ 4762 h 373856"/>
                  <a:gd name="connsiteX11" fmla="*/ 208293 w 410971"/>
                  <a:gd name="connsiteY11" fmla="*/ 0 h 373856"/>
                  <a:gd name="connsiteX12" fmla="*/ 267825 w 410971"/>
                  <a:gd name="connsiteY12" fmla="*/ 2381 h 373856"/>
                  <a:gd name="connsiteX13" fmla="*/ 294018 w 410971"/>
                  <a:gd name="connsiteY13" fmla="*/ 9525 h 373856"/>
                  <a:gd name="connsiteX14" fmla="*/ 332118 w 410971"/>
                  <a:gd name="connsiteY14" fmla="*/ 14287 h 373856"/>
                  <a:gd name="connsiteX15" fmla="*/ 339262 w 410971"/>
                  <a:gd name="connsiteY15" fmla="*/ 19050 h 373856"/>
                  <a:gd name="connsiteX16" fmla="*/ 346406 w 410971"/>
                  <a:gd name="connsiteY16" fmla="*/ 57150 h 373856"/>
                  <a:gd name="connsiteX17" fmla="*/ 351168 w 410971"/>
                  <a:gd name="connsiteY17" fmla="*/ 71437 h 373856"/>
                  <a:gd name="connsiteX18" fmla="*/ 353550 w 410971"/>
                  <a:gd name="connsiteY18" fmla="*/ 80962 h 373856"/>
                  <a:gd name="connsiteX19" fmla="*/ 355931 w 410971"/>
                  <a:gd name="connsiteY19" fmla="*/ 88106 h 373856"/>
                  <a:gd name="connsiteX20" fmla="*/ 370218 w 410971"/>
                  <a:gd name="connsiteY20" fmla="*/ 100012 h 373856"/>
                  <a:gd name="connsiteX21" fmla="*/ 382125 w 410971"/>
                  <a:gd name="connsiteY21" fmla="*/ 114300 h 373856"/>
                  <a:gd name="connsiteX22" fmla="*/ 389268 w 410971"/>
                  <a:gd name="connsiteY22" fmla="*/ 130969 h 373856"/>
                  <a:gd name="connsiteX23" fmla="*/ 396412 w 410971"/>
                  <a:gd name="connsiteY23" fmla="*/ 140494 h 373856"/>
                  <a:gd name="connsiteX24" fmla="*/ 401175 w 410971"/>
                  <a:gd name="connsiteY24" fmla="*/ 169069 h 373856"/>
                  <a:gd name="connsiteX25" fmla="*/ 410700 w 410971"/>
                  <a:gd name="connsiteY25" fmla="*/ 209550 h 373856"/>
                  <a:gd name="connsiteX26" fmla="*/ 408318 w 410971"/>
                  <a:gd name="connsiteY26" fmla="*/ 254794 h 373856"/>
                  <a:gd name="connsiteX27" fmla="*/ 410700 w 410971"/>
                  <a:gd name="connsiteY27" fmla="*/ 266700 h 373856"/>
                  <a:gd name="connsiteX28" fmla="*/ 401175 w 410971"/>
                  <a:gd name="connsiteY28" fmla="*/ 276225 h 373856"/>
                  <a:gd name="connsiteX29" fmla="*/ 398793 w 410971"/>
                  <a:gd name="connsiteY29" fmla="*/ 283369 h 373856"/>
                  <a:gd name="connsiteX30" fmla="*/ 396412 w 410971"/>
                  <a:gd name="connsiteY30" fmla="*/ 295275 h 373856"/>
                  <a:gd name="connsiteX31" fmla="*/ 379743 w 410971"/>
                  <a:gd name="connsiteY31" fmla="*/ 300037 h 373856"/>
                  <a:gd name="connsiteX32" fmla="*/ 301162 w 410971"/>
                  <a:gd name="connsiteY32" fmla="*/ 309562 h 373856"/>
                  <a:gd name="connsiteX33" fmla="*/ 294018 w 410971"/>
                  <a:gd name="connsiteY33" fmla="*/ 314325 h 373856"/>
                  <a:gd name="connsiteX34" fmla="*/ 289256 w 410971"/>
                  <a:gd name="connsiteY34" fmla="*/ 323850 h 373856"/>
                  <a:gd name="connsiteX35" fmla="*/ 272587 w 410971"/>
                  <a:gd name="connsiteY35" fmla="*/ 342900 h 373856"/>
                  <a:gd name="connsiteX36" fmla="*/ 265443 w 410971"/>
                  <a:gd name="connsiteY36" fmla="*/ 345281 h 373856"/>
                  <a:gd name="connsiteX37" fmla="*/ 213056 w 410971"/>
                  <a:gd name="connsiteY37" fmla="*/ 347662 h 373856"/>
                  <a:gd name="connsiteX38" fmla="*/ 194006 w 410971"/>
                  <a:gd name="connsiteY38" fmla="*/ 352425 h 373856"/>
                  <a:gd name="connsiteX39" fmla="*/ 189243 w 410971"/>
                  <a:gd name="connsiteY39" fmla="*/ 359569 h 373856"/>
                  <a:gd name="connsiteX40" fmla="*/ 196387 w 410971"/>
                  <a:gd name="connsiteY40" fmla="*/ 357187 h 373856"/>
                  <a:gd name="connsiteX41" fmla="*/ 198768 w 410971"/>
                  <a:gd name="connsiteY41" fmla="*/ 347662 h 373856"/>
                  <a:gd name="connsiteX42" fmla="*/ 217818 w 410971"/>
                  <a:gd name="connsiteY42" fmla="*/ 330994 h 373856"/>
                  <a:gd name="connsiteX43" fmla="*/ 220200 w 410971"/>
                  <a:gd name="connsiteY43" fmla="*/ 321469 h 373856"/>
                  <a:gd name="connsiteX44" fmla="*/ 227343 w 410971"/>
                  <a:gd name="connsiteY44" fmla="*/ 316706 h 373856"/>
                  <a:gd name="connsiteX45" fmla="*/ 220200 w 410971"/>
                  <a:gd name="connsiteY45" fmla="*/ 319087 h 373856"/>
                  <a:gd name="connsiteX46" fmla="*/ 205912 w 410971"/>
                  <a:gd name="connsiteY46" fmla="*/ 326231 h 373856"/>
                  <a:gd name="connsiteX47" fmla="*/ 186862 w 410971"/>
                  <a:gd name="connsiteY47" fmla="*/ 338137 h 373856"/>
                  <a:gd name="connsiteX48" fmla="*/ 148762 w 410971"/>
                  <a:gd name="connsiteY48" fmla="*/ 352425 h 373856"/>
                  <a:gd name="connsiteX49" fmla="*/ 134475 w 410971"/>
                  <a:gd name="connsiteY49" fmla="*/ 359569 h 373856"/>
                  <a:gd name="connsiteX50" fmla="*/ 101137 w 410971"/>
                  <a:gd name="connsiteY50" fmla="*/ 364331 h 373856"/>
                  <a:gd name="connsiteX51" fmla="*/ 91612 w 410971"/>
                  <a:gd name="connsiteY51" fmla="*/ 369094 h 373856"/>
                  <a:gd name="connsiteX52" fmla="*/ 77325 w 410971"/>
                  <a:gd name="connsiteY52" fmla="*/ 371475 h 373856"/>
                  <a:gd name="connsiteX53" fmla="*/ 65418 w 410971"/>
                  <a:gd name="connsiteY53" fmla="*/ 373856 h 373856"/>
                  <a:gd name="connsiteX54" fmla="*/ 60656 w 410971"/>
                  <a:gd name="connsiteY54" fmla="*/ 364331 h 373856"/>
                  <a:gd name="connsiteX55" fmla="*/ 55893 w 410971"/>
                  <a:gd name="connsiteY55" fmla="*/ 340519 h 373856"/>
                  <a:gd name="connsiteX56" fmla="*/ 46368 w 410971"/>
                  <a:gd name="connsiteY56" fmla="*/ 326231 h 373856"/>
                  <a:gd name="connsiteX57" fmla="*/ 36843 w 410971"/>
                  <a:gd name="connsiteY57" fmla="*/ 314325 h 373856"/>
                  <a:gd name="connsiteX58" fmla="*/ 32081 w 410971"/>
                  <a:gd name="connsiteY58" fmla="*/ 307181 h 373856"/>
                  <a:gd name="connsiteX59" fmla="*/ 43987 w 410971"/>
                  <a:gd name="connsiteY59" fmla="*/ 247650 h 373856"/>
                  <a:gd name="connsiteX60" fmla="*/ 55893 w 410971"/>
                  <a:gd name="connsiteY60" fmla="*/ 235744 h 373856"/>
                  <a:gd name="connsiteX61" fmla="*/ 6641 w 410971"/>
                  <a:gd name="connsiteY61" fmla="*/ 238561 h 373856"/>
                  <a:gd name="connsiteX62" fmla="*/ 1050 w 410971"/>
                  <a:gd name="connsiteY62" fmla="*/ 206152 h 373856"/>
                  <a:gd name="connsiteX63" fmla="*/ 34425 w 410971"/>
                  <a:gd name="connsiteY63" fmla="*/ 126144 h 373856"/>
                  <a:gd name="connsiteX64" fmla="*/ 40346 w 410971"/>
                  <a:gd name="connsiteY64" fmla="*/ 83308 h 37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0971" h="373856">
                    <a:moveTo>
                      <a:pt x="40346" y="83308"/>
                    </a:moveTo>
                    <a:cubicBezTo>
                      <a:pt x="48526" y="75197"/>
                      <a:pt x="73773" y="76280"/>
                      <a:pt x="83508" y="77476"/>
                    </a:cubicBezTo>
                    <a:cubicBezTo>
                      <a:pt x="93243" y="78673"/>
                      <a:pt x="94627" y="91890"/>
                      <a:pt x="98756" y="90487"/>
                    </a:cubicBezTo>
                    <a:cubicBezTo>
                      <a:pt x="102885" y="89084"/>
                      <a:pt x="97041" y="85915"/>
                      <a:pt x="108281" y="69056"/>
                    </a:cubicBezTo>
                    <a:cubicBezTo>
                      <a:pt x="109075" y="65881"/>
                      <a:pt x="109373" y="62539"/>
                      <a:pt x="110662" y="59531"/>
                    </a:cubicBezTo>
                    <a:cubicBezTo>
                      <a:pt x="114034" y="51663"/>
                      <a:pt x="119491" y="49686"/>
                      <a:pt x="124950" y="42862"/>
                    </a:cubicBezTo>
                    <a:cubicBezTo>
                      <a:pt x="128526" y="38393"/>
                      <a:pt x="131300" y="33337"/>
                      <a:pt x="134475" y="28575"/>
                    </a:cubicBezTo>
                    <a:cubicBezTo>
                      <a:pt x="136062" y="26194"/>
                      <a:pt x="139420" y="25644"/>
                      <a:pt x="141618" y="23812"/>
                    </a:cubicBezTo>
                    <a:cubicBezTo>
                      <a:pt x="144205" y="21656"/>
                      <a:pt x="146022" y="18626"/>
                      <a:pt x="148762" y="16669"/>
                    </a:cubicBezTo>
                    <a:cubicBezTo>
                      <a:pt x="151777" y="14516"/>
                      <a:pt x="161110" y="10389"/>
                      <a:pt x="165431" y="9525"/>
                    </a:cubicBezTo>
                    <a:cubicBezTo>
                      <a:pt x="174900" y="7631"/>
                      <a:pt x="184481" y="6350"/>
                      <a:pt x="194006" y="4762"/>
                    </a:cubicBezTo>
                    <a:cubicBezTo>
                      <a:pt x="198958" y="3937"/>
                      <a:pt x="208293" y="0"/>
                      <a:pt x="208293" y="0"/>
                    </a:cubicBezTo>
                    <a:cubicBezTo>
                      <a:pt x="228137" y="794"/>
                      <a:pt x="248009" y="1060"/>
                      <a:pt x="267825" y="2381"/>
                    </a:cubicBezTo>
                    <a:cubicBezTo>
                      <a:pt x="276242" y="2942"/>
                      <a:pt x="286325" y="6960"/>
                      <a:pt x="294018" y="9525"/>
                    </a:cubicBezTo>
                    <a:cubicBezTo>
                      <a:pt x="297414" y="10657"/>
                      <a:pt x="331218" y="14187"/>
                      <a:pt x="332118" y="14287"/>
                    </a:cubicBezTo>
                    <a:cubicBezTo>
                      <a:pt x="334499" y="15875"/>
                      <a:pt x="337238" y="17026"/>
                      <a:pt x="339262" y="19050"/>
                    </a:cubicBezTo>
                    <a:cubicBezTo>
                      <a:pt x="349680" y="29468"/>
                      <a:pt x="344115" y="42636"/>
                      <a:pt x="346406" y="57150"/>
                    </a:cubicBezTo>
                    <a:cubicBezTo>
                      <a:pt x="347189" y="62108"/>
                      <a:pt x="349950" y="66567"/>
                      <a:pt x="351168" y="71437"/>
                    </a:cubicBezTo>
                    <a:cubicBezTo>
                      <a:pt x="351962" y="74612"/>
                      <a:pt x="352651" y="77815"/>
                      <a:pt x="353550" y="80962"/>
                    </a:cubicBezTo>
                    <a:cubicBezTo>
                      <a:pt x="354240" y="83376"/>
                      <a:pt x="354539" y="86017"/>
                      <a:pt x="355931" y="88106"/>
                    </a:cubicBezTo>
                    <a:cubicBezTo>
                      <a:pt x="361149" y="95933"/>
                      <a:pt x="363629" y="94521"/>
                      <a:pt x="370218" y="100012"/>
                    </a:cubicBezTo>
                    <a:cubicBezTo>
                      <a:pt x="377094" y="105742"/>
                      <a:pt x="377442" y="107276"/>
                      <a:pt x="382125" y="114300"/>
                    </a:cubicBezTo>
                    <a:cubicBezTo>
                      <a:pt x="384439" y="121244"/>
                      <a:pt x="385065" y="124244"/>
                      <a:pt x="389268" y="130969"/>
                    </a:cubicBezTo>
                    <a:cubicBezTo>
                      <a:pt x="391371" y="134335"/>
                      <a:pt x="394031" y="137319"/>
                      <a:pt x="396412" y="140494"/>
                    </a:cubicBezTo>
                    <a:cubicBezTo>
                      <a:pt x="400629" y="157365"/>
                      <a:pt x="397831" y="144548"/>
                      <a:pt x="401175" y="169069"/>
                    </a:cubicBezTo>
                    <a:cubicBezTo>
                      <a:pt x="406047" y="204798"/>
                      <a:pt x="399785" y="193179"/>
                      <a:pt x="410700" y="209550"/>
                    </a:cubicBezTo>
                    <a:cubicBezTo>
                      <a:pt x="409906" y="224631"/>
                      <a:pt x="408318" y="239692"/>
                      <a:pt x="408318" y="254794"/>
                    </a:cubicBezTo>
                    <a:cubicBezTo>
                      <a:pt x="408318" y="258841"/>
                      <a:pt x="411980" y="262860"/>
                      <a:pt x="410700" y="266700"/>
                    </a:cubicBezTo>
                    <a:cubicBezTo>
                      <a:pt x="409280" y="270960"/>
                      <a:pt x="404350" y="273050"/>
                      <a:pt x="401175" y="276225"/>
                    </a:cubicBezTo>
                    <a:cubicBezTo>
                      <a:pt x="400381" y="278606"/>
                      <a:pt x="399402" y="280934"/>
                      <a:pt x="398793" y="283369"/>
                    </a:cubicBezTo>
                    <a:cubicBezTo>
                      <a:pt x="397811" y="287295"/>
                      <a:pt x="399458" y="292610"/>
                      <a:pt x="396412" y="295275"/>
                    </a:cubicBezTo>
                    <a:cubicBezTo>
                      <a:pt x="392063" y="299080"/>
                      <a:pt x="385349" y="298635"/>
                      <a:pt x="379743" y="300037"/>
                    </a:cubicBezTo>
                    <a:cubicBezTo>
                      <a:pt x="346327" y="308391"/>
                      <a:pt x="348167" y="305645"/>
                      <a:pt x="301162" y="309562"/>
                    </a:cubicBezTo>
                    <a:cubicBezTo>
                      <a:pt x="298781" y="311150"/>
                      <a:pt x="295850" y="312126"/>
                      <a:pt x="294018" y="314325"/>
                    </a:cubicBezTo>
                    <a:cubicBezTo>
                      <a:pt x="291746" y="317052"/>
                      <a:pt x="291082" y="320806"/>
                      <a:pt x="289256" y="323850"/>
                    </a:cubicBezTo>
                    <a:cubicBezTo>
                      <a:pt x="283134" y="334054"/>
                      <a:pt x="281998" y="338195"/>
                      <a:pt x="272587" y="342900"/>
                    </a:cubicBezTo>
                    <a:cubicBezTo>
                      <a:pt x="270342" y="344023"/>
                      <a:pt x="267945" y="345081"/>
                      <a:pt x="265443" y="345281"/>
                    </a:cubicBezTo>
                    <a:cubicBezTo>
                      <a:pt x="248018" y="346675"/>
                      <a:pt x="230518" y="346868"/>
                      <a:pt x="213056" y="347662"/>
                    </a:cubicBezTo>
                    <a:lnTo>
                      <a:pt x="194006" y="352425"/>
                    </a:lnTo>
                    <a:cubicBezTo>
                      <a:pt x="191229" y="353119"/>
                      <a:pt x="187963" y="357009"/>
                      <a:pt x="189243" y="359569"/>
                    </a:cubicBezTo>
                    <a:cubicBezTo>
                      <a:pt x="190366" y="361814"/>
                      <a:pt x="194006" y="357981"/>
                      <a:pt x="196387" y="357187"/>
                    </a:cubicBezTo>
                    <a:cubicBezTo>
                      <a:pt x="197181" y="354012"/>
                      <a:pt x="196953" y="350385"/>
                      <a:pt x="198768" y="347662"/>
                    </a:cubicBezTo>
                    <a:cubicBezTo>
                      <a:pt x="204339" y="339305"/>
                      <a:pt x="210267" y="336028"/>
                      <a:pt x="217818" y="330994"/>
                    </a:cubicBezTo>
                    <a:cubicBezTo>
                      <a:pt x="218612" y="327819"/>
                      <a:pt x="218385" y="324192"/>
                      <a:pt x="220200" y="321469"/>
                    </a:cubicBezTo>
                    <a:cubicBezTo>
                      <a:pt x="221787" y="319088"/>
                      <a:pt x="227343" y="319568"/>
                      <a:pt x="227343" y="316706"/>
                    </a:cubicBezTo>
                    <a:cubicBezTo>
                      <a:pt x="227343" y="314196"/>
                      <a:pt x="222493" y="318068"/>
                      <a:pt x="220200" y="319087"/>
                    </a:cubicBezTo>
                    <a:cubicBezTo>
                      <a:pt x="215334" y="321250"/>
                      <a:pt x="210535" y="323589"/>
                      <a:pt x="205912" y="326231"/>
                    </a:cubicBezTo>
                    <a:cubicBezTo>
                      <a:pt x="199410" y="329946"/>
                      <a:pt x="193389" y="334466"/>
                      <a:pt x="186862" y="338137"/>
                    </a:cubicBezTo>
                    <a:cubicBezTo>
                      <a:pt x="154857" y="356140"/>
                      <a:pt x="181246" y="340823"/>
                      <a:pt x="148762" y="352425"/>
                    </a:cubicBezTo>
                    <a:cubicBezTo>
                      <a:pt x="143748" y="354216"/>
                      <a:pt x="139641" y="358278"/>
                      <a:pt x="134475" y="359569"/>
                    </a:cubicBezTo>
                    <a:cubicBezTo>
                      <a:pt x="123585" y="362292"/>
                      <a:pt x="101137" y="364331"/>
                      <a:pt x="101137" y="364331"/>
                    </a:cubicBezTo>
                    <a:cubicBezTo>
                      <a:pt x="97962" y="365919"/>
                      <a:pt x="95012" y="368074"/>
                      <a:pt x="91612" y="369094"/>
                    </a:cubicBezTo>
                    <a:cubicBezTo>
                      <a:pt x="86988" y="370481"/>
                      <a:pt x="82075" y="370611"/>
                      <a:pt x="77325" y="371475"/>
                    </a:cubicBezTo>
                    <a:cubicBezTo>
                      <a:pt x="73343" y="372199"/>
                      <a:pt x="69387" y="373062"/>
                      <a:pt x="65418" y="373856"/>
                    </a:cubicBezTo>
                    <a:cubicBezTo>
                      <a:pt x="63831" y="370681"/>
                      <a:pt x="61631" y="367744"/>
                      <a:pt x="60656" y="364331"/>
                    </a:cubicBezTo>
                    <a:cubicBezTo>
                      <a:pt x="58432" y="356548"/>
                      <a:pt x="58735" y="348098"/>
                      <a:pt x="55893" y="340519"/>
                    </a:cubicBezTo>
                    <a:cubicBezTo>
                      <a:pt x="53883" y="335160"/>
                      <a:pt x="49543" y="330994"/>
                      <a:pt x="46368" y="326231"/>
                    </a:cubicBezTo>
                    <a:cubicBezTo>
                      <a:pt x="43549" y="322002"/>
                      <a:pt x="39892" y="318391"/>
                      <a:pt x="36843" y="314325"/>
                    </a:cubicBezTo>
                    <a:cubicBezTo>
                      <a:pt x="35126" y="312035"/>
                      <a:pt x="33668" y="309562"/>
                      <a:pt x="32081" y="307181"/>
                    </a:cubicBezTo>
                    <a:cubicBezTo>
                      <a:pt x="36050" y="287337"/>
                      <a:pt x="39079" y="267282"/>
                      <a:pt x="43987" y="247650"/>
                    </a:cubicBezTo>
                    <a:cubicBezTo>
                      <a:pt x="45643" y="241024"/>
                      <a:pt x="62117" y="237259"/>
                      <a:pt x="55893" y="235744"/>
                    </a:cubicBezTo>
                    <a:cubicBezTo>
                      <a:pt x="49669" y="234229"/>
                      <a:pt x="-8278" y="246021"/>
                      <a:pt x="6641" y="238561"/>
                    </a:cubicBezTo>
                    <a:cubicBezTo>
                      <a:pt x="8729" y="235430"/>
                      <a:pt x="-3581" y="224888"/>
                      <a:pt x="1050" y="206152"/>
                    </a:cubicBezTo>
                    <a:cubicBezTo>
                      <a:pt x="5681" y="187416"/>
                      <a:pt x="39206" y="140482"/>
                      <a:pt x="34425" y="126144"/>
                    </a:cubicBezTo>
                    <a:cubicBezTo>
                      <a:pt x="36013" y="119794"/>
                      <a:pt x="32166" y="91419"/>
                      <a:pt x="40346" y="83308"/>
                    </a:cubicBezTo>
                    <a:close/>
                  </a:path>
                </a:pathLst>
              </a:cu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Freeform 9"/>
              <p:cNvSpPr>
                <a:spLocks noChangeArrowheads="1"/>
              </p:cNvSpPr>
              <p:nvPr/>
            </p:nvSpPr>
            <p:spPr bwMode="auto">
              <a:xfrm rot="4692439">
                <a:off x="1536943" y="3086215"/>
                <a:ext cx="552555" cy="579311"/>
              </a:xfrm>
              <a:custGeom>
                <a:avLst/>
                <a:gdLst/>
                <a:ahLst/>
                <a:cxnLst>
                  <a:cxn ang="0">
                    <a:pos x="54" y="16"/>
                  </a:cxn>
                  <a:cxn ang="0">
                    <a:pos x="73" y="5"/>
                  </a:cxn>
                  <a:cxn ang="0">
                    <a:pos x="86" y="1"/>
                  </a:cxn>
                  <a:cxn ang="0">
                    <a:pos x="97" y="0"/>
                  </a:cxn>
                  <a:cxn ang="0">
                    <a:pos x="108" y="1"/>
                  </a:cxn>
                  <a:cxn ang="0">
                    <a:pos x="113" y="1"/>
                  </a:cxn>
                  <a:cxn ang="0">
                    <a:pos x="122" y="7"/>
                  </a:cxn>
                  <a:cxn ang="0">
                    <a:pos x="128" y="20"/>
                  </a:cxn>
                  <a:cxn ang="0">
                    <a:pos x="132" y="36"/>
                  </a:cxn>
                  <a:cxn ang="0">
                    <a:pos x="136" y="51"/>
                  </a:cxn>
                  <a:cxn ang="0">
                    <a:pos x="142" y="62"/>
                  </a:cxn>
                  <a:cxn ang="0">
                    <a:pos x="148" y="70"/>
                  </a:cxn>
                  <a:cxn ang="0">
                    <a:pos x="156" y="86"/>
                  </a:cxn>
                  <a:cxn ang="0">
                    <a:pos x="155" y="102"/>
                  </a:cxn>
                  <a:cxn ang="0">
                    <a:pos x="151" y="107"/>
                  </a:cxn>
                  <a:cxn ang="0">
                    <a:pos x="139" y="116"/>
                  </a:cxn>
                  <a:cxn ang="0">
                    <a:pos x="123" y="127"/>
                  </a:cxn>
                  <a:cxn ang="0">
                    <a:pos x="116" y="135"/>
                  </a:cxn>
                  <a:cxn ang="0">
                    <a:pos x="109" y="150"/>
                  </a:cxn>
                  <a:cxn ang="0">
                    <a:pos x="106" y="165"/>
                  </a:cxn>
                  <a:cxn ang="0">
                    <a:pos x="101" y="176"/>
                  </a:cxn>
                  <a:cxn ang="0">
                    <a:pos x="95" y="180"/>
                  </a:cxn>
                  <a:cxn ang="0">
                    <a:pos x="81" y="183"/>
                  </a:cxn>
                  <a:cxn ang="0">
                    <a:pos x="64" y="180"/>
                  </a:cxn>
                  <a:cxn ang="0">
                    <a:pos x="48" y="173"/>
                  </a:cxn>
                  <a:cxn ang="0">
                    <a:pos x="37" y="164"/>
                  </a:cxn>
                  <a:cxn ang="0">
                    <a:pos x="32" y="155"/>
                  </a:cxn>
                  <a:cxn ang="0">
                    <a:pos x="32" y="138"/>
                  </a:cxn>
                  <a:cxn ang="0">
                    <a:pos x="33" y="128"/>
                  </a:cxn>
                  <a:cxn ang="0">
                    <a:pos x="29" y="110"/>
                  </a:cxn>
                  <a:cxn ang="0">
                    <a:pos x="10" y="102"/>
                  </a:cxn>
                  <a:cxn ang="0">
                    <a:pos x="7" y="100"/>
                  </a:cxn>
                  <a:cxn ang="0">
                    <a:pos x="2" y="94"/>
                  </a:cxn>
                  <a:cxn ang="0">
                    <a:pos x="0" y="85"/>
                  </a:cxn>
                  <a:cxn ang="0">
                    <a:pos x="2" y="74"/>
                  </a:cxn>
                  <a:cxn ang="0">
                    <a:pos x="7" y="62"/>
                  </a:cxn>
                  <a:cxn ang="0">
                    <a:pos x="16" y="49"/>
                  </a:cxn>
                  <a:cxn ang="0">
                    <a:pos x="27" y="36"/>
                  </a:cxn>
                  <a:cxn ang="0">
                    <a:pos x="43" y="23"/>
                  </a:cxn>
                  <a:cxn ang="0">
                    <a:pos x="43" y="23"/>
                  </a:cxn>
                </a:cxnLst>
                <a:rect l="0" t="0" r="r" b="b"/>
                <a:pathLst>
                  <a:path w="156" h="183">
                    <a:moveTo>
                      <a:pt x="43" y="23"/>
                    </a:moveTo>
                    <a:lnTo>
                      <a:pt x="54" y="16"/>
                    </a:lnTo>
                    <a:lnTo>
                      <a:pt x="64" y="10"/>
                    </a:lnTo>
                    <a:lnTo>
                      <a:pt x="73" y="5"/>
                    </a:lnTo>
                    <a:lnTo>
                      <a:pt x="80" y="3"/>
                    </a:lnTo>
                    <a:lnTo>
                      <a:pt x="86" y="1"/>
                    </a:lnTo>
                    <a:lnTo>
                      <a:pt x="92" y="0"/>
                    </a:lnTo>
                    <a:lnTo>
                      <a:pt x="97" y="0"/>
                    </a:lnTo>
                    <a:lnTo>
                      <a:pt x="102" y="0"/>
                    </a:lnTo>
                    <a:lnTo>
                      <a:pt x="108" y="1"/>
                    </a:lnTo>
                    <a:lnTo>
                      <a:pt x="113" y="1"/>
                    </a:lnTo>
                    <a:lnTo>
                      <a:pt x="113" y="1"/>
                    </a:lnTo>
                    <a:lnTo>
                      <a:pt x="118" y="3"/>
                    </a:lnTo>
                    <a:lnTo>
                      <a:pt x="122" y="7"/>
                    </a:lnTo>
                    <a:lnTo>
                      <a:pt x="126" y="13"/>
                    </a:lnTo>
                    <a:lnTo>
                      <a:pt x="128" y="20"/>
                    </a:lnTo>
                    <a:lnTo>
                      <a:pt x="130" y="28"/>
                    </a:lnTo>
                    <a:lnTo>
                      <a:pt x="132" y="36"/>
                    </a:lnTo>
                    <a:lnTo>
                      <a:pt x="134" y="44"/>
                    </a:lnTo>
                    <a:lnTo>
                      <a:pt x="136" y="51"/>
                    </a:lnTo>
                    <a:lnTo>
                      <a:pt x="139" y="57"/>
                    </a:lnTo>
                    <a:lnTo>
                      <a:pt x="142" y="62"/>
                    </a:lnTo>
                    <a:lnTo>
                      <a:pt x="142" y="62"/>
                    </a:lnTo>
                    <a:lnTo>
                      <a:pt x="148" y="70"/>
                    </a:lnTo>
                    <a:lnTo>
                      <a:pt x="153" y="78"/>
                    </a:lnTo>
                    <a:lnTo>
                      <a:pt x="156" y="86"/>
                    </a:lnTo>
                    <a:lnTo>
                      <a:pt x="156" y="94"/>
                    </a:lnTo>
                    <a:lnTo>
                      <a:pt x="155" y="102"/>
                    </a:lnTo>
                    <a:lnTo>
                      <a:pt x="155" y="102"/>
                    </a:lnTo>
                    <a:lnTo>
                      <a:pt x="151" y="107"/>
                    </a:lnTo>
                    <a:lnTo>
                      <a:pt x="146" y="112"/>
                    </a:lnTo>
                    <a:lnTo>
                      <a:pt x="139" y="116"/>
                    </a:lnTo>
                    <a:lnTo>
                      <a:pt x="131" y="121"/>
                    </a:lnTo>
                    <a:lnTo>
                      <a:pt x="123" y="127"/>
                    </a:lnTo>
                    <a:lnTo>
                      <a:pt x="116" y="135"/>
                    </a:lnTo>
                    <a:lnTo>
                      <a:pt x="116" y="135"/>
                    </a:lnTo>
                    <a:lnTo>
                      <a:pt x="112" y="143"/>
                    </a:lnTo>
                    <a:lnTo>
                      <a:pt x="109" y="150"/>
                    </a:lnTo>
                    <a:lnTo>
                      <a:pt x="107" y="158"/>
                    </a:lnTo>
                    <a:lnTo>
                      <a:pt x="106" y="165"/>
                    </a:lnTo>
                    <a:lnTo>
                      <a:pt x="104" y="171"/>
                    </a:lnTo>
                    <a:lnTo>
                      <a:pt x="101" y="176"/>
                    </a:lnTo>
                    <a:lnTo>
                      <a:pt x="95" y="180"/>
                    </a:lnTo>
                    <a:lnTo>
                      <a:pt x="95" y="180"/>
                    </a:lnTo>
                    <a:lnTo>
                      <a:pt x="89" y="182"/>
                    </a:lnTo>
                    <a:lnTo>
                      <a:pt x="81" y="183"/>
                    </a:lnTo>
                    <a:lnTo>
                      <a:pt x="73" y="182"/>
                    </a:lnTo>
                    <a:lnTo>
                      <a:pt x="64" y="180"/>
                    </a:lnTo>
                    <a:lnTo>
                      <a:pt x="55" y="177"/>
                    </a:lnTo>
                    <a:lnTo>
                      <a:pt x="48" y="173"/>
                    </a:lnTo>
                    <a:lnTo>
                      <a:pt x="41" y="169"/>
                    </a:lnTo>
                    <a:lnTo>
                      <a:pt x="37" y="164"/>
                    </a:lnTo>
                    <a:lnTo>
                      <a:pt x="37" y="164"/>
                    </a:lnTo>
                    <a:lnTo>
                      <a:pt x="32" y="155"/>
                    </a:lnTo>
                    <a:lnTo>
                      <a:pt x="32" y="147"/>
                    </a:lnTo>
                    <a:lnTo>
                      <a:pt x="32" y="138"/>
                    </a:lnTo>
                    <a:lnTo>
                      <a:pt x="33" y="128"/>
                    </a:lnTo>
                    <a:lnTo>
                      <a:pt x="33" y="128"/>
                    </a:lnTo>
                    <a:lnTo>
                      <a:pt x="32" y="117"/>
                    </a:lnTo>
                    <a:lnTo>
                      <a:pt x="29" y="110"/>
                    </a:lnTo>
                    <a:lnTo>
                      <a:pt x="22" y="105"/>
                    </a:lnTo>
                    <a:lnTo>
                      <a:pt x="10" y="102"/>
                    </a:lnTo>
                    <a:lnTo>
                      <a:pt x="10" y="102"/>
                    </a:lnTo>
                    <a:lnTo>
                      <a:pt x="7" y="100"/>
                    </a:lnTo>
                    <a:lnTo>
                      <a:pt x="4" y="98"/>
                    </a:lnTo>
                    <a:lnTo>
                      <a:pt x="2" y="94"/>
                    </a:lnTo>
                    <a:lnTo>
                      <a:pt x="1" y="90"/>
                    </a:lnTo>
                    <a:lnTo>
                      <a:pt x="0" y="85"/>
                    </a:lnTo>
                    <a:lnTo>
                      <a:pt x="1" y="80"/>
                    </a:lnTo>
                    <a:lnTo>
                      <a:pt x="2" y="74"/>
                    </a:lnTo>
                    <a:lnTo>
                      <a:pt x="4" y="68"/>
                    </a:lnTo>
                    <a:lnTo>
                      <a:pt x="7" y="62"/>
                    </a:lnTo>
                    <a:lnTo>
                      <a:pt x="11" y="55"/>
                    </a:lnTo>
                    <a:lnTo>
                      <a:pt x="16" y="49"/>
                    </a:lnTo>
                    <a:lnTo>
                      <a:pt x="21" y="42"/>
                    </a:lnTo>
                    <a:lnTo>
                      <a:pt x="27" y="36"/>
                    </a:lnTo>
                    <a:lnTo>
                      <a:pt x="35" y="29"/>
                    </a:lnTo>
                    <a:lnTo>
                      <a:pt x="43" y="23"/>
                    </a:lnTo>
                    <a:lnTo>
                      <a:pt x="43" y="23"/>
                    </a:lnTo>
                    <a:lnTo>
                      <a:pt x="43" y="23"/>
                    </a:lnTo>
                    <a:close/>
                  </a:path>
                </a:pathLst>
              </a:custGeom>
              <a:blipFill>
                <a:blip r:embed="rId5" cstate="print"/>
                <a:tile tx="0" ty="0" sx="100000" sy="100000" flip="none" algn="tl"/>
              </a:blipFill>
              <a:ln w="3175">
                <a:solidFill>
                  <a:schemeClr val="bg1">
                    <a:lumMod val="85000"/>
                    <a:lumOff val="15000"/>
                  </a:schemeClr>
                </a:solidFill>
                <a:prstDash val="solid"/>
                <a:round/>
                <a:headEnd/>
                <a:tailEnd/>
              </a:ln>
            </p:spPr>
            <p:txBody>
              <a:bodyPr/>
              <a:lstStyle/>
              <a:p>
                <a:pPr>
                  <a:defRPr/>
                </a:pPr>
                <a:endParaRPr lang="en-US" dirty="0"/>
              </a:p>
            </p:txBody>
          </p:sp>
          <p:sp>
            <p:nvSpPr>
              <p:cNvPr id="133" name="Freeform 15"/>
              <p:cNvSpPr>
                <a:spLocks noChangeArrowheads="1"/>
              </p:cNvSpPr>
              <p:nvPr/>
            </p:nvSpPr>
            <p:spPr bwMode="auto">
              <a:xfrm rot="925403">
                <a:off x="1416941" y="2673326"/>
                <a:ext cx="517135" cy="455851"/>
              </a:xfrm>
              <a:custGeom>
                <a:avLst/>
                <a:gdLst/>
                <a:ahLst/>
                <a:cxnLst>
                  <a:cxn ang="0">
                    <a:pos x="7" y="94"/>
                  </a:cxn>
                  <a:cxn ang="0">
                    <a:pos x="5" y="83"/>
                  </a:cxn>
                  <a:cxn ang="0">
                    <a:pos x="4" y="78"/>
                  </a:cxn>
                  <a:cxn ang="0">
                    <a:pos x="3" y="77"/>
                  </a:cxn>
                  <a:cxn ang="0">
                    <a:pos x="2" y="78"/>
                  </a:cxn>
                  <a:cxn ang="0">
                    <a:pos x="1" y="78"/>
                  </a:cxn>
                  <a:cxn ang="0">
                    <a:pos x="1" y="75"/>
                  </a:cxn>
                  <a:cxn ang="0">
                    <a:pos x="0" y="67"/>
                  </a:cxn>
                  <a:cxn ang="0">
                    <a:pos x="1" y="60"/>
                  </a:cxn>
                  <a:cxn ang="0">
                    <a:pos x="8" y="50"/>
                  </a:cxn>
                  <a:cxn ang="0">
                    <a:pos x="19" y="42"/>
                  </a:cxn>
                  <a:cxn ang="0">
                    <a:pos x="33" y="36"/>
                  </a:cxn>
                  <a:cxn ang="0">
                    <a:pos x="47" y="32"/>
                  </a:cxn>
                  <a:cxn ang="0">
                    <a:pos x="58" y="27"/>
                  </a:cxn>
                  <a:cxn ang="0">
                    <a:pos x="62" y="25"/>
                  </a:cxn>
                  <a:cxn ang="0">
                    <a:pos x="75" y="13"/>
                  </a:cxn>
                  <a:cxn ang="0">
                    <a:pos x="88" y="2"/>
                  </a:cxn>
                  <a:cxn ang="0">
                    <a:pos x="100" y="0"/>
                  </a:cxn>
                  <a:cxn ang="0">
                    <a:pos x="105" y="4"/>
                  </a:cxn>
                  <a:cxn ang="0">
                    <a:pos x="112" y="18"/>
                  </a:cxn>
                  <a:cxn ang="0">
                    <a:pos x="121" y="34"/>
                  </a:cxn>
                  <a:cxn ang="0">
                    <a:pos x="128" y="42"/>
                  </a:cxn>
                  <a:cxn ang="0">
                    <a:pos x="139" y="52"/>
                  </a:cxn>
                  <a:cxn ang="0">
                    <a:pos x="141" y="57"/>
                  </a:cxn>
                  <a:cxn ang="0">
                    <a:pos x="143" y="68"/>
                  </a:cxn>
                  <a:cxn ang="0">
                    <a:pos x="146" y="77"/>
                  </a:cxn>
                  <a:cxn ang="0">
                    <a:pos x="138" y="84"/>
                  </a:cxn>
                  <a:cxn ang="0">
                    <a:pos x="129" y="89"/>
                  </a:cxn>
                  <a:cxn ang="0">
                    <a:pos x="123" y="98"/>
                  </a:cxn>
                  <a:cxn ang="0">
                    <a:pos x="122" y="110"/>
                  </a:cxn>
                  <a:cxn ang="0">
                    <a:pos x="121" y="120"/>
                  </a:cxn>
                  <a:cxn ang="0">
                    <a:pos x="114" y="124"/>
                  </a:cxn>
                  <a:cxn ang="0">
                    <a:pos x="106" y="123"/>
                  </a:cxn>
                  <a:cxn ang="0">
                    <a:pos x="91" y="120"/>
                  </a:cxn>
                  <a:cxn ang="0">
                    <a:pos x="76" y="121"/>
                  </a:cxn>
                  <a:cxn ang="0">
                    <a:pos x="67" y="131"/>
                  </a:cxn>
                  <a:cxn ang="0">
                    <a:pos x="65" y="134"/>
                  </a:cxn>
                  <a:cxn ang="0">
                    <a:pos x="59" y="140"/>
                  </a:cxn>
                  <a:cxn ang="0">
                    <a:pos x="50" y="143"/>
                  </a:cxn>
                  <a:cxn ang="0">
                    <a:pos x="39" y="143"/>
                  </a:cxn>
                  <a:cxn ang="0">
                    <a:pos x="29" y="140"/>
                  </a:cxn>
                  <a:cxn ang="0">
                    <a:pos x="19" y="132"/>
                  </a:cxn>
                  <a:cxn ang="0">
                    <a:pos x="12" y="120"/>
                  </a:cxn>
                  <a:cxn ang="0">
                    <a:pos x="8" y="103"/>
                  </a:cxn>
                  <a:cxn ang="0">
                    <a:pos x="8" y="103"/>
                  </a:cxn>
                </a:cxnLst>
                <a:rect l="0" t="0" r="r" b="b"/>
                <a:pathLst>
                  <a:path w="146" h="144">
                    <a:moveTo>
                      <a:pt x="8" y="103"/>
                    </a:moveTo>
                    <a:lnTo>
                      <a:pt x="7" y="94"/>
                    </a:lnTo>
                    <a:lnTo>
                      <a:pt x="6" y="88"/>
                    </a:lnTo>
                    <a:lnTo>
                      <a:pt x="5" y="83"/>
                    </a:lnTo>
                    <a:lnTo>
                      <a:pt x="5" y="80"/>
                    </a:lnTo>
                    <a:lnTo>
                      <a:pt x="4" y="78"/>
                    </a:lnTo>
                    <a:lnTo>
                      <a:pt x="3" y="77"/>
                    </a:lnTo>
                    <a:lnTo>
                      <a:pt x="3" y="77"/>
                    </a:lnTo>
                    <a:lnTo>
                      <a:pt x="2" y="77"/>
                    </a:lnTo>
                    <a:lnTo>
                      <a:pt x="2" y="78"/>
                    </a:lnTo>
                    <a:lnTo>
                      <a:pt x="2" y="78"/>
                    </a:lnTo>
                    <a:lnTo>
                      <a:pt x="1" y="78"/>
                    </a:lnTo>
                    <a:lnTo>
                      <a:pt x="1" y="77"/>
                    </a:lnTo>
                    <a:lnTo>
                      <a:pt x="1" y="75"/>
                    </a:lnTo>
                    <a:lnTo>
                      <a:pt x="0" y="72"/>
                    </a:lnTo>
                    <a:lnTo>
                      <a:pt x="0" y="67"/>
                    </a:lnTo>
                    <a:lnTo>
                      <a:pt x="0" y="67"/>
                    </a:lnTo>
                    <a:lnTo>
                      <a:pt x="1" y="60"/>
                    </a:lnTo>
                    <a:lnTo>
                      <a:pt x="4" y="55"/>
                    </a:lnTo>
                    <a:lnTo>
                      <a:pt x="8" y="50"/>
                    </a:lnTo>
                    <a:lnTo>
                      <a:pt x="13" y="46"/>
                    </a:lnTo>
                    <a:lnTo>
                      <a:pt x="19" y="42"/>
                    </a:lnTo>
                    <a:lnTo>
                      <a:pt x="26" y="39"/>
                    </a:lnTo>
                    <a:lnTo>
                      <a:pt x="33" y="36"/>
                    </a:lnTo>
                    <a:lnTo>
                      <a:pt x="40" y="34"/>
                    </a:lnTo>
                    <a:lnTo>
                      <a:pt x="47" y="32"/>
                    </a:lnTo>
                    <a:lnTo>
                      <a:pt x="53" y="29"/>
                    </a:lnTo>
                    <a:lnTo>
                      <a:pt x="58" y="27"/>
                    </a:lnTo>
                    <a:lnTo>
                      <a:pt x="62" y="25"/>
                    </a:lnTo>
                    <a:lnTo>
                      <a:pt x="62" y="25"/>
                    </a:lnTo>
                    <a:lnTo>
                      <a:pt x="69" y="19"/>
                    </a:lnTo>
                    <a:lnTo>
                      <a:pt x="75" y="13"/>
                    </a:lnTo>
                    <a:lnTo>
                      <a:pt x="82" y="7"/>
                    </a:lnTo>
                    <a:lnTo>
                      <a:pt x="88" y="2"/>
                    </a:lnTo>
                    <a:lnTo>
                      <a:pt x="94" y="0"/>
                    </a:lnTo>
                    <a:lnTo>
                      <a:pt x="100" y="0"/>
                    </a:lnTo>
                    <a:lnTo>
                      <a:pt x="100" y="0"/>
                    </a:lnTo>
                    <a:lnTo>
                      <a:pt x="105" y="4"/>
                    </a:lnTo>
                    <a:lnTo>
                      <a:pt x="108" y="10"/>
                    </a:lnTo>
                    <a:lnTo>
                      <a:pt x="112" y="18"/>
                    </a:lnTo>
                    <a:lnTo>
                      <a:pt x="116" y="26"/>
                    </a:lnTo>
                    <a:lnTo>
                      <a:pt x="121" y="34"/>
                    </a:lnTo>
                    <a:lnTo>
                      <a:pt x="128" y="42"/>
                    </a:lnTo>
                    <a:lnTo>
                      <a:pt x="128" y="42"/>
                    </a:lnTo>
                    <a:lnTo>
                      <a:pt x="135" y="48"/>
                    </a:lnTo>
                    <a:lnTo>
                      <a:pt x="139" y="52"/>
                    </a:lnTo>
                    <a:lnTo>
                      <a:pt x="140" y="55"/>
                    </a:lnTo>
                    <a:lnTo>
                      <a:pt x="141" y="57"/>
                    </a:lnTo>
                    <a:lnTo>
                      <a:pt x="141" y="61"/>
                    </a:lnTo>
                    <a:lnTo>
                      <a:pt x="143" y="68"/>
                    </a:lnTo>
                    <a:lnTo>
                      <a:pt x="143" y="68"/>
                    </a:lnTo>
                    <a:lnTo>
                      <a:pt x="146" y="77"/>
                    </a:lnTo>
                    <a:lnTo>
                      <a:pt x="144" y="81"/>
                    </a:lnTo>
                    <a:lnTo>
                      <a:pt x="138" y="84"/>
                    </a:lnTo>
                    <a:lnTo>
                      <a:pt x="129" y="89"/>
                    </a:lnTo>
                    <a:lnTo>
                      <a:pt x="129" y="89"/>
                    </a:lnTo>
                    <a:lnTo>
                      <a:pt x="125" y="92"/>
                    </a:lnTo>
                    <a:lnTo>
                      <a:pt x="123" y="98"/>
                    </a:lnTo>
                    <a:lnTo>
                      <a:pt x="122" y="104"/>
                    </a:lnTo>
                    <a:lnTo>
                      <a:pt x="122" y="110"/>
                    </a:lnTo>
                    <a:lnTo>
                      <a:pt x="122" y="116"/>
                    </a:lnTo>
                    <a:lnTo>
                      <a:pt x="121" y="120"/>
                    </a:lnTo>
                    <a:lnTo>
                      <a:pt x="118" y="123"/>
                    </a:lnTo>
                    <a:lnTo>
                      <a:pt x="114" y="124"/>
                    </a:lnTo>
                    <a:lnTo>
                      <a:pt x="114" y="124"/>
                    </a:lnTo>
                    <a:lnTo>
                      <a:pt x="106" y="123"/>
                    </a:lnTo>
                    <a:lnTo>
                      <a:pt x="98" y="121"/>
                    </a:lnTo>
                    <a:lnTo>
                      <a:pt x="91" y="120"/>
                    </a:lnTo>
                    <a:lnTo>
                      <a:pt x="83" y="120"/>
                    </a:lnTo>
                    <a:lnTo>
                      <a:pt x="76" y="121"/>
                    </a:lnTo>
                    <a:lnTo>
                      <a:pt x="71" y="124"/>
                    </a:lnTo>
                    <a:lnTo>
                      <a:pt x="67" y="131"/>
                    </a:lnTo>
                    <a:lnTo>
                      <a:pt x="67" y="131"/>
                    </a:lnTo>
                    <a:lnTo>
                      <a:pt x="65" y="134"/>
                    </a:lnTo>
                    <a:lnTo>
                      <a:pt x="62" y="138"/>
                    </a:lnTo>
                    <a:lnTo>
                      <a:pt x="59" y="140"/>
                    </a:lnTo>
                    <a:lnTo>
                      <a:pt x="54" y="142"/>
                    </a:lnTo>
                    <a:lnTo>
                      <a:pt x="50" y="143"/>
                    </a:lnTo>
                    <a:lnTo>
                      <a:pt x="45" y="144"/>
                    </a:lnTo>
                    <a:lnTo>
                      <a:pt x="39" y="143"/>
                    </a:lnTo>
                    <a:lnTo>
                      <a:pt x="34" y="142"/>
                    </a:lnTo>
                    <a:lnTo>
                      <a:pt x="29" y="140"/>
                    </a:lnTo>
                    <a:lnTo>
                      <a:pt x="24" y="136"/>
                    </a:lnTo>
                    <a:lnTo>
                      <a:pt x="19" y="132"/>
                    </a:lnTo>
                    <a:lnTo>
                      <a:pt x="15" y="127"/>
                    </a:lnTo>
                    <a:lnTo>
                      <a:pt x="12" y="120"/>
                    </a:lnTo>
                    <a:lnTo>
                      <a:pt x="9" y="112"/>
                    </a:lnTo>
                    <a:lnTo>
                      <a:pt x="8" y="103"/>
                    </a:lnTo>
                    <a:lnTo>
                      <a:pt x="8" y="103"/>
                    </a:lnTo>
                    <a:lnTo>
                      <a:pt x="8" y="103"/>
                    </a:lnTo>
                    <a:close/>
                  </a:path>
                </a:pathLst>
              </a:custGeom>
              <a:blipFill>
                <a:blip r:embed="rId5" cstate="print"/>
                <a:tile tx="0" ty="0" sx="100000" sy="100000" flip="none" algn="tl"/>
              </a:blipFill>
              <a:ln w="3175">
                <a:solidFill>
                  <a:schemeClr val="bg1">
                    <a:lumMod val="85000"/>
                    <a:lumOff val="15000"/>
                  </a:schemeClr>
                </a:solidFill>
                <a:prstDash val="solid"/>
                <a:round/>
                <a:headEnd/>
                <a:tailEnd/>
              </a:ln>
            </p:spPr>
            <p:txBody>
              <a:bodyPr/>
              <a:lstStyle/>
              <a:p>
                <a:pPr>
                  <a:defRPr/>
                </a:pPr>
                <a:endParaRPr lang="en-US" dirty="0"/>
              </a:p>
            </p:txBody>
          </p:sp>
          <p:sp>
            <p:nvSpPr>
              <p:cNvPr id="134" name="Freeform 19"/>
              <p:cNvSpPr>
                <a:spLocks noChangeArrowheads="1"/>
              </p:cNvSpPr>
              <p:nvPr/>
            </p:nvSpPr>
            <p:spPr bwMode="auto">
              <a:xfrm rot="8911576">
                <a:off x="1015510" y="3041180"/>
                <a:ext cx="545471" cy="528661"/>
              </a:xfrm>
              <a:custGeom>
                <a:avLst/>
                <a:gdLst/>
                <a:ahLst/>
                <a:cxnLst>
                  <a:cxn ang="0">
                    <a:pos x="151" y="56"/>
                  </a:cxn>
                  <a:cxn ang="0">
                    <a:pos x="146" y="36"/>
                  </a:cxn>
                  <a:cxn ang="0">
                    <a:pos x="141" y="22"/>
                  </a:cxn>
                  <a:cxn ang="0">
                    <a:pos x="134" y="14"/>
                  </a:cxn>
                  <a:cxn ang="0">
                    <a:pos x="127" y="7"/>
                  </a:cxn>
                  <a:cxn ang="0">
                    <a:pos x="123" y="3"/>
                  </a:cxn>
                  <a:cxn ang="0">
                    <a:pos x="113" y="0"/>
                  </a:cxn>
                  <a:cxn ang="0">
                    <a:pos x="99" y="4"/>
                  </a:cxn>
                  <a:cxn ang="0">
                    <a:pos x="85" y="11"/>
                  </a:cxn>
                  <a:cxn ang="0">
                    <a:pos x="70" y="18"/>
                  </a:cxn>
                  <a:cxn ang="0">
                    <a:pos x="59" y="21"/>
                  </a:cxn>
                  <a:cxn ang="0">
                    <a:pos x="49" y="22"/>
                  </a:cxn>
                  <a:cxn ang="0">
                    <a:pos x="32" y="27"/>
                  </a:cxn>
                  <a:cxn ang="0">
                    <a:pos x="20" y="38"/>
                  </a:cxn>
                  <a:cxn ang="0">
                    <a:pos x="18" y="44"/>
                  </a:cxn>
                  <a:cxn ang="0">
                    <a:pos x="20" y="59"/>
                  </a:cxn>
                  <a:cxn ang="0">
                    <a:pos x="22" y="78"/>
                  </a:cxn>
                  <a:cxn ang="0">
                    <a:pos x="21" y="89"/>
                  </a:cxn>
                  <a:cxn ang="0">
                    <a:pos x="14" y="105"/>
                  </a:cxn>
                  <a:cxn ang="0">
                    <a:pos x="5" y="116"/>
                  </a:cxn>
                  <a:cxn ang="0">
                    <a:pos x="0" y="128"/>
                  </a:cxn>
                  <a:cxn ang="0">
                    <a:pos x="1" y="134"/>
                  </a:cxn>
                  <a:cxn ang="0">
                    <a:pos x="8" y="147"/>
                  </a:cxn>
                  <a:cxn ang="0">
                    <a:pos x="22" y="158"/>
                  </a:cxn>
                  <a:cxn ang="0">
                    <a:pos x="38" y="166"/>
                  </a:cxn>
                  <a:cxn ang="0">
                    <a:pos x="52" y="167"/>
                  </a:cxn>
                  <a:cxn ang="0">
                    <a:pos x="62" y="164"/>
                  </a:cxn>
                  <a:cxn ang="0">
                    <a:pos x="74" y="154"/>
                  </a:cxn>
                  <a:cxn ang="0">
                    <a:pos x="82" y="146"/>
                  </a:cxn>
                  <a:cxn ang="0">
                    <a:pos x="97" y="138"/>
                  </a:cxn>
                  <a:cxn ang="0">
                    <a:pos x="116" y="146"/>
                  </a:cxn>
                  <a:cxn ang="0">
                    <a:pos x="120" y="148"/>
                  </a:cxn>
                  <a:cxn ang="0">
                    <a:pos x="127" y="148"/>
                  </a:cxn>
                  <a:cxn ang="0">
                    <a:pos x="135" y="143"/>
                  </a:cxn>
                  <a:cxn ang="0">
                    <a:pos x="142" y="134"/>
                  </a:cxn>
                  <a:cxn ang="0">
                    <a:pos x="147" y="122"/>
                  </a:cxn>
                  <a:cxn ang="0">
                    <a:pos x="152" y="107"/>
                  </a:cxn>
                  <a:cxn ang="0">
                    <a:pos x="154" y="90"/>
                  </a:cxn>
                  <a:cxn ang="0">
                    <a:pos x="153" y="70"/>
                  </a:cxn>
                  <a:cxn ang="0">
                    <a:pos x="153" y="70"/>
                  </a:cxn>
                </a:cxnLst>
                <a:rect l="0" t="0" r="r" b="b"/>
                <a:pathLst>
                  <a:path w="154" h="167">
                    <a:moveTo>
                      <a:pt x="153" y="70"/>
                    </a:moveTo>
                    <a:lnTo>
                      <a:pt x="151" y="56"/>
                    </a:lnTo>
                    <a:lnTo>
                      <a:pt x="149" y="45"/>
                    </a:lnTo>
                    <a:lnTo>
                      <a:pt x="146" y="36"/>
                    </a:lnTo>
                    <a:lnTo>
                      <a:pt x="144" y="28"/>
                    </a:lnTo>
                    <a:lnTo>
                      <a:pt x="141" y="22"/>
                    </a:lnTo>
                    <a:lnTo>
                      <a:pt x="138" y="18"/>
                    </a:lnTo>
                    <a:lnTo>
                      <a:pt x="134" y="14"/>
                    </a:lnTo>
                    <a:lnTo>
                      <a:pt x="131" y="10"/>
                    </a:lnTo>
                    <a:lnTo>
                      <a:pt x="127" y="7"/>
                    </a:lnTo>
                    <a:lnTo>
                      <a:pt x="123" y="3"/>
                    </a:lnTo>
                    <a:lnTo>
                      <a:pt x="123" y="3"/>
                    </a:lnTo>
                    <a:lnTo>
                      <a:pt x="118" y="0"/>
                    </a:lnTo>
                    <a:lnTo>
                      <a:pt x="113" y="0"/>
                    </a:lnTo>
                    <a:lnTo>
                      <a:pt x="106" y="1"/>
                    </a:lnTo>
                    <a:lnTo>
                      <a:pt x="99" y="4"/>
                    </a:lnTo>
                    <a:lnTo>
                      <a:pt x="92" y="7"/>
                    </a:lnTo>
                    <a:lnTo>
                      <a:pt x="85" y="11"/>
                    </a:lnTo>
                    <a:lnTo>
                      <a:pt x="77" y="15"/>
                    </a:lnTo>
                    <a:lnTo>
                      <a:pt x="70" y="18"/>
                    </a:lnTo>
                    <a:lnTo>
                      <a:pt x="64" y="21"/>
                    </a:lnTo>
                    <a:lnTo>
                      <a:pt x="59" y="21"/>
                    </a:lnTo>
                    <a:lnTo>
                      <a:pt x="59" y="21"/>
                    </a:lnTo>
                    <a:lnTo>
                      <a:pt x="49" y="22"/>
                    </a:lnTo>
                    <a:lnTo>
                      <a:pt x="40" y="24"/>
                    </a:lnTo>
                    <a:lnTo>
                      <a:pt x="32" y="27"/>
                    </a:lnTo>
                    <a:lnTo>
                      <a:pt x="25" y="32"/>
                    </a:lnTo>
                    <a:lnTo>
                      <a:pt x="20" y="38"/>
                    </a:lnTo>
                    <a:lnTo>
                      <a:pt x="20" y="38"/>
                    </a:lnTo>
                    <a:lnTo>
                      <a:pt x="18" y="44"/>
                    </a:lnTo>
                    <a:lnTo>
                      <a:pt x="19" y="51"/>
                    </a:lnTo>
                    <a:lnTo>
                      <a:pt x="20" y="59"/>
                    </a:lnTo>
                    <a:lnTo>
                      <a:pt x="22" y="68"/>
                    </a:lnTo>
                    <a:lnTo>
                      <a:pt x="22" y="78"/>
                    </a:lnTo>
                    <a:lnTo>
                      <a:pt x="21" y="89"/>
                    </a:lnTo>
                    <a:lnTo>
                      <a:pt x="21" y="89"/>
                    </a:lnTo>
                    <a:lnTo>
                      <a:pt x="18" y="98"/>
                    </a:lnTo>
                    <a:lnTo>
                      <a:pt x="14" y="105"/>
                    </a:lnTo>
                    <a:lnTo>
                      <a:pt x="10" y="111"/>
                    </a:lnTo>
                    <a:lnTo>
                      <a:pt x="5" y="116"/>
                    </a:lnTo>
                    <a:lnTo>
                      <a:pt x="2" y="122"/>
                    </a:lnTo>
                    <a:lnTo>
                      <a:pt x="0" y="128"/>
                    </a:lnTo>
                    <a:lnTo>
                      <a:pt x="1" y="134"/>
                    </a:lnTo>
                    <a:lnTo>
                      <a:pt x="1" y="134"/>
                    </a:lnTo>
                    <a:lnTo>
                      <a:pt x="3" y="140"/>
                    </a:lnTo>
                    <a:lnTo>
                      <a:pt x="8" y="147"/>
                    </a:lnTo>
                    <a:lnTo>
                      <a:pt x="15" y="153"/>
                    </a:lnTo>
                    <a:lnTo>
                      <a:pt x="22" y="158"/>
                    </a:lnTo>
                    <a:lnTo>
                      <a:pt x="30" y="162"/>
                    </a:lnTo>
                    <a:lnTo>
                      <a:pt x="38" y="166"/>
                    </a:lnTo>
                    <a:lnTo>
                      <a:pt x="45" y="167"/>
                    </a:lnTo>
                    <a:lnTo>
                      <a:pt x="52" y="167"/>
                    </a:lnTo>
                    <a:lnTo>
                      <a:pt x="52" y="167"/>
                    </a:lnTo>
                    <a:lnTo>
                      <a:pt x="62" y="164"/>
                    </a:lnTo>
                    <a:lnTo>
                      <a:pt x="68" y="160"/>
                    </a:lnTo>
                    <a:lnTo>
                      <a:pt x="74" y="154"/>
                    </a:lnTo>
                    <a:lnTo>
                      <a:pt x="82" y="146"/>
                    </a:lnTo>
                    <a:lnTo>
                      <a:pt x="82" y="146"/>
                    </a:lnTo>
                    <a:lnTo>
                      <a:pt x="90" y="140"/>
                    </a:lnTo>
                    <a:lnTo>
                      <a:pt x="97" y="138"/>
                    </a:lnTo>
                    <a:lnTo>
                      <a:pt x="105" y="140"/>
                    </a:lnTo>
                    <a:lnTo>
                      <a:pt x="116" y="146"/>
                    </a:lnTo>
                    <a:lnTo>
                      <a:pt x="116" y="146"/>
                    </a:lnTo>
                    <a:lnTo>
                      <a:pt x="120" y="148"/>
                    </a:lnTo>
                    <a:lnTo>
                      <a:pt x="123" y="148"/>
                    </a:lnTo>
                    <a:lnTo>
                      <a:pt x="127" y="148"/>
                    </a:lnTo>
                    <a:lnTo>
                      <a:pt x="131" y="146"/>
                    </a:lnTo>
                    <a:lnTo>
                      <a:pt x="135" y="143"/>
                    </a:lnTo>
                    <a:lnTo>
                      <a:pt x="138" y="139"/>
                    </a:lnTo>
                    <a:lnTo>
                      <a:pt x="142" y="134"/>
                    </a:lnTo>
                    <a:lnTo>
                      <a:pt x="145" y="129"/>
                    </a:lnTo>
                    <a:lnTo>
                      <a:pt x="147" y="122"/>
                    </a:lnTo>
                    <a:lnTo>
                      <a:pt x="150" y="115"/>
                    </a:lnTo>
                    <a:lnTo>
                      <a:pt x="152" y="107"/>
                    </a:lnTo>
                    <a:lnTo>
                      <a:pt x="153" y="99"/>
                    </a:lnTo>
                    <a:lnTo>
                      <a:pt x="154" y="90"/>
                    </a:lnTo>
                    <a:lnTo>
                      <a:pt x="154" y="80"/>
                    </a:lnTo>
                    <a:lnTo>
                      <a:pt x="153" y="70"/>
                    </a:lnTo>
                    <a:lnTo>
                      <a:pt x="153" y="70"/>
                    </a:lnTo>
                    <a:lnTo>
                      <a:pt x="153" y="70"/>
                    </a:lnTo>
                    <a:close/>
                  </a:path>
                </a:pathLst>
              </a:custGeom>
              <a:blipFill>
                <a:blip r:embed="rId5" cstate="print"/>
                <a:tile tx="0" ty="0" sx="100000" sy="100000" flip="none" algn="tl"/>
              </a:blipFill>
              <a:ln w="3175">
                <a:solidFill>
                  <a:schemeClr val="bg1">
                    <a:lumMod val="85000"/>
                    <a:lumOff val="15000"/>
                  </a:schemeClr>
                </a:solidFill>
                <a:prstDash val="solid"/>
                <a:round/>
                <a:headEnd/>
                <a:tailEnd/>
              </a:ln>
            </p:spPr>
            <p:txBody>
              <a:bodyPr/>
              <a:lstStyle/>
              <a:p>
                <a:pPr>
                  <a:defRPr/>
                </a:pPr>
                <a:endParaRPr lang="en-US" dirty="0"/>
              </a:p>
            </p:txBody>
          </p:sp>
        </p:grpSp>
        <p:cxnSp>
          <p:nvCxnSpPr>
            <p:cNvPr id="136" name="Straight Arrow Connector 135"/>
            <p:cNvCxnSpPr/>
            <p:nvPr/>
          </p:nvCxnSpPr>
          <p:spPr>
            <a:xfrm flipV="1">
              <a:off x="1446559" y="3173634"/>
              <a:ext cx="162613" cy="89699"/>
            </a:xfrm>
            <a:prstGeom prst="straightConnector1">
              <a:avLst/>
            </a:prstGeom>
            <a:ln>
              <a:solidFill>
                <a:schemeClr val="bg1"/>
              </a:solidFill>
              <a:headEnd type="none"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a:off x="1612727" y="3062428"/>
              <a:ext cx="158755" cy="107499"/>
            </a:xfrm>
            <a:prstGeom prst="straightConnector1">
              <a:avLst/>
            </a:prstGeom>
            <a:ln>
              <a:solidFill>
                <a:schemeClr val="bg1"/>
              </a:solidFill>
              <a:tailEnd type="stealth" w="sm"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1566941" y="3517049"/>
              <a:ext cx="177777" cy="57925"/>
            </a:xfrm>
            <a:prstGeom prst="straightConnector1">
              <a:avLst/>
            </a:prstGeom>
            <a:ln>
              <a:solidFill>
                <a:schemeClr val="bg1"/>
              </a:solidFill>
              <a:headEnd type="none"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1741680" y="3576387"/>
              <a:ext cx="177777" cy="43429"/>
            </a:xfrm>
            <a:prstGeom prst="straightConnector1">
              <a:avLst/>
            </a:prstGeom>
            <a:ln>
              <a:solidFill>
                <a:schemeClr val="bg1"/>
              </a:solidFill>
              <a:headEnd type="stealth"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2042134" y="3062428"/>
              <a:ext cx="32895" cy="189841"/>
            </a:xfrm>
            <a:prstGeom prst="straightConnector1">
              <a:avLst/>
            </a:prstGeom>
            <a:ln>
              <a:solidFill>
                <a:schemeClr val="bg1"/>
              </a:solidFill>
              <a:headEnd type="none"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2076852" y="3254672"/>
              <a:ext cx="32895" cy="189841"/>
            </a:xfrm>
            <a:prstGeom prst="straightConnector1">
              <a:avLst/>
            </a:prstGeom>
            <a:ln>
              <a:solidFill>
                <a:schemeClr val="bg1"/>
              </a:solidFill>
              <a:headEnd type="stealth"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H="1" flipV="1">
              <a:off x="1802474" y="3238119"/>
              <a:ext cx="28094" cy="47528"/>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1617263" y="3349592"/>
              <a:ext cx="100763" cy="24806"/>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1934495" y="3389166"/>
              <a:ext cx="27920" cy="50117"/>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1822015" y="3414131"/>
              <a:ext cx="13365" cy="47837"/>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flipV="1">
              <a:off x="1612872" y="3265133"/>
              <a:ext cx="79232" cy="30576"/>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V="1">
              <a:off x="1953460" y="3219052"/>
              <a:ext cx="28307" cy="46081"/>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171" name="Straight Arrow Connector 170"/>
          <p:cNvCxnSpPr/>
          <p:nvPr/>
        </p:nvCxnSpPr>
        <p:spPr>
          <a:xfrm flipH="1">
            <a:off x="2003305" y="3841434"/>
            <a:ext cx="69565" cy="53075"/>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flipV="1">
            <a:off x="2335448" y="3465116"/>
            <a:ext cx="55689" cy="146255"/>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1975327" y="3502178"/>
            <a:ext cx="470000" cy="400110"/>
          </a:xfrm>
          <a:prstGeom prst="rect">
            <a:avLst/>
          </a:prstGeom>
          <a:noFill/>
        </p:spPr>
        <p:txBody>
          <a:bodyPr wrap="none" rtlCol="0">
            <a:spAutoFit/>
          </a:bodyPr>
          <a:lstStyle/>
          <a:p>
            <a:pPr algn="ctr"/>
            <a:r>
              <a:rPr lang="en-US" sz="2000" i="1" dirty="0" smtClean="0">
                <a:effectLst>
                  <a:outerShdw blurRad="38100" dist="38100" dir="2700000" algn="tl">
                    <a:srgbClr val="000000">
                      <a:alpha val="43137"/>
                    </a:srgbClr>
                  </a:outerShdw>
                </a:effectLst>
                <a:latin typeface="Symbol" pitchFamily="18" charset="2"/>
                <a:cs typeface="Arial" pitchFamily="34" charset="0"/>
              </a:rPr>
              <a:t>D</a:t>
            </a:r>
            <a:r>
              <a:rPr lang="en-US" sz="2000" i="1" dirty="0" smtClean="0">
                <a:effectLst>
                  <a:outerShdw blurRad="38100" dist="38100" dir="2700000" algn="tl">
                    <a:srgbClr val="000000">
                      <a:alpha val="43137"/>
                    </a:srgbClr>
                  </a:outerShdw>
                </a:effectLst>
                <a:latin typeface="Times New Roman" pitchFamily="18" charset="0"/>
                <a:cs typeface="Times New Roman" pitchFamily="18" charset="0"/>
              </a:rPr>
              <a:t>u</a:t>
            </a:r>
            <a:endParaRPr lang="en-US" sz="2000" i="1" baseline="-25000"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6" name="TextBox 185"/>
          <p:cNvSpPr txBox="1"/>
          <p:nvPr/>
        </p:nvSpPr>
        <p:spPr>
          <a:xfrm>
            <a:off x="2395567" y="3838629"/>
            <a:ext cx="527838" cy="400110"/>
          </a:xfrm>
          <a:prstGeom prst="rect">
            <a:avLst/>
          </a:prstGeom>
          <a:noFill/>
        </p:spPr>
        <p:txBody>
          <a:bodyPr wrap="none" rtlCol="0">
            <a:spAutoFit/>
          </a:bodyPr>
          <a:lstStyle/>
          <a:p>
            <a:pPr algn="ctr"/>
            <a:r>
              <a:rPr lang="en-US" sz="2000" b="1"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b="1"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eff</a:t>
            </a:r>
          </a:p>
        </p:txBody>
      </p:sp>
      <p:sp>
        <p:nvSpPr>
          <p:cNvPr id="187" name="TextBox 186"/>
          <p:cNvSpPr txBox="1"/>
          <p:nvPr/>
        </p:nvSpPr>
        <p:spPr>
          <a:xfrm>
            <a:off x="1397644" y="3532839"/>
            <a:ext cx="527838" cy="400110"/>
          </a:xfrm>
          <a:prstGeom prst="rect">
            <a:avLst/>
          </a:prstGeom>
          <a:noFill/>
        </p:spPr>
        <p:txBody>
          <a:bodyPr wrap="none" rtlCol="0">
            <a:spAutoFit/>
          </a:bodyPr>
          <a:lstStyle/>
          <a:p>
            <a:pPr algn="ctr"/>
            <a:r>
              <a:rPr lang="en-US" sz="2000" b="1"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b="1"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eff</a:t>
            </a:r>
          </a:p>
        </p:txBody>
      </p:sp>
      <p:sp>
        <p:nvSpPr>
          <p:cNvPr id="188" name="TextBox 187"/>
          <p:cNvSpPr txBox="1"/>
          <p:nvPr/>
        </p:nvSpPr>
        <p:spPr>
          <a:xfrm>
            <a:off x="2075111" y="2976485"/>
            <a:ext cx="527838" cy="400110"/>
          </a:xfrm>
          <a:prstGeom prst="rect">
            <a:avLst/>
          </a:prstGeom>
          <a:noFill/>
        </p:spPr>
        <p:txBody>
          <a:bodyPr wrap="none" rtlCol="0">
            <a:spAutoFit/>
          </a:bodyPr>
          <a:lstStyle/>
          <a:p>
            <a:pPr algn="ctr"/>
            <a:r>
              <a:rPr lang="en-US" sz="2000" b="1" i="1"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s</a:t>
            </a:r>
            <a:r>
              <a:rPr lang="en-US" sz="2000" b="1" i="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eff</a:t>
            </a:r>
          </a:p>
        </p:txBody>
      </p:sp>
      <p:sp>
        <p:nvSpPr>
          <p:cNvPr id="139" name="TextBox 138"/>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extLst>
      <p:ext uri="{BB962C8B-B14F-4D97-AF65-F5344CB8AC3E}">
        <p14:creationId xmlns:p14="http://schemas.microsoft.com/office/powerpoint/2010/main" val="4112777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792480" y="1066800"/>
            <a:ext cx="7772400" cy="4754880"/>
          </a:xfrm>
          <a:prstGeom prst="rect">
            <a:avLst/>
          </a:prstGeom>
        </p:spPr>
      </p:pic>
      <p:sp>
        <p:nvSpPr>
          <p:cNvPr id="59" name="Rectangle 58"/>
          <p:cNvSpPr/>
          <p:nvPr/>
        </p:nvSpPr>
        <p:spPr>
          <a:xfrm>
            <a:off x="788326" y="2901393"/>
            <a:ext cx="7772400" cy="1687511"/>
          </a:xfrm>
          <a:prstGeom prst="rect">
            <a:avLst/>
          </a:prstGeom>
          <a:solidFill>
            <a:srgbClr val="00FFFF">
              <a:alpha val="24000"/>
            </a:srgbClr>
          </a:solidFill>
          <a:ln w="3175">
            <a:solidFill>
              <a:schemeClr val="tx1">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p:txBody>
          <a:bodyPr/>
          <a:lstStyle/>
          <a:p>
            <a:pPr>
              <a:defRPr/>
            </a:pPr>
            <a:r>
              <a:rPr lang="en-US" dirty="0" smtClean="0"/>
              <a:t>Dr. Kamal Tawfiq</a:t>
            </a:r>
            <a:endParaRPr lang="en-US" dirty="0"/>
          </a:p>
        </p:txBody>
      </p:sp>
      <p:sp>
        <p:nvSpPr>
          <p:cNvPr id="5" name="Slide Number Placeholder 4"/>
          <p:cNvSpPr>
            <a:spLocks noGrp="1"/>
          </p:cNvSpPr>
          <p:nvPr>
            <p:ph type="sldNum" sz="quarter" idx="12"/>
          </p:nvPr>
        </p:nvSpPr>
        <p:spPr/>
        <p:txBody>
          <a:bodyPr/>
          <a:lstStyle/>
          <a:p>
            <a:pPr>
              <a:defRPr/>
            </a:pPr>
            <a:fld id="{50A3D3A6-952E-49C4-A033-20458DDEA930}" type="slidenum">
              <a:rPr lang="en-US" smtClean="0"/>
              <a:pPr>
                <a:defRPr/>
              </a:pPr>
              <a:t>27</a:t>
            </a:fld>
            <a:endParaRPr lang="en-US" dirty="0"/>
          </a:p>
        </p:txBody>
      </p:sp>
      <p:grpSp>
        <p:nvGrpSpPr>
          <p:cNvPr id="51" name="Group 50"/>
          <p:cNvGrpSpPr/>
          <p:nvPr/>
        </p:nvGrpSpPr>
        <p:grpSpPr>
          <a:xfrm>
            <a:off x="928796" y="1447801"/>
            <a:ext cx="7497618" cy="396884"/>
            <a:chOff x="940810" y="652461"/>
            <a:chExt cx="7497618" cy="188923"/>
          </a:xfrm>
        </p:grpSpPr>
        <p:cxnSp>
          <p:nvCxnSpPr>
            <p:cNvPr id="10" name="Straight Arrow Connector 9"/>
            <p:cNvCxnSpPr/>
            <p:nvPr/>
          </p:nvCxnSpPr>
          <p:spPr bwMode="auto">
            <a:xfrm rot="5400000">
              <a:off x="848833"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rot="5400000">
              <a:off x="1052480"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rot="5400000">
              <a:off x="12412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rot="5400000">
              <a:off x="456550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rot="5400000">
              <a:off x="4769148"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rot="5400000">
              <a:off x="4957894"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rot="5400000">
              <a:off x="516154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rot="5400000">
              <a:off x="535525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a:off x="5558899"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rot="5400000">
              <a:off x="5747645"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rot="5400000">
              <a:off x="595129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rot="5400000">
              <a:off x="29910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rot="5400000">
              <a:off x="3194673"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rot="5400000">
              <a:off x="33834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358706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rot="5400000">
              <a:off x="378077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5400000">
              <a:off x="39844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rot="5400000">
              <a:off x="417317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rot="5400000">
              <a:off x="43768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rot="5400000">
              <a:off x="139189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5400000">
              <a:off x="159554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a:off x="178429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198793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5400000">
              <a:off x="218165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rot="5400000">
              <a:off x="238529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rot="5400000">
              <a:off x="2574045"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rot="5400000">
              <a:off x="277769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rot="5400000">
              <a:off x="6157084"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5400000">
              <a:off x="674990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5400000">
              <a:off x="6953548"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5400000">
              <a:off x="7142294"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734594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auto">
            <a:xfrm rot="5400000">
              <a:off x="753965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rot="5400000">
              <a:off x="7743299"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7932045"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813569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635757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65612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8341484"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788326" y="3129993"/>
            <a:ext cx="7772400" cy="1230311"/>
          </a:xfrm>
          <a:prstGeom prst="rect">
            <a:avLst/>
          </a:prstGeom>
          <a:solidFill>
            <a:srgbClr val="00FFFF">
              <a:alpha val="52000"/>
            </a:srgbClr>
          </a:solidFill>
          <a:ln w="3175">
            <a:solidFill>
              <a:schemeClr val="tx1">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88326" y="3460668"/>
            <a:ext cx="7772400" cy="568960"/>
          </a:xfrm>
          <a:prstGeom prst="rect">
            <a:avLst/>
          </a:prstGeom>
          <a:solidFill>
            <a:srgbClr val="00FFFF">
              <a:alpha val="62000"/>
            </a:srgbClr>
          </a:solidFill>
          <a:ln w="3175">
            <a:solidFill>
              <a:schemeClr val="tx1">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788326" y="2514600"/>
            <a:ext cx="7772400" cy="2461097"/>
          </a:xfrm>
          <a:prstGeom prst="rect">
            <a:avLst/>
          </a:prstGeom>
          <a:solidFill>
            <a:srgbClr val="00FFFF">
              <a:alpha val="11000"/>
            </a:srgbClr>
          </a:solidFill>
          <a:ln w="3175">
            <a:solidFill>
              <a:schemeClr val="tx1">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0826" y="3738921"/>
            <a:ext cx="838200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5204" y="145960"/>
            <a:ext cx="2339102" cy="369332"/>
          </a:xfrm>
          <a:prstGeom prst="rect">
            <a:avLst/>
          </a:prstGeom>
          <a:noFill/>
        </p:spPr>
        <p:txBody>
          <a:bodyPr wrap="none" rtlCol="0">
            <a:spAutoFit/>
          </a:bodyPr>
          <a:lstStyle/>
          <a:p>
            <a:r>
              <a:rPr lang="en-US" u="sng" dirty="0" smtClean="0">
                <a:solidFill>
                  <a:schemeClr val="bg1"/>
                </a:solidFill>
              </a:rPr>
              <a:t>Rate of consolidation</a:t>
            </a:r>
            <a:endParaRPr lang="en-US" u="sng" dirty="0">
              <a:solidFill>
                <a:schemeClr val="bg1"/>
              </a:solidFill>
            </a:endParaRPr>
          </a:p>
        </p:txBody>
      </p:sp>
      <p:sp>
        <p:nvSpPr>
          <p:cNvPr id="52" name="TextBox 51"/>
          <p:cNvSpPr txBox="1"/>
          <p:nvPr/>
        </p:nvSpPr>
        <p:spPr>
          <a:xfrm>
            <a:off x="3229359" y="5870951"/>
            <a:ext cx="2875222" cy="584775"/>
          </a:xfrm>
          <a:prstGeom prst="rect">
            <a:avLst/>
          </a:prstGeom>
          <a:solidFill>
            <a:srgbClr val="FFFF00"/>
          </a:solidFill>
        </p:spPr>
        <p:txBody>
          <a:bodyPr wrap="square" rtlCol="0">
            <a:spAutoFit/>
          </a:bodyPr>
          <a:lstStyle/>
          <a:p>
            <a:pPr algn="ctr"/>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 </a:t>
            </a:r>
            <a:r>
              <a:rPr lang="en-US" sz="3200" i="1" dirty="0" smtClean="0">
                <a:solidFill>
                  <a:srgbClr val="007635"/>
                </a:solidFill>
                <a:latin typeface="Times New Roman" pitchFamily="18" charset="0"/>
                <a:cs typeface="Times New Roman" pitchFamily="18" charset="0"/>
              </a:rPr>
              <a:t>= </a:t>
            </a:r>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eff</a:t>
            </a:r>
            <a:r>
              <a:rPr lang="en-US" sz="3200" i="1" dirty="0" smtClean="0">
                <a:solidFill>
                  <a:srgbClr val="007635"/>
                </a:solidFill>
                <a:latin typeface="Times New Roman" pitchFamily="18" charset="0"/>
                <a:cs typeface="Times New Roman" pitchFamily="18" charset="0"/>
              </a:rPr>
              <a:t> + </a:t>
            </a:r>
            <a:r>
              <a:rPr lang="en-US" sz="3200" i="1" dirty="0" smtClean="0">
                <a:solidFill>
                  <a:srgbClr val="007635"/>
                </a:solidFill>
                <a:latin typeface="Symbol" pitchFamily="18" charset="2"/>
                <a:cs typeface="Times New Roman" pitchFamily="18" charset="0"/>
              </a:rPr>
              <a:t>D</a:t>
            </a:r>
            <a:r>
              <a:rPr lang="en-US" sz="3200" i="1" dirty="0" smtClean="0">
                <a:solidFill>
                  <a:srgbClr val="007635"/>
                </a:solidFill>
                <a:latin typeface="Times New Roman" pitchFamily="18" charset="0"/>
                <a:cs typeface="Times New Roman" pitchFamily="18" charset="0"/>
              </a:rPr>
              <a:t>u</a:t>
            </a:r>
            <a:r>
              <a:rPr lang="en-US" sz="3200" i="1" baseline="-25000" dirty="0" smtClean="0">
                <a:solidFill>
                  <a:srgbClr val="007635"/>
                </a:solidFill>
                <a:latin typeface="Times New Roman" pitchFamily="18" charset="0"/>
                <a:cs typeface="Times New Roman" pitchFamily="18" charset="0"/>
              </a:rPr>
              <a:t> </a:t>
            </a:r>
            <a:endParaRPr lang="en-US" sz="3200" i="1" baseline="-25000" dirty="0">
              <a:solidFill>
                <a:srgbClr val="007635"/>
              </a:solidFill>
              <a:latin typeface="Times New Roman" pitchFamily="18" charset="0"/>
              <a:cs typeface="Times New Roman" pitchFamily="18" charset="0"/>
            </a:endParaRPr>
          </a:p>
        </p:txBody>
      </p:sp>
      <p:sp>
        <p:nvSpPr>
          <p:cNvPr id="53" name="TextBox 52"/>
          <p:cNvSpPr txBox="1"/>
          <p:nvPr/>
        </p:nvSpPr>
        <p:spPr>
          <a:xfrm>
            <a:off x="4094393" y="813494"/>
            <a:ext cx="930063"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a:t>
            </a:r>
            <a:endParaRPr lang="en-US" sz="3200" i="1" baseline="-25000" dirty="0">
              <a:solidFill>
                <a:srgbClr val="007635"/>
              </a:solidFill>
              <a:latin typeface="Times New Roman" pitchFamily="18" charset="0"/>
              <a:cs typeface="Times New Roman" pitchFamily="18" charset="0"/>
            </a:endParaRPr>
          </a:p>
        </p:txBody>
      </p:sp>
      <p:sp>
        <p:nvSpPr>
          <p:cNvPr id="54" name="Rectangle 53"/>
          <p:cNvSpPr/>
          <p:nvPr/>
        </p:nvSpPr>
        <p:spPr>
          <a:xfrm>
            <a:off x="2658343" y="2819334"/>
            <a:ext cx="962123" cy="1754326"/>
          </a:xfrm>
          <a:prstGeom prst="rect">
            <a:avLst/>
          </a:prstGeom>
        </p:spPr>
        <p:txBody>
          <a:bodyPr wrap="none">
            <a:spAutoFit/>
          </a:bodyPr>
          <a:lstStyle/>
          <a:p>
            <a:r>
              <a:rPr lang="en-US" sz="3600" i="1" dirty="0" smtClean="0">
                <a:solidFill>
                  <a:srgbClr val="007635"/>
                </a:solidFill>
                <a:latin typeface="Symbol" pitchFamily="18" charset="2"/>
                <a:cs typeface="Times New Roman" pitchFamily="18" charset="0"/>
              </a:rPr>
              <a:t>D</a:t>
            </a:r>
            <a:r>
              <a:rPr lang="en-US" sz="3600" i="1" dirty="0" smtClean="0">
                <a:solidFill>
                  <a:srgbClr val="007635"/>
                </a:solidFill>
                <a:latin typeface="Times New Roman" pitchFamily="18" charset="0"/>
                <a:cs typeface="Times New Roman" pitchFamily="18" charset="0"/>
              </a:rPr>
              <a:t>u</a:t>
            </a:r>
            <a:endParaRPr lang="en-US" sz="3600" i="1" dirty="0" smtClean="0">
              <a:solidFill>
                <a:srgbClr val="007635"/>
              </a:solidFill>
              <a:latin typeface="Symbol" pitchFamily="18" charset="2"/>
              <a:cs typeface="Times New Roman" pitchFamily="18" charset="0"/>
            </a:endParaRPr>
          </a:p>
          <a:p>
            <a:endParaRPr lang="en-US" sz="3600" i="1" dirty="0" smtClean="0">
              <a:solidFill>
                <a:srgbClr val="007635"/>
              </a:solidFill>
              <a:latin typeface="Symbol" pitchFamily="18" charset="2"/>
              <a:cs typeface="Times New Roman" pitchFamily="18" charset="0"/>
            </a:endParaRPr>
          </a:p>
          <a:p>
            <a:r>
              <a:rPr lang="en-US" sz="3600" i="1" dirty="0" smtClean="0">
                <a:solidFill>
                  <a:srgbClr val="007635"/>
                </a:solidFill>
                <a:latin typeface="Symbol" pitchFamily="18" charset="2"/>
                <a:cs typeface="Times New Roman" pitchFamily="18" charset="0"/>
              </a:rPr>
              <a:t>s</a:t>
            </a:r>
            <a:r>
              <a:rPr lang="en-US" sz="3600" i="1" baseline="-25000" dirty="0" smtClean="0">
                <a:solidFill>
                  <a:srgbClr val="007635"/>
                </a:solidFill>
                <a:latin typeface="Times New Roman" pitchFamily="18" charset="0"/>
                <a:cs typeface="Times New Roman" pitchFamily="18" charset="0"/>
              </a:rPr>
              <a:t>eff</a:t>
            </a:r>
            <a:r>
              <a:rPr lang="en-US" sz="3600" i="1" dirty="0" smtClean="0">
                <a:solidFill>
                  <a:srgbClr val="007635"/>
                </a:solidFill>
                <a:latin typeface="Times New Roman" pitchFamily="18" charset="0"/>
                <a:cs typeface="Times New Roman" pitchFamily="18" charset="0"/>
              </a:rPr>
              <a:t> </a:t>
            </a:r>
            <a:r>
              <a:rPr lang="en-US" sz="3600" i="1" baseline="-25000" dirty="0" smtClean="0">
                <a:solidFill>
                  <a:srgbClr val="007635"/>
                </a:solidFill>
                <a:latin typeface="Times New Roman" pitchFamily="18" charset="0"/>
                <a:cs typeface="Times New Roman" pitchFamily="18" charset="0"/>
              </a:rPr>
              <a:t> </a:t>
            </a:r>
            <a:endParaRPr lang="en-US" sz="3600" dirty="0"/>
          </a:p>
        </p:txBody>
      </p:sp>
      <p:sp>
        <p:nvSpPr>
          <p:cNvPr id="55" name="TextBox 54"/>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extLst>
      <p:ext uri="{BB962C8B-B14F-4D97-AF65-F5344CB8AC3E}">
        <p14:creationId xmlns:p14="http://schemas.microsoft.com/office/powerpoint/2010/main" val="3884216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792480" y="2057400"/>
            <a:ext cx="7772400" cy="4754880"/>
          </a:xfrm>
          <a:prstGeom prst="rect">
            <a:avLst/>
          </a:prstGeom>
        </p:spPr>
      </p:pic>
      <p:sp>
        <p:nvSpPr>
          <p:cNvPr id="58" name="Rectangle 57"/>
          <p:cNvSpPr/>
          <p:nvPr/>
        </p:nvSpPr>
        <p:spPr>
          <a:xfrm>
            <a:off x="4647949" y="3457558"/>
            <a:ext cx="910084" cy="2557463"/>
          </a:xfrm>
          <a:prstGeom prst="rect">
            <a:avLst/>
          </a:prstGeom>
          <a:solidFill>
            <a:srgbClr val="00FFFF">
              <a:alpha val="21000"/>
            </a:srgbClr>
          </a:solid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p:cNvGrpSpPr/>
          <p:nvPr/>
        </p:nvGrpSpPr>
        <p:grpSpPr>
          <a:xfrm>
            <a:off x="928796" y="2438401"/>
            <a:ext cx="7497618" cy="396884"/>
            <a:chOff x="940810" y="652461"/>
            <a:chExt cx="7497618" cy="188923"/>
          </a:xfrm>
        </p:grpSpPr>
        <p:cxnSp>
          <p:nvCxnSpPr>
            <p:cNvPr id="10" name="Straight Arrow Connector 9"/>
            <p:cNvCxnSpPr/>
            <p:nvPr/>
          </p:nvCxnSpPr>
          <p:spPr bwMode="auto">
            <a:xfrm rot="5400000">
              <a:off x="848833"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bwMode="auto">
            <a:xfrm rot="5400000">
              <a:off x="1052480"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rot="5400000">
              <a:off x="12412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rot="5400000">
              <a:off x="456550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rot="5400000">
              <a:off x="4769148"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rot="5400000">
              <a:off x="4957894"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rot="5400000">
              <a:off x="516154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rot="5400000">
              <a:off x="535525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a:off x="5558899"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rot="5400000">
              <a:off x="5747645"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rot="5400000">
              <a:off x="595129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rot="5400000">
              <a:off x="29910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rot="5400000">
              <a:off x="3194673"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rot="5400000">
              <a:off x="33834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358706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rot="5400000">
              <a:off x="378077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5400000">
              <a:off x="398442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rot="5400000">
              <a:off x="417317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rot="5400000">
              <a:off x="43768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rot="5400000">
              <a:off x="139189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5400000">
              <a:off x="1595546"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a:off x="178429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198793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5400000">
              <a:off x="218165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rot="5400000">
              <a:off x="238529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rot="5400000">
              <a:off x="2574045"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rot="5400000">
              <a:off x="277769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rot="5400000">
              <a:off x="6157084"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5400000">
              <a:off x="674990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5400000">
              <a:off x="6953548"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5400000">
              <a:off x="7142294"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7345941"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auto">
            <a:xfrm rot="5400000">
              <a:off x="753965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rot="5400000">
              <a:off x="7743299"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7932045"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8135692" y="744439"/>
              <a:ext cx="188923"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6357572"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6561219"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8341484" y="744439"/>
              <a:ext cx="188922" cy="496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2" name="Freeform 51"/>
          <p:cNvSpPr/>
          <p:nvPr/>
        </p:nvSpPr>
        <p:spPr>
          <a:xfrm>
            <a:off x="4643617" y="3457558"/>
            <a:ext cx="914416" cy="2557463"/>
          </a:xfrm>
          <a:custGeom>
            <a:avLst/>
            <a:gdLst>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4268 w 906007"/>
              <a:gd name="connsiteY0" fmla="*/ 29660 h 2608252"/>
              <a:gd name="connsiteX1" fmla="*/ 4268 w 906007"/>
              <a:gd name="connsiteY1" fmla="*/ 2582360 h 2608252"/>
              <a:gd name="connsiteX2" fmla="*/ 905968 w 906007"/>
              <a:gd name="connsiteY2" fmla="*/ 1274260 h 2608252"/>
              <a:gd name="connsiteX3" fmla="*/ 4268 w 906007"/>
              <a:gd name="connsiteY3" fmla="*/ 29660 h 2608252"/>
              <a:gd name="connsiteX0" fmla="*/ 4268 w 906052"/>
              <a:gd name="connsiteY0" fmla="*/ 0 h 2578592"/>
              <a:gd name="connsiteX1" fmla="*/ 4268 w 906052"/>
              <a:gd name="connsiteY1" fmla="*/ 2552700 h 2578592"/>
              <a:gd name="connsiteX2" fmla="*/ 905968 w 906052"/>
              <a:gd name="connsiteY2" fmla="*/ 1244600 h 2578592"/>
              <a:gd name="connsiteX3" fmla="*/ 4268 w 906052"/>
              <a:gd name="connsiteY3" fmla="*/ 0 h 2578592"/>
              <a:gd name="connsiteX0" fmla="*/ 12700 w 914409"/>
              <a:gd name="connsiteY0" fmla="*/ 0 h 2803839"/>
              <a:gd name="connsiteX1" fmla="*/ 0 w 914409"/>
              <a:gd name="connsiteY1" fmla="*/ 2781300 h 2803839"/>
              <a:gd name="connsiteX2" fmla="*/ 914400 w 914409"/>
              <a:gd name="connsiteY2" fmla="*/ 1244600 h 2803839"/>
              <a:gd name="connsiteX3" fmla="*/ 12700 w 914409"/>
              <a:gd name="connsiteY3" fmla="*/ 0 h 2803839"/>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16"/>
              <a:gd name="connsiteY0" fmla="*/ 0 h 2781300"/>
              <a:gd name="connsiteX1" fmla="*/ 0 w 914416"/>
              <a:gd name="connsiteY1" fmla="*/ 2781300 h 2781300"/>
              <a:gd name="connsiteX2" fmla="*/ 914400 w 914416"/>
              <a:gd name="connsiteY2" fmla="*/ 1244600 h 2781300"/>
              <a:gd name="connsiteX3" fmla="*/ 12700 w 914416"/>
              <a:gd name="connsiteY3" fmla="*/ 0 h 2781300"/>
              <a:gd name="connsiteX0" fmla="*/ 12700 w 914416"/>
              <a:gd name="connsiteY0" fmla="*/ 0 h 2781300"/>
              <a:gd name="connsiteX1" fmla="*/ 0 w 914416"/>
              <a:gd name="connsiteY1" fmla="*/ 2781300 h 2781300"/>
              <a:gd name="connsiteX2" fmla="*/ 914400 w 914416"/>
              <a:gd name="connsiteY2" fmla="*/ 1409700 h 2781300"/>
              <a:gd name="connsiteX3" fmla="*/ 12700 w 914416"/>
              <a:gd name="connsiteY3" fmla="*/ 0 h 2781300"/>
            </a:gdLst>
            <a:ahLst/>
            <a:cxnLst>
              <a:cxn ang="0">
                <a:pos x="connsiteX0" y="connsiteY0"/>
              </a:cxn>
              <a:cxn ang="0">
                <a:pos x="connsiteX1" y="connsiteY1"/>
              </a:cxn>
              <a:cxn ang="0">
                <a:pos x="connsiteX2" y="connsiteY2"/>
              </a:cxn>
              <a:cxn ang="0">
                <a:pos x="connsiteX3" y="connsiteY3"/>
              </a:cxn>
            </a:cxnLst>
            <a:rect l="l" t="t" r="r" b="b"/>
            <a:pathLst>
              <a:path w="914416" h="2781300">
                <a:moveTo>
                  <a:pt x="12700" y="0"/>
                </a:moveTo>
                <a:cubicBezTo>
                  <a:pt x="2117" y="2567517"/>
                  <a:pt x="14817" y="-29633"/>
                  <a:pt x="0" y="2781300"/>
                </a:cubicBezTo>
                <a:cubicBezTo>
                  <a:pt x="569383" y="2429933"/>
                  <a:pt x="912283" y="1873250"/>
                  <a:pt x="914400" y="1409700"/>
                </a:cubicBezTo>
                <a:cubicBezTo>
                  <a:pt x="916517" y="946150"/>
                  <a:pt x="709083" y="518583"/>
                  <a:pt x="12700" y="0"/>
                </a:cubicBezTo>
                <a:close/>
              </a:path>
            </a:pathLst>
          </a:custGeom>
          <a:solidFill>
            <a:srgbClr val="00FFFF">
              <a:alpha val="35000"/>
            </a:srgbClr>
          </a:solid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4643617" y="3457558"/>
            <a:ext cx="677667" cy="2557463"/>
          </a:xfrm>
          <a:custGeom>
            <a:avLst/>
            <a:gdLst>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4268 w 906007"/>
              <a:gd name="connsiteY0" fmla="*/ 29660 h 2608252"/>
              <a:gd name="connsiteX1" fmla="*/ 4268 w 906007"/>
              <a:gd name="connsiteY1" fmla="*/ 2582360 h 2608252"/>
              <a:gd name="connsiteX2" fmla="*/ 905968 w 906007"/>
              <a:gd name="connsiteY2" fmla="*/ 1274260 h 2608252"/>
              <a:gd name="connsiteX3" fmla="*/ 4268 w 906007"/>
              <a:gd name="connsiteY3" fmla="*/ 29660 h 2608252"/>
              <a:gd name="connsiteX0" fmla="*/ 4268 w 906052"/>
              <a:gd name="connsiteY0" fmla="*/ 0 h 2578592"/>
              <a:gd name="connsiteX1" fmla="*/ 4268 w 906052"/>
              <a:gd name="connsiteY1" fmla="*/ 2552700 h 2578592"/>
              <a:gd name="connsiteX2" fmla="*/ 905968 w 906052"/>
              <a:gd name="connsiteY2" fmla="*/ 1244600 h 2578592"/>
              <a:gd name="connsiteX3" fmla="*/ 4268 w 906052"/>
              <a:gd name="connsiteY3" fmla="*/ 0 h 2578592"/>
              <a:gd name="connsiteX0" fmla="*/ 12700 w 914409"/>
              <a:gd name="connsiteY0" fmla="*/ 0 h 2803839"/>
              <a:gd name="connsiteX1" fmla="*/ 0 w 914409"/>
              <a:gd name="connsiteY1" fmla="*/ 2781300 h 2803839"/>
              <a:gd name="connsiteX2" fmla="*/ 914400 w 914409"/>
              <a:gd name="connsiteY2" fmla="*/ 1244600 h 2803839"/>
              <a:gd name="connsiteX3" fmla="*/ 12700 w 914409"/>
              <a:gd name="connsiteY3" fmla="*/ 0 h 2803839"/>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16"/>
              <a:gd name="connsiteY0" fmla="*/ 0 h 2781300"/>
              <a:gd name="connsiteX1" fmla="*/ 0 w 914416"/>
              <a:gd name="connsiteY1" fmla="*/ 2781300 h 2781300"/>
              <a:gd name="connsiteX2" fmla="*/ 914400 w 914416"/>
              <a:gd name="connsiteY2" fmla="*/ 1244600 h 2781300"/>
              <a:gd name="connsiteX3" fmla="*/ 12700 w 914416"/>
              <a:gd name="connsiteY3" fmla="*/ 0 h 2781300"/>
              <a:gd name="connsiteX0" fmla="*/ 12700 w 914416"/>
              <a:gd name="connsiteY0" fmla="*/ 0 h 2781300"/>
              <a:gd name="connsiteX1" fmla="*/ 0 w 914416"/>
              <a:gd name="connsiteY1" fmla="*/ 2781300 h 2781300"/>
              <a:gd name="connsiteX2" fmla="*/ 914400 w 914416"/>
              <a:gd name="connsiteY2" fmla="*/ 1409700 h 2781300"/>
              <a:gd name="connsiteX3" fmla="*/ 12700 w 914416"/>
              <a:gd name="connsiteY3" fmla="*/ 0 h 2781300"/>
            </a:gdLst>
            <a:ahLst/>
            <a:cxnLst>
              <a:cxn ang="0">
                <a:pos x="connsiteX0" y="connsiteY0"/>
              </a:cxn>
              <a:cxn ang="0">
                <a:pos x="connsiteX1" y="connsiteY1"/>
              </a:cxn>
              <a:cxn ang="0">
                <a:pos x="connsiteX2" y="connsiteY2"/>
              </a:cxn>
              <a:cxn ang="0">
                <a:pos x="connsiteX3" y="connsiteY3"/>
              </a:cxn>
            </a:cxnLst>
            <a:rect l="l" t="t" r="r" b="b"/>
            <a:pathLst>
              <a:path w="914416" h="2781300">
                <a:moveTo>
                  <a:pt x="12700" y="0"/>
                </a:moveTo>
                <a:cubicBezTo>
                  <a:pt x="2117" y="2567517"/>
                  <a:pt x="14817" y="-29633"/>
                  <a:pt x="0" y="2781300"/>
                </a:cubicBezTo>
                <a:cubicBezTo>
                  <a:pt x="569383" y="2429933"/>
                  <a:pt x="912283" y="1873250"/>
                  <a:pt x="914400" y="1409700"/>
                </a:cubicBezTo>
                <a:cubicBezTo>
                  <a:pt x="916517" y="946150"/>
                  <a:pt x="709083" y="518583"/>
                  <a:pt x="12700" y="0"/>
                </a:cubicBezTo>
                <a:close/>
              </a:path>
            </a:pathLst>
          </a:custGeom>
          <a:solidFill>
            <a:srgbClr val="00FFFF">
              <a:alpha val="47000"/>
            </a:srgbClr>
          </a:solid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53"/>
          <p:cNvSpPr/>
          <p:nvPr/>
        </p:nvSpPr>
        <p:spPr>
          <a:xfrm>
            <a:off x="4643617" y="3457558"/>
            <a:ext cx="359988" cy="2557463"/>
          </a:xfrm>
          <a:custGeom>
            <a:avLst/>
            <a:gdLst>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4268 w 906007"/>
              <a:gd name="connsiteY0" fmla="*/ 29660 h 2608252"/>
              <a:gd name="connsiteX1" fmla="*/ 4268 w 906007"/>
              <a:gd name="connsiteY1" fmla="*/ 2582360 h 2608252"/>
              <a:gd name="connsiteX2" fmla="*/ 905968 w 906007"/>
              <a:gd name="connsiteY2" fmla="*/ 1274260 h 2608252"/>
              <a:gd name="connsiteX3" fmla="*/ 4268 w 906007"/>
              <a:gd name="connsiteY3" fmla="*/ 29660 h 2608252"/>
              <a:gd name="connsiteX0" fmla="*/ 4268 w 906052"/>
              <a:gd name="connsiteY0" fmla="*/ 0 h 2578592"/>
              <a:gd name="connsiteX1" fmla="*/ 4268 w 906052"/>
              <a:gd name="connsiteY1" fmla="*/ 2552700 h 2578592"/>
              <a:gd name="connsiteX2" fmla="*/ 905968 w 906052"/>
              <a:gd name="connsiteY2" fmla="*/ 1244600 h 2578592"/>
              <a:gd name="connsiteX3" fmla="*/ 4268 w 906052"/>
              <a:gd name="connsiteY3" fmla="*/ 0 h 2578592"/>
              <a:gd name="connsiteX0" fmla="*/ 12700 w 914409"/>
              <a:gd name="connsiteY0" fmla="*/ 0 h 2803839"/>
              <a:gd name="connsiteX1" fmla="*/ 0 w 914409"/>
              <a:gd name="connsiteY1" fmla="*/ 2781300 h 2803839"/>
              <a:gd name="connsiteX2" fmla="*/ 914400 w 914409"/>
              <a:gd name="connsiteY2" fmla="*/ 1244600 h 2803839"/>
              <a:gd name="connsiteX3" fmla="*/ 12700 w 914409"/>
              <a:gd name="connsiteY3" fmla="*/ 0 h 2803839"/>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16"/>
              <a:gd name="connsiteY0" fmla="*/ 0 h 2781300"/>
              <a:gd name="connsiteX1" fmla="*/ 0 w 914416"/>
              <a:gd name="connsiteY1" fmla="*/ 2781300 h 2781300"/>
              <a:gd name="connsiteX2" fmla="*/ 914400 w 914416"/>
              <a:gd name="connsiteY2" fmla="*/ 1244600 h 2781300"/>
              <a:gd name="connsiteX3" fmla="*/ 12700 w 914416"/>
              <a:gd name="connsiteY3" fmla="*/ 0 h 2781300"/>
              <a:gd name="connsiteX0" fmla="*/ 12700 w 914416"/>
              <a:gd name="connsiteY0" fmla="*/ 0 h 2781300"/>
              <a:gd name="connsiteX1" fmla="*/ 0 w 914416"/>
              <a:gd name="connsiteY1" fmla="*/ 2781300 h 2781300"/>
              <a:gd name="connsiteX2" fmla="*/ 914400 w 914416"/>
              <a:gd name="connsiteY2" fmla="*/ 1409700 h 2781300"/>
              <a:gd name="connsiteX3" fmla="*/ 12700 w 914416"/>
              <a:gd name="connsiteY3" fmla="*/ 0 h 2781300"/>
            </a:gdLst>
            <a:ahLst/>
            <a:cxnLst>
              <a:cxn ang="0">
                <a:pos x="connsiteX0" y="connsiteY0"/>
              </a:cxn>
              <a:cxn ang="0">
                <a:pos x="connsiteX1" y="connsiteY1"/>
              </a:cxn>
              <a:cxn ang="0">
                <a:pos x="connsiteX2" y="connsiteY2"/>
              </a:cxn>
              <a:cxn ang="0">
                <a:pos x="connsiteX3" y="connsiteY3"/>
              </a:cxn>
            </a:cxnLst>
            <a:rect l="l" t="t" r="r" b="b"/>
            <a:pathLst>
              <a:path w="914416" h="2781300">
                <a:moveTo>
                  <a:pt x="12700" y="0"/>
                </a:moveTo>
                <a:cubicBezTo>
                  <a:pt x="2117" y="2567517"/>
                  <a:pt x="14817" y="-29633"/>
                  <a:pt x="0" y="2781300"/>
                </a:cubicBezTo>
                <a:cubicBezTo>
                  <a:pt x="569383" y="2429933"/>
                  <a:pt x="912283" y="1873250"/>
                  <a:pt x="914400" y="1409700"/>
                </a:cubicBezTo>
                <a:cubicBezTo>
                  <a:pt x="916517" y="946150"/>
                  <a:pt x="709083" y="518583"/>
                  <a:pt x="12700" y="0"/>
                </a:cubicBezTo>
                <a:close/>
              </a:path>
            </a:pathLst>
          </a:custGeom>
          <a:solidFill>
            <a:srgbClr val="00FFFF">
              <a:alpha val="44000"/>
            </a:srgbClr>
          </a:solid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643617" y="3457558"/>
            <a:ext cx="184773" cy="2557463"/>
          </a:xfrm>
          <a:custGeom>
            <a:avLst/>
            <a:gdLst>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0 w 901739"/>
              <a:gd name="connsiteY0" fmla="*/ 29660 h 2608252"/>
              <a:gd name="connsiteX1" fmla="*/ 0 w 901739"/>
              <a:gd name="connsiteY1" fmla="*/ 2582360 h 2608252"/>
              <a:gd name="connsiteX2" fmla="*/ 901700 w 901739"/>
              <a:gd name="connsiteY2" fmla="*/ 1274260 h 2608252"/>
              <a:gd name="connsiteX3" fmla="*/ 0 w 901739"/>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66324 w 968063"/>
              <a:gd name="connsiteY0" fmla="*/ 29660 h 2608252"/>
              <a:gd name="connsiteX1" fmla="*/ 66324 w 968063"/>
              <a:gd name="connsiteY1" fmla="*/ 2582360 h 2608252"/>
              <a:gd name="connsiteX2" fmla="*/ 968024 w 968063"/>
              <a:gd name="connsiteY2" fmla="*/ 1274260 h 2608252"/>
              <a:gd name="connsiteX3" fmla="*/ 66324 w 968063"/>
              <a:gd name="connsiteY3" fmla="*/ 29660 h 2608252"/>
              <a:gd name="connsiteX0" fmla="*/ 4268 w 906007"/>
              <a:gd name="connsiteY0" fmla="*/ 29660 h 2608252"/>
              <a:gd name="connsiteX1" fmla="*/ 4268 w 906007"/>
              <a:gd name="connsiteY1" fmla="*/ 2582360 h 2608252"/>
              <a:gd name="connsiteX2" fmla="*/ 905968 w 906007"/>
              <a:gd name="connsiteY2" fmla="*/ 1274260 h 2608252"/>
              <a:gd name="connsiteX3" fmla="*/ 4268 w 906007"/>
              <a:gd name="connsiteY3" fmla="*/ 29660 h 2608252"/>
              <a:gd name="connsiteX0" fmla="*/ 4268 w 906052"/>
              <a:gd name="connsiteY0" fmla="*/ 0 h 2578592"/>
              <a:gd name="connsiteX1" fmla="*/ 4268 w 906052"/>
              <a:gd name="connsiteY1" fmla="*/ 2552700 h 2578592"/>
              <a:gd name="connsiteX2" fmla="*/ 905968 w 906052"/>
              <a:gd name="connsiteY2" fmla="*/ 1244600 h 2578592"/>
              <a:gd name="connsiteX3" fmla="*/ 4268 w 906052"/>
              <a:gd name="connsiteY3" fmla="*/ 0 h 2578592"/>
              <a:gd name="connsiteX0" fmla="*/ 12700 w 914409"/>
              <a:gd name="connsiteY0" fmla="*/ 0 h 2803839"/>
              <a:gd name="connsiteX1" fmla="*/ 0 w 914409"/>
              <a:gd name="connsiteY1" fmla="*/ 2781300 h 2803839"/>
              <a:gd name="connsiteX2" fmla="*/ 914400 w 914409"/>
              <a:gd name="connsiteY2" fmla="*/ 1244600 h 2803839"/>
              <a:gd name="connsiteX3" fmla="*/ 12700 w 914409"/>
              <a:gd name="connsiteY3" fmla="*/ 0 h 2803839"/>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09"/>
              <a:gd name="connsiteY0" fmla="*/ 0 h 2781300"/>
              <a:gd name="connsiteX1" fmla="*/ 0 w 914409"/>
              <a:gd name="connsiteY1" fmla="*/ 2781300 h 2781300"/>
              <a:gd name="connsiteX2" fmla="*/ 914400 w 914409"/>
              <a:gd name="connsiteY2" fmla="*/ 1244600 h 2781300"/>
              <a:gd name="connsiteX3" fmla="*/ 12700 w 914409"/>
              <a:gd name="connsiteY3" fmla="*/ 0 h 2781300"/>
              <a:gd name="connsiteX0" fmla="*/ 12700 w 914416"/>
              <a:gd name="connsiteY0" fmla="*/ 0 h 2781300"/>
              <a:gd name="connsiteX1" fmla="*/ 0 w 914416"/>
              <a:gd name="connsiteY1" fmla="*/ 2781300 h 2781300"/>
              <a:gd name="connsiteX2" fmla="*/ 914400 w 914416"/>
              <a:gd name="connsiteY2" fmla="*/ 1244600 h 2781300"/>
              <a:gd name="connsiteX3" fmla="*/ 12700 w 914416"/>
              <a:gd name="connsiteY3" fmla="*/ 0 h 2781300"/>
              <a:gd name="connsiteX0" fmla="*/ 12700 w 914416"/>
              <a:gd name="connsiteY0" fmla="*/ 0 h 2781300"/>
              <a:gd name="connsiteX1" fmla="*/ 0 w 914416"/>
              <a:gd name="connsiteY1" fmla="*/ 2781300 h 2781300"/>
              <a:gd name="connsiteX2" fmla="*/ 914400 w 914416"/>
              <a:gd name="connsiteY2" fmla="*/ 1409700 h 2781300"/>
              <a:gd name="connsiteX3" fmla="*/ 12700 w 914416"/>
              <a:gd name="connsiteY3" fmla="*/ 0 h 2781300"/>
            </a:gdLst>
            <a:ahLst/>
            <a:cxnLst>
              <a:cxn ang="0">
                <a:pos x="connsiteX0" y="connsiteY0"/>
              </a:cxn>
              <a:cxn ang="0">
                <a:pos x="connsiteX1" y="connsiteY1"/>
              </a:cxn>
              <a:cxn ang="0">
                <a:pos x="connsiteX2" y="connsiteY2"/>
              </a:cxn>
              <a:cxn ang="0">
                <a:pos x="connsiteX3" y="connsiteY3"/>
              </a:cxn>
            </a:cxnLst>
            <a:rect l="l" t="t" r="r" b="b"/>
            <a:pathLst>
              <a:path w="914416" h="2781300">
                <a:moveTo>
                  <a:pt x="12700" y="0"/>
                </a:moveTo>
                <a:cubicBezTo>
                  <a:pt x="2117" y="2567517"/>
                  <a:pt x="14817" y="-29633"/>
                  <a:pt x="0" y="2781300"/>
                </a:cubicBezTo>
                <a:cubicBezTo>
                  <a:pt x="569383" y="2429933"/>
                  <a:pt x="912283" y="1873250"/>
                  <a:pt x="914400" y="1409700"/>
                </a:cubicBezTo>
                <a:cubicBezTo>
                  <a:pt x="916517" y="946150"/>
                  <a:pt x="709083" y="518583"/>
                  <a:pt x="12700" y="0"/>
                </a:cubicBezTo>
                <a:close/>
              </a:path>
            </a:pathLst>
          </a:custGeom>
          <a:solidFill>
            <a:srgbClr val="00FFFF"/>
          </a:solidFill>
          <a:ln w="3175">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15204" y="145960"/>
            <a:ext cx="2339102" cy="369332"/>
          </a:xfrm>
          <a:prstGeom prst="rect">
            <a:avLst/>
          </a:prstGeom>
          <a:noFill/>
        </p:spPr>
        <p:txBody>
          <a:bodyPr wrap="none" rtlCol="0">
            <a:spAutoFit/>
          </a:bodyPr>
          <a:lstStyle/>
          <a:p>
            <a:r>
              <a:rPr lang="en-US" u="sng" dirty="0" smtClean="0">
                <a:solidFill>
                  <a:schemeClr val="bg1"/>
                </a:solidFill>
              </a:rPr>
              <a:t>Rate of consolidation</a:t>
            </a:r>
            <a:endParaRPr lang="en-US" u="sng" dirty="0">
              <a:solidFill>
                <a:schemeClr val="bg1"/>
              </a:solidFill>
            </a:endParaRPr>
          </a:p>
        </p:txBody>
      </p:sp>
      <p:sp>
        <p:nvSpPr>
          <p:cNvPr id="56" name="TextBox 55"/>
          <p:cNvSpPr txBox="1"/>
          <p:nvPr/>
        </p:nvSpPr>
        <p:spPr>
          <a:xfrm>
            <a:off x="7750624" y="1866447"/>
            <a:ext cx="930063"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s</a:t>
            </a:r>
            <a:r>
              <a:rPr lang="en-US" sz="3200" i="1" baseline="-25000" dirty="0" smtClean="0">
                <a:solidFill>
                  <a:srgbClr val="007635"/>
                </a:solidFill>
                <a:latin typeface="Times New Roman" pitchFamily="18" charset="0"/>
                <a:cs typeface="Times New Roman" pitchFamily="18" charset="0"/>
              </a:rPr>
              <a:t>total</a:t>
            </a:r>
            <a:endParaRPr lang="en-US" sz="3200" i="1" baseline="-25000" dirty="0">
              <a:solidFill>
                <a:srgbClr val="007635"/>
              </a:solidFill>
              <a:latin typeface="Times New Roman" pitchFamily="18" charset="0"/>
              <a:cs typeface="Times New Roman" pitchFamily="18" charset="0"/>
            </a:endParaRPr>
          </a:p>
        </p:txBody>
      </p:sp>
      <p:sp>
        <p:nvSpPr>
          <p:cNvPr id="59" name="Rectangle 58"/>
          <p:cNvSpPr/>
          <p:nvPr/>
        </p:nvSpPr>
        <p:spPr>
          <a:xfrm>
            <a:off x="2568192" y="3784177"/>
            <a:ext cx="962123" cy="1754326"/>
          </a:xfrm>
          <a:prstGeom prst="rect">
            <a:avLst/>
          </a:prstGeom>
        </p:spPr>
        <p:txBody>
          <a:bodyPr wrap="none">
            <a:spAutoFit/>
          </a:bodyPr>
          <a:lstStyle/>
          <a:p>
            <a:r>
              <a:rPr lang="en-US" sz="3600" i="1" dirty="0" smtClean="0">
                <a:effectLst>
                  <a:outerShdw blurRad="38100" dist="38100" dir="2700000" algn="tl">
                    <a:srgbClr val="000000">
                      <a:alpha val="43137"/>
                    </a:srgbClr>
                  </a:outerShdw>
                </a:effectLst>
                <a:latin typeface="Symbol" pitchFamily="18" charset="2"/>
                <a:cs typeface="Times New Roman" pitchFamily="18" charset="0"/>
              </a:rPr>
              <a:t>D</a:t>
            </a:r>
            <a:r>
              <a:rPr lang="en-US" sz="3600" i="1" dirty="0" smtClean="0">
                <a:effectLst>
                  <a:outerShdw blurRad="38100" dist="38100" dir="2700000" algn="tl">
                    <a:srgbClr val="000000">
                      <a:alpha val="43137"/>
                    </a:srgbClr>
                  </a:outerShdw>
                </a:effectLst>
                <a:latin typeface="Times New Roman" pitchFamily="18" charset="0"/>
                <a:cs typeface="Times New Roman" pitchFamily="18" charset="0"/>
              </a:rPr>
              <a:t>u</a:t>
            </a:r>
            <a:endParaRPr lang="en-US" sz="3600" i="1" dirty="0" smtClean="0">
              <a:effectLst>
                <a:outerShdw blurRad="38100" dist="38100" dir="2700000" algn="tl">
                  <a:srgbClr val="000000">
                    <a:alpha val="43137"/>
                  </a:srgbClr>
                </a:outerShdw>
              </a:effectLst>
              <a:latin typeface="Symbol" pitchFamily="18" charset="2"/>
              <a:cs typeface="Times New Roman" pitchFamily="18" charset="0"/>
            </a:endParaRPr>
          </a:p>
          <a:p>
            <a:endParaRPr lang="en-US" sz="3600" i="1" dirty="0" smtClean="0">
              <a:effectLst>
                <a:outerShdw blurRad="38100" dist="38100" dir="2700000" algn="tl">
                  <a:srgbClr val="000000">
                    <a:alpha val="43137"/>
                  </a:srgbClr>
                </a:outerShdw>
              </a:effectLst>
              <a:latin typeface="Symbol" pitchFamily="18" charset="2"/>
              <a:cs typeface="Times New Roman" pitchFamily="18" charset="0"/>
            </a:endParaRPr>
          </a:p>
          <a:p>
            <a:r>
              <a:rPr lang="en-US" sz="3600" i="1" dirty="0" smtClean="0">
                <a:effectLst>
                  <a:outerShdw blurRad="38100" dist="38100" dir="2700000" algn="tl">
                    <a:srgbClr val="000000">
                      <a:alpha val="43137"/>
                    </a:srgbClr>
                  </a:outerShdw>
                </a:effectLst>
                <a:latin typeface="Symbol" pitchFamily="18" charset="2"/>
                <a:cs typeface="Times New Roman" pitchFamily="18" charset="0"/>
              </a:rPr>
              <a:t>s</a:t>
            </a:r>
            <a:r>
              <a:rPr lang="en-US" sz="3600" i="1" baseline="-25000" dirty="0" smtClean="0">
                <a:effectLst>
                  <a:outerShdw blurRad="38100" dist="38100" dir="2700000" algn="tl">
                    <a:srgbClr val="000000">
                      <a:alpha val="43137"/>
                    </a:srgbClr>
                  </a:outerShdw>
                </a:effectLst>
                <a:latin typeface="Times New Roman" pitchFamily="18" charset="0"/>
                <a:cs typeface="Times New Roman" pitchFamily="18" charset="0"/>
              </a:rPr>
              <a:t>eff</a:t>
            </a:r>
            <a:r>
              <a:rPr lang="en-US" sz="3600"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i="1" baseline="-25000"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n-US" sz="3600" dirty="0">
              <a:effectLst>
                <a:outerShdw blurRad="38100" dist="38100" dir="2700000" algn="tl">
                  <a:srgbClr val="000000">
                    <a:alpha val="43137"/>
                  </a:srgbClr>
                </a:outerShdw>
              </a:effectLst>
            </a:endParaRPr>
          </a:p>
        </p:txBody>
      </p:sp>
      <p:cxnSp>
        <p:nvCxnSpPr>
          <p:cNvPr id="61" name="Straight Arrow Connector 60"/>
          <p:cNvCxnSpPr>
            <a:endCxn id="53" idx="2"/>
          </p:cNvCxnSpPr>
          <p:nvPr/>
        </p:nvCxnSpPr>
        <p:spPr>
          <a:xfrm>
            <a:off x="4648200" y="4738688"/>
            <a:ext cx="673072" cy="15118"/>
          </a:xfrm>
          <a:prstGeom prst="straightConnector1">
            <a:avLst/>
          </a:prstGeom>
          <a:ln w="31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4722902" y="4434963"/>
            <a:ext cx="441146" cy="369332"/>
          </a:xfrm>
          <a:prstGeom prst="rect">
            <a:avLst/>
          </a:prstGeom>
        </p:spPr>
        <p:txBody>
          <a:bodyPr wrap="none">
            <a:spAutoFit/>
          </a:bodyPr>
          <a:lstStyle/>
          <a:p>
            <a:r>
              <a:rPr lang="en-US" i="1"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rPr>
              <a:t>D</a:t>
            </a:r>
            <a:r>
              <a:rPr lang="en-US" i="1"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u</a:t>
            </a:r>
            <a:endParaRPr lang="en-US" i="1"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endParaRPr>
          </a:p>
        </p:txBody>
      </p:sp>
      <p:cxnSp>
        <p:nvCxnSpPr>
          <p:cNvPr id="64" name="Straight Arrow Connector 63"/>
          <p:cNvCxnSpPr/>
          <p:nvPr/>
        </p:nvCxnSpPr>
        <p:spPr>
          <a:xfrm rot="10800000">
            <a:off x="5563673" y="5588359"/>
            <a:ext cx="850006" cy="63106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413679" y="6129270"/>
            <a:ext cx="108016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Time = 0</a:t>
            </a:r>
            <a:endParaRPr lang="en-US" dirty="0">
              <a:solidFill>
                <a:schemeClr val="bg1"/>
              </a:solidFill>
              <a:effectLst>
                <a:outerShdw blurRad="38100" dist="38100" dir="2700000" algn="tl">
                  <a:srgbClr val="000000">
                    <a:alpha val="43137"/>
                  </a:srgbClr>
                </a:outerShdw>
              </a:effectLst>
            </a:endParaRPr>
          </a:p>
        </p:txBody>
      </p:sp>
      <p:sp>
        <p:nvSpPr>
          <p:cNvPr id="66" name="TextBox 65"/>
          <p:cNvSpPr txBox="1"/>
          <p:nvPr/>
        </p:nvSpPr>
        <p:spPr>
          <a:xfrm>
            <a:off x="4750158" y="6127123"/>
            <a:ext cx="101604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Time = t</a:t>
            </a:r>
            <a:endParaRPr lang="en-US" dirty="0">
              <a:solidFill>
                <a:schemeClr val="bg1"/>
              </a:solidFill>
              <a:effectLst>
                <a:outerShdw blurRad="38100" dist="38100" dir="2700000" algn="tl">
                  <a:srgbClr val="000000">
                    <a:alpha val="43137"/>
                  </a:srgbClr>
                </a:outerShdw>
              </a:effectLst>
            </a:endParaRPr>
          </a:p>
        </p:txBody>
      </p:sp>
      <p:cxnSp>
        <p:nvCxnSpPr>
          <p:cNvPr id="68" name="Straight Arrow Connector 67"/>
          <p:cNvCxnSpPr/>
          <p:nvPr/>
        </p:nvCxnSpPr>
        <p:spPr>
          <a:xfrm rot="16200000" flipV="1">
            <a:off x="4887534" y="5710707"/>
            <a:ext cx="618185" cy="21894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163910" y="6189371"/>
            <a:ext cx="1052917"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Time =∞</a:t>
            </a:r>
            <a:endParaRPr lang="en-US" dirty="0">
              <a:solidFill>
                <a:schemeClr val="bg1"/>
              </a:solidFill>
              <a:effectLst>
                <a:outerShdw blurRad="38100" dist="38100" dir="2700000" algn="tl">
                  <a:srgbClr val="000000">
                    <a:alpha val="43137"/>
                  </a:srgbClr>
                </a:outerShdw>
              </a:effectLst>
            </a:endParaRPr>
          </a:p>
        </p:txBody>
      </p:sp>
      <p:cxnSp>
        <p:nvCxnSpPr>
          <p:cNvPr id="72" name="Straight Arrow Connector 71"/>
          <p:cNvCxnSpPr/>
          <p:nvPr/>
        </p:nvCxnSpPr>
        <p:spPr>
          <a:xfrm rot="10800000" flipV="1">
            <a:off x="4108362" y="5730024"/>
            <a:ext cx="553791" cy="540913"/>
          </a:xfrm>
          <a:prstGeom prst="straightConnector1">
            <a:avLst/>
          </a:prstGeom>
          <a:ln>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7200" y="515292"/>
            <a:ext cx="8681200" cy="646331"/>
          </a:xfrm>
          <a:prstGeom prst="rect">
            <a:avLst/>
          </a:prstGeom>
        </p:spPr>
        <p:txBody>
          <a:bodyPr wrap="square">
            <a:spAutoFit/>
          </a:bodyPr>
          <a:lstStyle/>
          <a:p>
            <a:r>
              <a:rPr lang="en-US" dirty="0">
                <a:solidFill>
                  <a:schemeClr val="bg1"/>
                </a:solidFill>
              </a:rPr>
              <a:t>Terzaghi’s diffusion equation is derived by considering the continuity of flow out of a soil </a:t>
            </a:r>
            <a:r>
              <a:rPr lang="en-US" dirty="0" smtClean="0">
                <a:solidFill>
                  <a:schemeClr val="bg1"/>
                </a:solidFill>
              </a:rPr>
              <a:t>element, and </a:t>
            </a:r>
            <a:r>
              <a:rPr lang="en-US" dirty="0">
                <a:solidFill>
                  <a:schemeClr val="bg1"/>
                </a:solidFill>
              </a:rPr>
              <a:t>is:</a:t>
            </a:r>
          </a:p>
        </p:txBody>
      </p:sp>
      <p:sp>
        <p:nvSpPr>
          <p:cNvPr id="3" name="Rectangle 2"/>
          <p:cNvSpPr/>
          <p:nvPr/>
        </p:nvSpPr>
        <p:spPr>
          <a:xfrm>
            <a:off x="247845" y="1803640"/>
            <a:ext cx="7721031" cy="523220"/>
          </a:xfrm>
          <a:prstGeom prst="rect">
            <a:avLst/>
          </a:prstGeom>
        </p:spPr>
        <p:txBody>
          <a:bodyPr wrap="square">
            <a:spAutoFit/>
          </a:bodyPr>
          <a:lstStyle/>
          <a:p>
            <a:r>
              <a:rPr lang="en-US" sz="1400" i="1" dirty="0" smtClean="0">
                <a:solidFill>
                  <a:schemeClr val="bg1"/>
                </a:solidFill>
              </a:rPr>
              <a:t>Where   c</a:t>
            </a:r>
            <a:r>
              <a:rPr lang="en-US" sz="1400" i="1" baseline="-25000" dirty="0" smtClean="0">
                <a:solidFill>
                  <a:schemeClr val="bg1"/>
                </a:solidFill>
              </a:rPr>
              <a:t>v</a:t>
            </a:r>
            <a:r>
              <a:rPr lang="en-US" sz="1400" i="1" dirty="0" smtClean="0">
                <a:solidFill>
                  <a:schemeClr val="bg1"/>
                </a:solidFill>
              </a:rPr>
              <a:t> </a:t>
            </a:r>
            <a:r>
              <a:rPr lang="en-US" sz="1400" dirty="0">
                <a:solidFill>
                  <a:schemeClr val="bg1"/>
                </a:solidFill>
              </a:rPr>
              <a:t>= coefficient of consolidation (ft2/day or m2/day), usually determined from a </a:t>
            </a:r>
            <a:r>
              <a:rPr lang="en-US" sz="1400" dirty="0" smtClean="0">
                <a:solidFill>
                  <a:schemeClr val="bg1"/>
                </a:solidFill>
              </a:rPr>
              <a:t>laboratory consolidation </a:t>
            </a:r>
            <a:r>
              <a:rPr lang="en-US" sz="1400" dirty="0">
                <a:solidFill>
                  <a:schemeClr val="bg1"/>
                </a:solidFill>
              </a:rPr>
              <a:t>test, defined as:</a:t>
            </a:r>
          </a:p>
        </p:txBody>
      </p:sp>
      <p:graphicFrame>
        <p:nvGraphicFramePr>
          <p:cNvPr id="6" name="Object 5"/>
          <p:cNvGraphicFramePr>
            <a:graphicFrameLocks noChangeAspect="1"/>
          </p:cNvGraphicFramePr>
          <p:nvPr>
            <p:extLst>
              <p:ext uri="{D42A27DB-BD31-4B8C-83A1-F6EECF244321}">
                <p14:modId xmlns:p14="http://schemas.microsoft.com/office/powerpoint/2010/main" val="702428165"/>
              </p:ext>
            </p:extLst>
          </p:nvPr>
        </p:nvGraphicFramePr>
        <p:xfrm>
          <a:off x="3618403" y="899005"/>
          <a:ext cx="1565268" cy="840442"/>
        </p:xfrm>
        <a:graphic>
          <a:graphicData uri="http://schemas.openxmlformats.org/presentationml/2006/ole">
            <mc:AlternateContent xmlns:mc="http://schemas.openxmlformats.org/markup-compatibility/2006">
              <mc:Choice xmlns:v="urn:schemas-microsoft-com:vml" Requires="v">
                <p:oleObj spid="_x0000_s320556" name="Equation" r:id="rId6" imgW="825500" imgH="419100" progId="Equation.3">
                  <p:embed/>
                </p:oleObj>
              </mc:Choice>
              <mc:Fallback>
                <p:oleObj name="Equation" r:id="rId6" imgW="825500" imgH="419100" progId="Equation.3">
                  <p:embed/>
                  <p:pic>
                    <p:nvPicPr>
                      <p:cNvPr id="0" name="Pictur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8403" y="899005"/>
                        <a:ext cx="1565268" cy="840442"/>
                      </a:xfrm>
                      <a:prstGeom prst="rect">
                        <a:avLst/>
                      </a:prstGeom>
                      <a:solidFill>
                        <a:schemeClr val="tx1"/>
                      </a:solidFill>
                    </p:spPr>
                  </p:pic>
                </p:oleObj>
              </mc:Fallback>
            </mc:AlternateContent>
          </a:graphicData>
        </a:graphic>
      </p:graphicFrame>
      <p:sp>
        <p:nvSpPr>
          <p:cNvPr id="63" name="TextBox 62"/>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cxnSp>
        <p:nvCxnSpPr>
          <p:cNvPr id="67" name="Straight Connector 66"/>
          <p:cNvCxnSpPr/>
          <p:nvPr/>
        </p:nvCxnSpPr>
        <p:spPr>
          <a:xfrm>
            <a:off x="457946" y="4756352"/>
            <a:ext cx="838200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871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9940" name="Object 4"/>
          <p:cNvGraphicFramePr>
            <a:graphicFrameLocks noGrp="1" noChangeAspect="1"/>
          </p:cNvGraphicFramePr>
          <p:nvPr>
            <p:ph idx="1"/>
            <p:extLst>
              <p:ext uri="{D42A27DB-BD31-4B8C-83A1-F6EECF244321}">
                <p14:modId xmlns:p14="http://schemas.microsoft.com/office/powerpoint/2010/main" val="2006869056"/>
              </p:ext>
            </p:extLst>
          </p:nvPr>
        </p:nvGraphicFramePr>
        <p:xfrm>
          <a:off x="356273" y="576329"/>
          <a:ext cx="8452876" cy="6184028"/>
        </p:xfrm>
        <a:graphic>
          <a:graphicData uri="http://schemas.openxmlformats.org/presentationml/2006/ole">
            <mc:AlternateContent xmlns:mc="http://schemas.openxmlformats.org/markup-compatibility/2006">
              <mc:Choice xmlns:v="urn:schemas-microsoft-com:vml" Requires="v">
                <p:oleObj spid="_x0000_s4338" name="Drawing" r:id="rId4" imgW="9227820" imgH="6751320" progId="">
                  <p:embed/>
                </p:oleObj>
              </mc:Choice>
              <mc:Fallback>
                <p:oleObj name="Drawing" r:id="rId4" imgW="9227820" imgH="6751320" progId="">
                  <p:embed/>
                  <p:pic>
                    <p:nvPicPr>
                      <p:cNvPr id="0" name="Picture 2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273" y="576329"/>
                        <a:ext cx="8452876" cy="618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50A3D3A6-952E-49C4-A033-20458DDEA930}" type="slidenum">
              <a:rPr lang="en-US" smtClean="0"/>
              <a:pPr>
                <a:defRPr/>
              </a:pPr>
              <a:t>29</a:t>
            </a:fld>
            <a:endParaRPr lang="en-US" dirty="0"/>
          </a:p>
        </p:txBody>
      </p:sp>
      <p:sp>
        <p:nvSpPr>
          <p:cNvPr id="4" name="Footer Placeholder 3"/>
          <p:cNvSpPr>
            <a:spLocks noGrp="1"/>
          </p:cNvSpPr>
          <p:nvPr>
            <p:ph type="ftr" sz="quarter" idx="11"/>
          </p:nvPr>
        </p:nvSpPr>
        <p:spPr/>
        <p:txBody>
          <a:bodyPr/>
          <a:lstStyle/>
          <a:p>
            <a:pPr>
              <a:defRPr/>
            </a:pPr>
            <a:r>
              <a:rPr lang="en-US" dirty="0" smtClean="0"/>
              <a:t>Dr. Kamal Tawfiq</a:t>
            </a:r>
            <a:endParaRPr lang="en-US" dirty="0"/>
          </a:p>
        </p:txBody>
      </p:sp>
      <p:sp>
        <p:nvSpPr>
          <p:cNvPr id="6" name="Rectangle 5"/>
          <p:cNvSpPr/>
          <p:nvPr/>
        </p:nvSpPr>
        <p:spPr>
          <a:xfrm>
            <a:off x="3142930" y="1393958"/>
            <a:ext cx="3234472" cy="360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210" name="Object 114"/>
          <p:cNvGraphicFramePr>
            <a:graphicFrameLocks noChangeAspect="1"/>
          </p:cNvGraphicFramePr>
          <p:nvPr>
            <p:extLst>
              <p:ext uri="{D42A27DB-BD31-4B8C-83A1-F6EECF244321}">
                <p14:modId xmlns:p14="http://schemas.microsoft.com/office/powerpoint/2010/main" val="1473461240"/>
              </p:ext>
            </p:extLst>
          </p:nvPr>
        </p:nvGraphicFramePr>
        <p:xfrm>
          <a:off x="3589639" y="725197"/>
          <a:ext cx="3560891" cy="789680"/>
        </p:xfrm>
        <a:graphic>
          <a:graphicData uri="http://schemas.openxmlformats.org/presentationml/2006/ole">
            <mc:AlternateContent xmlns:mc="http://schemas.openxmlformats.org/markup-compatibility/2006">
              <mc:Choice xmlns:v="urn:schemas-microsoft-com:vml" Requires="v">
                <p:oleObj spid="_x0000_s4339" name="Equation" r:id="rId6" imgW="2438400" imgH="571500" progId="Equation.3">
                  <p:embed/>
                </p:oleObj>
              </mc:Choice>
              <mc:Fallback>
                <p:oleObj name="Equation" r:id="rId6" imgW="2438400" imgH="571500" progId="Equation.3">
                  <p:embed/>
                  <p:pic>
                    <p:nvPicPr>
                      <p:cNvPr id="0" name="Picture 2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9639" y="725197"/>
                        <a:ext cx="3560891" cy="789680"/>
                      </a:xfrm>
                      <a:prstGeom prst="rect">
                        <a:avLst/>
                      </a:prstGeom>
                      <a:solidFill>
                        <a:schemeClr val="tx1"/>
                      </a:solidFill>
                    </p:spPr>
                  </p:pic>
                </p:oleObj>
              </mc:Fallback>
            </mc:AlternateContent>
          </a:graphicData>
        </a:graphic>
      </p:graphicFrame>
      <p:sp>
        <p:nvSpPr>
          <p:cNvPr id="9" name="TextBox 8"/>
          <p:cNvSpPr txBox="1"/>
          <p:nvPr/>
        </p:nvSpPr>
        <p:spPr>
          <a:xfrm>
            <a:off x="2767118" y="44732"/>
            <a:ext cx="3610284" cy="461665"/>
          </a:xfrm>
          <a:prstGeom prst="rect">
            <a:avLst/>
          </a:prstGeom>
          <a:solidFill>
            <a:schemeClr val="accent4">
              <a:lumMod val="50000"/>
            </a:schemeClr>
          </a:solidFill>
        </p:spPr>
        <p:txBody>
          <a:bodyPr wrap="none" rtlCol="0">
            <a:spAutoFit/>
          </a:bodyPr>
          <a:lstStyle/>
          <a:p>
            <a:r>
              <a:rPr lang="en-US" sz="2400" dirty="0" smtClean="0"/>
              <a:t>Consolidation Settlement</a:t>
            </a:r>
            <a:endParaRPr lang="en-US" sz="2400" dirty="0"/>
          </a:p>
        </p:txBody>
      </p:sp>
      <p:graphicFrame>
        <p:nvGraphicFramePr>
          <p:cNvPr id="2" name="Object 1"/>
          <p:cNvGraphicFramePr>
            <a:graphicFrameLocks noChangeAspect="1"/>
          </p:cNvGraphicFramePr>
          <p:nvPr>
            <p:extLst>
              <p:ext uri="{D42A27DB-BD31-4B8C-83A1-F6EECF244321}">
                <p14:modId xmlns:p14="http://schemas.microsoft.com/office/powerpoint/2010/main" val="4270886371"/>
              </p:ext>
            </p:extLst>
          </p:nvPr>
        </p:nvGraphicFramePr>
        <p:xfrm>
          <a:off x="3724732" y="1296330"/>
          <a:ext cx="1253667" cy="759064"/>
        </p:xfrm>
        <a:graphic>
          <a:graphicData uri="http://schemas.openxmlformats.org/presentationml/2006/ole">
            <mc:AlternateContent xmlns:mc="http://schemas.openxmlformats.org/markup-compatibility/2006">
              <mc:Choice xmlns:v="urn:schemas-microsoft-com:vml" Requires="v">
                <p:oleObj spid="_x0000_s4340" name="Equation" r:id="rId8" imgW="672808" imgH="431613" progId="Equation.3">
                  <p:embed/>
                </p:oleObj>
              </mc:Choice>
              <mc:Fallback>
                <p:oleObj name="Equation" r:id="rId8" imgW="672808" imgH="431613" progId="Equation.3">
                  <p:embed/>
                  <p:pic>
                    <p:nvPicPr>
                      <p:cNvPr id="0" name="Picture 2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4732" y="1296330"/>
                        <a:ext cx="1253667" cy="759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0" y="0"/>
            <a:ext cx="1553630" cy="261610"/>
          </a:xfrm>
          <a:prstGeom prst="rect">
            <a:avLst/>
          </a:prstGeom>
          <a:noFill/>
        </p:spPr>
        <p:txBody>
          <a:bodyPr wrap="none" rtlCol="0">
            <a:spAutoFit/>
          </a:bodyPr>
          <a:lstStyle/>
          <a:p>
            <a:r>
              <a:rPr lang="en-US" sz="1100" dirty="0" smtClean="0">
                <a:solidFill>
                  <a:srgbClr val="FF0000"/>
                </a:solidFill>
              </a:rPr>
              <a:t>Section 5   Lecture 10</a:t>
            </a:r>
            <a:endParaRPr lang="en-US" sz="11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 name="Rectangle 223"/>
          <p:cNvSpPr/>
          <p:nvPr/>
        </p:nvSpPr>
        <p:spPr>
          <a:xfrm>
            <a:off x="4778060" y="3799268"/>
            <a:ext cx="1030310" cy="231819"/>
          </a:xfrm>
          <a:prstGeom prst="rect">
            <a:avLst/>
          </a:prstGeom>
          <a:solidFill>
            <a:srgbClr val="00B0F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p:cNvSpPr/>
          <p:nvPr/>
        </p:nvSpPr>
        <p:spPr>
          <a:xfrm>
            <a:off x="1340588" y="1640685"/>
            <a:ext cx="3352184" cy="1235075"/>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306991" y="67305"/>
            <a:ext cx="4184159" cy="523220"/>
          </a:xfrm>
          <a:prstGeom prst="rect">
            <a:avLst/>
          </a:prstGeom>
          <a:solidFill>
            <a:schemeClr val="accent4">
              <a:lumMod val="50000"/>
            </a:schemeClr>
          </a:solidFill>
        </p:spPr>
        <p:txBody>
          <a:bodyPr wrap="none" rtlCol="0">
            <a:spAutoFit/>
          </a:bodyPr>
          <a:lstStyle/>
          <a:p>
            <a:r>
              <a:rPr lang="en-US" sz="2800" dirty="0" smtClean="0"/>
              <a:t>Consolidation Settlement</a:t>
            </a:r>
            <a:endParaRPr lang="en-US" sz="2800" dirty="0"/>
          </a:p>
        </p:txBody>
      </p:sp>
      <p:grpSp>
        <p:nvGrpSpPr>
          <p:cNvPr id="9" name="Group 8"/>
          <p:cNvGrpSpPr/>
          <p:nvPr/>
        </p:nvGrpSpPr>
        <p:grpSpPr>
          <a:xfrm>
            <a:off x="1194755" y="1066011"/>
            <a:ext cx="3652730" cy="2159000"/>
            <a:chOff x="601770" y="2324100"/>
            <a:chExt cx="3906730" cy="2159000"/>
          </a:xfrm>
        </p:grpSpPr>
        <p:sp>
          <p:nvSpPr>
            <p:cNvPr id="4" name="Rectangle 3"/>
            <p:cNvSpPr/>
            <p:nvPr/>
          </p:nvSpPr>
          <p:spPr>
            <a:xfrm>
              <a:off x="779570" y="2882900"/>
              <a:ext cx="3619500" cy="125095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779570" y="4133850"/>
              <a:ext cx="3619500" cy="273050"/>
            </a:xfrm>
            <a:prstGeom prst="rect">
              <a:avLst/>
            </a:prstGeom>
            <a:solidFill>
              <a:schemeClr val="accent1">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757744" y="2463800"/>
              <a:ext cx="3636631" cy="449559"/>
            </a:xfrm>
            <a:custGeom>
              <a:avLst/>
              <a:gdLst>
                <a:gd name="connsiteX0" fmla="*/ 0 w 3611207"/>
                <a:gd name="connsiteY0" fmla="*/ 50800 h 114300"/>
                <a:gd name="connsiteX1" fmla="*/ 457200 w 3611207"/>
                <a:gd name="connsiteY1" fmla="*/ 63500 h 114300"/>
                <a:gd name="connsiteX2" fmla="*/ 508000 w 3611207"/>
                <a:gd name="connsiteY2" fmla="*/ 76200 h 114300"/>
                <a:gd name="connsiteX3" fmla="*/ 787400 w 3611207"/>
                <a:gd name="connsiteY3" fmla="*/ 63500 h 114300"/>
                <a:gd name="connsiteX4" fmla="*/ 825500 w 3611207"/>
                <a:gd name="connsiteY4" fmla="*/ 38100 h 114300"/>
                <a:gd name="connsiteX5" fmla="*/ 914400 w 3611207"/>
                <a:gd name="connsiteY5" fmla="*/ 0 h 114300"/>
                <a:gd name="connsiteX6" fmla="*/ 1104900 w 3611207"/>
                <a:gd name="connsiteY6" fmla="*/ 12700 h 114300"/>
                <a:gd name="connsiteX7" fmla="*/ 1270000 w 3611207"/>
                <a:gd name="connsiteY7" fmla="*/ 38100 h 114300"/>
                <a:gd name="connsiteX8" fmla="*/ 1714500 w 3611207"/>
                <a:gd name="connsiteY8" fmla="*/ 50800 h 114300"/>
                <a:gd name="connsiteX9" fmla="*/ 1752600 w 3611207"/>
                <a:gd name="connsiteY9" fmla="*/ 63500 h 114300"/>
                <a:gd name="connsiteX10" fmla="*/ 1828800 w 3611207"/>
                <a:gd name="connsiteY10" fmla="*/ 114300 h 114300"/>
                <a:gd name="connsiteX11" fmla="*/ 2209800 w 3611207"/>
                <a:gd name="connsiteY11" fmla="*/ 114300 h 114300"/>
                <a:gd name="connsiteX12" fmla="*/ 2705100 w 3611207"/>
                <a:gd name="connsiteY12" fmla="*/ 76200 h 114300"/>
                <a:gd name="connsiteX13" fmla="*/ 2984500 w 3611207"/>
                <a:gd name="connsiteY13" fmla="*/ 63500 h 114300"/>
                <a:gd name="connsiteX14" fmla="*/ 3073400 w 3611207"/>
                <a:gd name="connsiteY14" fmla="*/ 38100 h 114300"/>
                <a:gd name="connsiteX15" fmla="*/ 3124200 w 3611207"/>
                <a:gd name="connsiteY15" fmla="*/ 25400 h 114300"/>
                <a:gd name="connsiteX16" fmla="*/ 3200400 w 3611207"/>
                <a:gd name="connsiteY16" fmla="*/ 0 h 114300"/>
                <a:gd name="connsiteX17" fmla="*/ 3365500 w 3611207"/>
                <a:gd name="connsiteY17" fmla="*/ 12700 h 114300"/>
                <a:gd name="connsiteX18" fmla="*/ 3429000 w 3611207"/>
                <a:gd name="connsiteY18" fmla="*/ 25400 h 114300"/>
                <a:gd name="connsiteX19" fmla="*/ 3543300 w 3611207"/>
                <a:gd name="connsiteY19" fmla="*/ 38100 h 114300"/>
                <a:gd name="connsiteX20" fmla="*/ 3606800 w 3611207"/>
                <a:gd name="connsiteY20" fmla="*/ 50800 h 114300"/>
                <a:gd name="connsiteX21" fmla="*/ 3606800 w 3611207"/>
                <a:gd name="connsiteY21" fmla="*/ 88900 h 114300"/>
                <a:gd name="connsiteX0" fmla="*/ 0 w 3613608"/>
                <a:gd name="connsiteY0" fmla="*/ 422275 h 422318"/>
                <a:gd name="connsiteX1" fmla="*/ 459601 w 3613608"/>
                <a:gd name="connsiteY1" fmla="*/ 63500 h 422318"/>
                <a:gd name="connsiteX2" fmla="*/ 510401 w 3613608"/>
                <a:gd name="connsiteY2" fmla="*/ 76200 h 422318"/>
                <a:gd name="connsiteX3" fmla="*/ 789801 w 3613608"/>
                <a:gd name="connsiteY3" fmla="*/ 63500 h 422318"/>
                <a:gd name="connsiteX4" fmla="*/ 827901 w 3613608"/>
                <a:gd name="connsiteY4" fmla="*/ 38100 h 422318"/>
                <a:gd name="connsiteX5" fmla="*/ 916801 w 3613608"/>
                <a:gd name="connsiteY5" fmla="*/ 0 h 422318"/>
                <a:gd name="connsiteX6" fmla="*/ 1107301 w 3613608"/>
                <a:gd name="connsiteY6" fmla="*/ 12700 h 422318"/>
                <a:gd name="connsiteX7" fmla="*/ 1272401 w 3613608"/>
                <a:gd name="connsiteY7" fmla="*/ 38100 h 422318"/>
                <a:gd name="connsiteX8" fmla="*/ 1716901 w 3613608"/>
                <a:gd name="connsiteY8" fmla="*/ 50800 h 422318"/>
                <a:gd name="connsiteX9" fmla="*/ 1755001 w 3613608"/>
                <a:gd name="connsiteY9" fmla="*/ 63500 h 422318"/>
                <a:gd name="connsiteX10" fmla="*/ 1831201 w 3613608"/>
                <a:gd name="connsiteY10" fmla="*/ 114300 h 422318"/>
                <a:gd name="connsiteX11" fmla="*/ 2212201 w 3613608"/>
                <a:gd name="connsiteY11" fmla="*/ 114300 h 422318"/>
                <a:gd name="connsiteX12" fmla="*/ 2707501 w 3613608"/>
                <a:gd name="connsiteY12" fmla="*/ 76200 h 422318"/>
                <a:gd name="connsiteX13" fmla="*/ 2986901 w 3613608"/>
                <a:gd name="connsiteY13" fmla="*/ 63500 h 422318"/>
                <a:gd name="connsiteX14" fmla="*/ 3075801 w 3613608"/>
                <a:gd name="connsiteY14" fmla="*/ 38100 h 422318"/>
                <a:gd name="connsiteX15" fmla="*/ 3126601 w 3613608"/>
                <a:gd name="connsiteY15" fmla="*/ 25400 h 422318"/>
                <a:gd name="connsiteX16" fmla="*/ 3202801 w 3613608"/>
                <a:gd name="connsiteY16" fmla="*/ 0 h 422318"/>
                <a:gd name="connsiteX17" fmla="*/ 3367901 w 3613608"/>
                <a:gd name="connsiteY17" fmla="*/ 12700 h 422318"/>
                <a:gd name="connsiteX18" fmla="*/ 3431401 w 3613608"/>
                <a:gd name="connsiteY18" fmla="*/ 25400 h 422318"/>
                <a:gd name="connsiteX19" fmla="*/ 3545701 w 3613608"/>
                <a:gd name="connsiteY19" fmla="*/ 38100 h 422318"/>
                <a:gd name="connsiteX20" fmla="*/ 3609201 w 3613608"/>
                <a:gd name="connsiteY20" fmla="*/ 50800 h 422318"/>
                <a:gd name="connsiteX21" fmla="*/ 3609201 w 3613608"/>
                <a:gd name="connsiteY21" fmla="*/ 88900 h 422318"/>
                <a:gd name="connsiteX0" fmla="*/ 32886 w 3646494"/>
                <a:gd name="connsiteY0" fmla="*/ 422275 h 450713"/>
                <a:gd name="connsiteX1" fmla="*/ 34379 w 3646494"/>
                <a:gd name="connsiteY1" fmla="*/ 424656 h 450713"/>
                <a:gd name="connsiteX2" fmla="*/ 492487 w 3646494"/>
                <a:gd name="connsiteY2" fmla="*/ 63500 h 450713"/>
                <a:gd name="connsiteX3" fmla="*/ 543287 w 3646494"/>
                <a:gd name="connsiteY3" fmla="*/ 76200 h 450713"/>
                <a:gd name="connsiteX4" fmla="*/ 822687 w 3646494"/>
                <a:gd name="connsiteY4" fmla="*/ 63500 h 450713"/>
                <a:gd name="connsiteX5" fmla="*/ 860787 w 3646494"/>
                <a:gd name="connsiteY5" fmla="*/ 38100 h 450713"/>
                <a:gd name="connsiteX6" fmla="*/ 949687 w 3646494"/>
                <a:gd name="connsiteY6" fmla="*/ 0 h 450713"/>
                <a:gd name="connsiteX7" fmla="*/ 1140187 w 3646494"/>
                <a:gd name="connsiteY7" fmla="*/ 12700 h 450713"/>
                <a:gd name="connsiteX8" fmla="*/ 1305287 w 3646494"/>
                <a:gd name="connsiteY8" fmla="*/ 38100 h 450713"/>
                <a:gd name="connsiteX9" fmla="*/ 1749787 w 3646494"/>
                <a:gd name="connsiteY9" fmla="*/ 50800 h 450713"/>
                <a:gd name="connsiteX10" fmla="*/ 1787887 w 3646494"/>
                <a:gd name="connsiteY10" fmla="*/ 63500 h 450713"/>
                <a:gd name="connsiteX11" fmla="*/ 1864087 w 3646494"/>
                <a:gd name="connsiteY11" fmla="*/ 114300 h 450713"/>
                <a:gd name="connsiteX12" fmla="*/ 2245087 w 3646494"/>
                <a:gd name="connsiteY12" fmla="*/ 114300 h 450713"/>
                <a:gd name="connsiteX13" fmla="*/ 2740387 w 3646494"/>
                <a:gd name="connsiteY13" fmla="*/ 76200 h 450713"/>
                <a:gd name="connsiteX14" fmla="*/ 3019787 w 3646494"/>
                <a:gd name="connsiteY14" fmla="*/ 63500 h 450713"/>
                <a:gd name="connsiteX15" fmla="*/ 3108687 w 3646494"/>
                <a:gd name="connsiteY15" fmla="*/ 38100 h 450713"/>
                <a:gd name="connsiteX16" fmla="*/ 3159487 w 3646494"/>
                <a:gd name="connsiteY16" fmla="*/ 25400 h 450713"/>
                <a:gd name="connsiteX17" fmla="*/ 3235687 w 3646494"/>
                <a:gd name="connsiteY17" fmla="*/ 0 h 450713"/>
                <a:gd name="connsiteX18" fmla="*/ 3400787 w 3646494"/>
                <a:gd name="connsiteY18" fmla="*/ 12700 h 450713"/>
                <a:gd name="connsiteX19" fmla="*/ 3464287 w 3646494"/>
                <a:gd name="connsiteY19" fmla="*/ 25400 h 450713"/>
                <a:gd name="connsiteX20" fmla="*/ 3578587 w 3646494"/>
                <a:gd name="connsiteY20" fmla="*/ 38100 h 450713"/>
                <a:gd name="connsiteX21" fmla="*/ 3642087 w 3646494"/>
                <a:gd name="connsiteY21" fmla="*/ 50800 h 450713"/>
                <a:gd name="connsiteX22" fmla="*/ 3642087 w 3646494"/>
                <a:gd name="connsiteY22" fmla="*/ 88900 h 450713"/>
                <a:gd name="connsiteX0" fmla="*/ 19610 w 3633218"/>
                <a:gd name="connsiteY0" fmla="*/ 422275 h 422275"/>
                <a:gd name="connsiteX1" fmla="*/ 40314 w 3633218"/>
                <a:gd name="connsiteY1" fmla="*/ 43656 h 422275"/>
                <a:gd name="connsiteX2" fmla="*/ 479211 w 3633218"/>
                <a:gd name="connsiteY2" fmla="*/ 63500 h 422275"/>
                <a:gd name="connsiteX3" fmla="*/ 530011 w 3633218"/>
                <a:gd name="connsiteY3" fmla="*/ 76200 h 422275"/>
                <a:gd name="connsiteX4" fmla="*/ 809411 w 3633218"/>
                <a:gd name="connsiteY4" fmla="*/ 63500 h 422275"/>
                <a:gd name="connsiteX5" fmla="*/ 847511 w 3633218"/>
                <a:gd name="connsiteY5" fmla="*/ 38100 h 422275"/>
                <a:gd name="connsiteX6" fmla="*/ 936411 w 3633218"/>
                <a:gd name="connsiteY6" fmla="*/ 0 h 422275"/>
                <a:gd name="connsiteX7" fmla="*/ 1126911 w 3633218"/>
                <a:gd name="connsiteY7" fmla="*/ 12700 h 422275"/>
                <a:gd name="connsiteX8" fmla="*/ 1292011 w 3633218"/>
                <a:gd name="connsiteY8" fmla="*/ 38100 h 422275"/>
                <a:gd name="connsiteX9" fmla="*/ 1736511 w 3633218"/>
                <a:gd name="connsiteY9" fmla="*/ 50800 h 422275"/>
                <a:gd name="connsiteX10" fmla="*/ 1774611 w 3633218"/>
                <a:gd name="connsiteY10" fmla="*/ 63500 h 422275"/>
                <a:gd name="connsiteX11" fmla="*/ 1850811 w 3633218"/>
                <a:gd name="connsiteY11" fmla="*/ 114300 h 422275"/>
                <a:gd name="connsiteX12" fmla="*/ 2231811 w 3633218"/>
                <a:gd name="connsiteY12" fmla="*/ 114300 h 422275"/>
                <a:gd name="connsiteX13" fmla="*/ 2727111 w 3633218"/>
                <a:gd name="connsiteY13" fmla="*/ 76200 h 422275"/>
                <a:gd name="connsiteX14" fmla="*/ 3006511 w 3633218"/>
                <a:gd name="connsiteY14" fmla="*/ 63500 h 422275"/>
                <a:gd name="connsiteX15" fmla="*/ 3095411 w 3633218"/>
                <a:gd name="connsiteY15" fmla="*/ 38100 h 422275"/>
                <a:gd name="connsiteX16" fmla="*/ 3146211 w 3633218"/>
                <a:gd name="connsiteY16" fmla="*/ 25400 h 422275"/>
                <a:gd name="connsiteX17" fmla="*/ 3222411 w 3633218"/>
                <a:gd name="connsiteY17" fmla="*/ 0 h 422275"/>
                <a:gd name="connsiteX18" fmla="*/ 3387511 w 3633218"/>
                <a:gd name="connsiteY18" fmla="*/ 12700 h 422275"/>
                <a:gd name="connsiteX19" fmla="*/ 3451011 w 3633218"/>
                <a:gd name="connsiteY19" fmla="*/ 25400 h 422275"/>
                <a:gd name="connsiteX20" fmla="*/ 3565311 w 3633218"/>
                <a:gd name="connsiteY20" fmla="*/ 38100 h 422275"/>
                <a:gd name="connsiteX21" fmla="*/ 3628811 w 3633218"/>
                <a:gd name="connsiteY21" fmla="*/ 50800 h 422275"/>
                <a:gd name="connsiteX22" fmla="*/ 3628811 w 3633218"/>
                <a:gd name="connsiteY22" fmla="*/ 88900 h 422275"/>
                <a:gd name="connsiteX0" fmla="*/ 19610 w 3667233"/>
                <a:gd name="connsiteY0" fmla="*/ 422275 h 422275"/>
                <a:gd name="connsiteX1" fmla="*/ 40314 w 3667233"/>
                <a:gd name="connsiteY1" fmla="*/ 43656 h 422275"/>
                <a:gd name="connsiteX2" fmla="*/ 479211 w 3667233"/>
                <a:gd name="connsiteY2" fmla="*/ 63500 h 422275"/>
                <a:gd name="connsiteX3" fmla="*/ 530011 w 3667233"/>
                <a:gd name="connsiteY3" fmla="*/ 76200 h 422275"/>
                <a:gd name="connsiteX4" fmla="*/ 809411 w 3667233"/>
                <a:gd name="connsiteY4" fmla="*/ 63500 h 422275"/>
                <a:gd name="connsiteX5" fmla="*/ 847511 w 3667233"/>
                <a:gd name="connsiteY5" fmla="*/ 38100 h 422275"/>
                <a:gd name="connsiteX6" fmla="*/ 936411 w 3667233"/>
                <a:gd name="connsiteY6" fmla="*/ 0 h 422275"/>
                <a:gd name="connsiteX7" fmla="*/ 1126911 w 3667233"/>
                <a:gd name="connsiteY7" fmla="*/ 12700 h 422275"/>
                <a:gd name="connsiteX8" fmla="*/ 1292011 w 3667233"/>
                <a:gd name="connsiteY8" fmla="*/ 38100 h 422275"/>
                <a:gd name="connsiteX9" fmla="*/ 1736511 w 3667233"/>
                <a:gd name="connsiteY9" fmla="*/ 50800 h 422275"/>
                <a:gd name="connsiteX10" fmla="*/ 1774611 w 3667233"/>
                <a:gd name="connsiteY10" fmla="*/ 63500 h 422275"/>
                <a:gd name="connsiteX11" fmla="*/ 1850811 w 3667233"/>
                <a:gd name="connsiteY11" fmla="*/ 114300 h 422275"/>
                <a:gd name="connsiteX12" fmla="*/ 2231811 w 3667233"/>
                <a:gd name="connsiteY12" fmla="*/ 114300 h 422275"/>
                <a:gd name="connsiteX13" fmla="*/ 2727111 w 3667233"/>
                <a:gd name="connsiteY13" fmla="*/ 76200 h 422275"/>
                <a:gd name="connsiteX14" fmla="*/ 3006511 w 3667233"/>
                <a:gd name="connsiteY14" fmla="*/ 63500 h 422275"/>
                <a:gd name="connsiteX15" fmla="*/ 3095411 w 3667233"/>
                <a:gd name="connsiteY15" fmla="*/ 38100 h 422275"/>
                <a:gd name="connsiteX16" fmla="*/ 3146211 w 3667233"/>
                <a:gd name="connsiteY16" fmla="*/ 25400 h 422275"/>
                <a:gd name="connsiteX17" fmla="*/ 3222411 w 3667233"/>
                <a:gd name="connsiteY17" fmla="*/ 0 h 422275"/>
                <a:gd name="connsiteX18" fmla="*/ 3387511 w 3667233"/>
                <a:gd name="connsiteY18" fmla="*/ 12700 h 422275"/>
                <a:gd name="connsiteX19" fmla="*/ 3451011 w 3667233"/>
                <a:gd name="connsiteY19" fmla="*/ 25400 h 422275"/>
                <a:gd name="connsiteX20" fmla="*/ 3565311 w 3667233"/>
                <a:gd name="connsiteY20" fmla="*/ 38100 h 422275"/>
                <a:gd name="connsiteX21" fmla="*/ 3628811 w 3667233"/>
                <a:gd name="connsiteY21" fmla="*/ 50800 h 422275"/>
                <a:gd name="connsiteX22" fmla="*/ 3667233 w 3667233"/>
                <a:gd name="connsiteY22" fmla="*/ 415132 h 422275"/>
                <a:gd name="connsiteX0" fmla="*/ 19610 w 3667372"/>
                <a:gd name="connsiteY0" fmla="*/ 422275 h 422275"/>
                <a:gd name="connsiteX1" fmla="*/ 40314 w 3667372"/>
                <a:gd name="connsiteY1" fmla="*/ 43656 h 422275"/>
                <a:gd name="connsiteX2" fmla="*/ 479211 w 3667372"/>
                <a:gd name="connsiteY2" fmla="*/ 63500 h 422275"/>
                <a:gd name="connsiteX3" fmla="*/ 530011 w 3667372"/>
                <a:gd name="connsiteY3" fmla="*/ 76200 h 422275"/>
                <a:gd name="connsiteX4" fmla="*/ 809411 w 3667372"/>
                <a:gd name="connsiteY4" fmla="*/ 63500 h 422275"/>
                <a:gd name="connsiteX5" fmla="*/ 847511 w 3667372"/>
                <a:gd name="connsiteY5" fmla="*/ 38100 h 422275"/>
                <a:gd name="connsiteX6" fmla="*/ 936411 w 3667372"/>
                <a:gd name="connsiteY6" fmla="*/ 0 h 422275"/>
                <a:gd name="connsiteX7" fmla="*/ 1126911 w 3667372"/>
                <a:gd name="connsiteY7" fmla="*/ 12700 h 422275"/>
                <a:gd name="connsiteX8" fmla="*/ 1292011 w 3667372"/>
                <a:gd name="connsiteY8" fmla="*/ 38100 h 422275"/>
                <a:gd name="connsiteX9" fmla="*/ 1736511 w 3667372"/>
                <a:gd name="connsiteY9" fmla="*/ 50800 h 422275"/>
                <a:gd name="connsiteX10" fmla="*/ 1774611 w 3667372"/>
                <a:gd name="connsiteY10" fmla="*/ 63500 h 422275"/>
                <a:gd name="connsiteX11" fmla="*/ 1850811 w 3667372"/>
                <a:gd name="connsiteY11" fmla="*/ 114300 h 422275"/>
                <a:gd name="connsiteX12" fmla="*/ 2231811 w 3667372"/>
                <a:gd name="connsiteY12" fmla="*/ 114300 h 422275"/>
                <a:gd name="connsiteX13" fmla="*/ 2727111 w 3667372"/>
                <a:gd name="connsiteY13" fmla="*/ 76200 h 422275"/>
                <a:gd name="connsiteX14" fmla="*/ 3006511 w 3667372"/>
                <a:gd name="connsiteY14" fmla="*/ 63500 h 422275"/>
                <a:gd name="connsiteX15" fmla="*/ 3095411 w 3667372"/>
                <a:gd name="connsiteY15" fmla="*/ 38100 h 422275"/>
                <a:gd name="connsiteX16" fmla="*/ 3146211 w 3667372"/>
                <a:gd name="connsiteY16" fmla="*/ 25400 h 422275"/>
                <a:gd name="connsiteX17" fmla="*/ 3222411 w 3667372"/>
                <a:gd name="connsiteY17" fmla="*/ 0 h 422275"/>
                <a:gd name="connsiteX18" fmla="*/ 3387511 w 3667372"/>
                <a:gd name="connsiteY18" fmla="*/ 12700 h 422275"/>
                <a:gd name="connsiteX19" fmla="*/ 3451011 w 3667372"/>
                <a:gd name="connsiteY19" fmla="*/ 25400 h 422275"/>
                <a:gd name="connsiteX20" fmla="*/ 3565311 w 3667372"/>
                <a:gd name="connsiteY20" fmla="*/ 38100 h 422275"/>
                <a:gd name="connsiteX21" fmla="*/ 3652824 w 3667372"/>
                <a:gd name="connsiteY21" fmla="*/ 53181 h 422275"/>
                <a:gd name="connsiteX22" fmla="*/ 3667233 w 3667372"/>
                <a:gd name="connsiteY22" fmla="*/ 415132 h 422275"/>
                <a:gd name="connsiteX0" fmla="*/ 19610 w 3671198"/>
                <a:gd name="connsiteY0" fmla="*/ 422275 h 441269"/>
                <a:gd name="connsiteX1" fmla="*/ 40314 w 3671198"/>
                <a:gd name="connsiteY1" fmla="*/ 43656 h 441269"/>
                <a:gd name="connsiteX2" fmla="*/ 479211 w 3671198"/>
                <a:gd name="connsiteY2" fmla="*/ 63500 h 441269"/>
                <a:gd name="connsiteX3" fmla="*/ 530011 w 3671198"/>
                <a:gd name="connsiteY3" fmla="*/ 76200 h 441269"/>
                <a:gd name="connsiteX4" fmla="*/ 809411 w 3671198"/>
                <a:gd name="connsiteY4" fmla="*/ 63500 h 441269"/>
                <a:gd name="connsiteX5" fmla="*/ 847511 w 3671198"/>
                <a:gd name="connsiteY5" fmla="*/ 38100 h 441269"/>
                <a:gd name="connsiteX6" fmla="*/ 936411 w 3671198"/>
                <a:gd name="connsiteY6" fmla="*/ 0 h 441269"/>
                <a:gd name="connsiteX7" fmla="*/ 1126911 w 3671198"/>
                <a:gd name="connsiteY7" fmla="*/ 12700 h 441269"/>
                <a:gd name="connsiteX8" fmla="*/ 1292011 w 3671198"/>
                <a:gd name="connsiteY8" fmla="*/ 38100 h 441269"/>
                <a:gd name="connsiteX9" fmla="*/ 1736511 w 3671198"/>
                <a:gd name="connsiteY9" fmla="*/ 50800 h 441269"/>
                <a:gd name="connsiteX10" fmla="*/ 1774611 w 3671198"/>
                <a:gd name="connsiteY10" fmla="*/ 63500 h 441269"/>
                <a:gd name="connsiteX11" fmla="*/ 1850811 w 3671198"/>
                <a:gd name="connsiteY11" fmla="*/ 114300 h 441269"/>
                <a:gd name="connsiteX12" fmla="*/ 2231811 w 3671198"/>
                <a:gd name="connsiteY12" fmla="*/ 114300 h 441269"/>
                <a:gd name="connsiteX13" fmla="*/ 2727111 w 3671198"/>
                <a:gd name="connsiteY13" fmla="*/ 76200 h 441269"/>
                <a:gd name="connsiteX14" fmla="*/ 3006511 w 3671198"/>
                <a:gd name="connsiteY14" fmla="*/ 63500 h 441269"/>
                <a:gd name="connsiteX15" fmla="*/ 3095411 w 3671198"/>
                <a:gd name="connsiteY15" fmla="*/ 38100 h 441269"/>
                <a:gd name="connsiteX16" fmla="*/ 3146211 w 3671198"/>
                <a:gd name="connsiteY16" fmla="*/ 25400 h 441269"/>
                <a:gd name="connsiteX17" fmla="*/ 3222411 w 3671198"/>
                <a:gd name="connsiteY17" fmla="*/ 0 h 441269"/>
                <a:gd name="connsiteX18" fmla="*/ 3387511 w 3671198"/>
                <a:gd name="connsiteY18" fmla="*/ 12700 h 441269"/>
                <a:gd name="connsiteX19" fmla="*/ 3451011 w 3671198"/>
                <a:gd name="connsiteY19" fmla="*/ 25400 h 441269"/>
                <a:gd name="connsiteX20" fmla="*/ 3565311 w 3671198"/>
                <a:gd name="connsiteY20" fmla="*/ 38100 h 441269"/>
                <a:gd name="connsiteX21" fmla="*/ 3652824 w 3671198"/>
                <a:gd name="connsiteY21" fmla="*/ 53181 h 441269"/>
                <a:gd name="connsiteX22" fmla="*/ 3667233 w 3671198"/>
                <a:gd name="connsiteY22" fmla="*/ 415132 h 441269"/>
                <a:gd name="connsiteX23" fmla="*/ 3671198 w 3671198"/>
                <a:gd name="connsiteY23" fmla="*/ 412750 h 441269"/>
                <a:gd name="connsiteX0" fmla="*/ 19610 w 3667372"/>
                <a:gd name="connsiteY0" fmla="*/ 422275 h 441269"/>
                <a:gd name="connsiteX1" fmla="*/ 40314 w 3667372"/>
                <a:gd name="connsiteY1" fmla="*/ 43656 h 441269"/>
                <a:gd name="connsiteX2" fmla="*/ 479211 w 3667372"/>
                <a:gd name="connsiteY2" fmla="*/ 63500 h 441269"/>
                <a:gd name="connsiteX3" fmla="*/ 530011 w 3667372"/>
                <a:gd name="connsiteY3" fmla="*/ 76200 h 441269"/>
                <a:gd name="connsiteX4" fmla="*/ 809411 w 3667372"/>
                <a:gd name="connsiteY4" fmla="*/ 63500 h 441269"/>
                <a:gd name="connsiteX5" fmla="*/ 847511 w 3667372"/>
                <a:gd name="connsiteY5" fmla="*/ 38100 h 441269"/>
                <a:gd name="connsiteX6" fmla="*/ 936411 w 3667372"/>
                <a:gd name="connsiteY6" fmla="*/ 0 h 441269"/>
                <a:gd name="connsiteX7" fmla="*/ 1126911 w 3667372"/>
                <a:gd name="connsiteY7" fmla="*/ 12700 h 441269"/>
                <a:gd name="connsiteX8" fmla="*/ 1292011 w 3667372"/>
                <a:gd name="connsiteY8" fmla="*/ 38100 h 441269"/>
                <a:gd name="connsiteX9" fmla="*/ 1736511 w 3667372"/>
                <a:gd name="connsiteY9" fmla="*/ 50800 h 441269"/>
                <a:gd name="connsiteX10" fmla="*/ 1774611 w 3667372"/>
                <a:gd name="connsiteY10" fmla="*/ 63500 h 441269"/>
                <a:gd name="connsiteX11" fmla="*/ 1850811 w 3667372"/>
                <a:gd name="connsiteY11" fmla="*/ 114300 h 441269"/>
                <a:gd name="connsiteX12" fmla="*/ 2231811 w 3667372"/>
                <a:gd name="connsiteY12" fmla="*/ 114300 h 441269"/>
                <a:gd name="connsiteX13" fmla="*/ 2727111 w 3667372"/>
                <a:gd name="connsiteY13" fmla="*/ 76200 h 441269"/>
                <a:gd name="connsiteX14" fmla="*/ 3006511 w 3667372"/>
                <a:gd name="connsiteY14" fmla="*/ 63500 h 441269"/>
                <a:gd name="connsiteX15" fmla="*/ 3095411 w 3667372"/>
                <a:gd name="connsiteY15" fmla="*/ 38100 h 441269"/>
                <a:gd name="connsiteX16" fmla="*/ 3146211 w 3667372"/>
                <a:gd name="connsiteY16" fmla="*/ 25400 h 441269"/>
                <a:gd name="connsiteX17" fmla="*/ 3222411 w 3667372"/>
                <a:gd name="connsiteY17" fmla="*/ 0 h 441269"/>
                <a:gd name="connsiteX18" fmla="*/ 3387511 w 3667372"/>
                <a:gd name="connsiteY18" fmla="*/ 12700 h 441269"/>
                <a:gd name="connsiteX19" fmla="*/ 3451011 w 3667372"/>
                <a:gd name="connsiteY19" fmla="*/ 25400 h 441269"/>
                <a:gd name="connsiteX20" fmla="*/ 3565311 w 3667372"/>
                <a:gd name="connsiteY20" fmla="*/ 38100 h 441269"/>
                <a:gd name="connsiteX21" fmla="*/ 3652824 w 3667372"/>
                <a:gd name="connsiteY21" fmla="*/ 53181 h 441269"/>
                <a:gd name="connsiteX22" fmla="*/ 3667233 w 3667372"/>
                <a:gd name="connsiteY22" fmla="*/ 415132 h 441269"/>
                <a:gd name="connsiteX23" fmla="*/ 3481490 w 3667372"/>
                <a:gd name="connsiteY23" fmla="*/ 412750 h 44126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24" fmla="*/ 19610 w 3667372"/>
                <a:gd name="connsiteY24" fmla="*/ 422275 h 44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7372" h="449559">
                  <a:moveTo>
                    <a:pt x="19610" y="422275"/>
                  </a:moveTo>
                  <a:cubicBezTo>
                    <a:pt x="19859" y="422672"/>
                    <a:pt x="-36286" y="103452"/>
                    <a:pt x="40314" y="43656"/>
                  </a:cubicBezTo>
                  <a:cubicBezTo>
                    <a:pt x="116914" y="-16140"/>
                    <a:pt x="397595" y="58076"/>
                    <a:pt x="479211" y="63500"/>
                  </a:cubicBezTo>
                  <a:cubicBezTo>
                    <a:pt x="560827" y="68924"/>
                    <a:pt x="512557" y="76200"/>
                    <a:pt x="530011" y="76200"/>
                  </a:cubicBezTo>
                  <a:cubicBezTo>
                    <a:pt x="623240" y="76200"/>
                    <a:pt x="716278" y="67733"/>
                    <a:pt x="809411" y="63500"/>
                  </a:cubicBezTo>
                  <a:cubicBezTo>
                    <a:pt x="822111" y="55033"/>
                    <a:pt x="833482" y="44113"/>
                    <a:pt x="847511" y="38100"/>
                  </a:cubicBezTo>
                  <a:cubicBezTo>
                    <a:pt x="962325" y="-11106"/>
                    <a:pt x="840759" y="63768"/>
                    <a:pt x="936411" y="0"/>
                  </a:cubicBezTo>
                  <a:cubicBezTo>
                    <a:pt x="999911" y="4233"/>
                    <a:pt x="1063632" y="5920"/>
                    <a:pt x="1126911" y="12700"/>
                  </a:cubicBezTo>
                  <a:cubicBezTo>
                    <a:pt x="1182275" y="18632"/>
                    <a:pt x="1236439" y="34627"/>
                    <a:pt x="1292011" y="38100"/>
                  </a:cubicBezTo>
                  <a:cubicBezTo>
                    <a:pt x="1439949" y="47346"/>
                    <a:pt x="1588344" y="46567"/>
                    <a:pt x="1736511" y="50800"/>
                  </a:cubicBezTo>
                  <a:cubicBezTo>
                    <a:pt x="1749211" y="55033"/>
                    <a:pt x="1762909" y="56999"/>
                    <a:pt x="1774611" y="63500"/>
                  </a:cubicBezTo>
                  <a:cubicBezTo>
                    <a:pt x="1801296" y="78325"/>
                    <a:pt x="1850811" y="114300"/>
                    <a:pt x="1850811" y="114300"/>
                  </a:cubicBezTo>
                  <a:cubicBezTo>
                    <a:pt x="2358811" y="80433"/>
                    <a:pt x="1723811" y="114300"/>
                    <a:pt x="2231811" y="114300"/>
                  </a:cubicBezTo>
                  <a:cubicBezTo>
                    <a:pt x="2411584" y="114300"/>
                    <a:pt x="2543883" y="84529"/>
                    <a:pt x="2727111" y="76200"/>
                  </a:cubicBezTo>
                  <a:lnTo>
                    <a:pt x="3006511" y="63500"/>
                  </a:lnTo>
                  <a:lnTo>
                    <a:pt x="3095411" y="38100"/>
                  </a:lnTo>
                  <a:cubicBezTo>
                    <a:pt x="3112250" y="33507"/>
                    <a:pt x="3129493" y="30416"/>
                    <a:pt x="3146211" y="25400"/>
                  </a:cubicBezTo>
                  <a:cubicBezTo>
                    <a:pt x="3171856" y="17707"/>
                    <a:pt x="3222411" y="0"/>
                    <a:pt x="3222411" y="0"/>
                  </a:cubicBezTo>
                  <a:cubicBezTo>
                    <a:pt x="3277444" y="4233"/>
                    <a:pt x="3332653" y="6605"/>
                    <a:pt x="3387511" y="12700"/>
                  </a:cubicBezTo>
                  <a:cubicBezTo>
                    <a:pt x="3408965" y="15084"/>
                    <a:pt x="3429642" y="22347"/>
                    <a:pt x="3451011" y="25400"/>
                  </a:cubicBezTo>
                  <a:cubicBezTo>
                    <a:pt x="3488960" y="30821"/>
                    <a:pt x="3531676" y="33470"/>
                    <a:pt x="3565311" y="38100"/>
                  </a:cubicBezTo>
                  <a:cubicBezTo>
                    <a:pt x="3598947" y="42730"/>
                    <a:pt x="3635837" y="-9658"/>
                    <a:pt x="3652824" y="53181"/>
                  </a:cubicBezTo>
                  <a:cubicBezTo>
                    <a:pt x="3669811" y="116020"/>
                    <a:pt x="3667233" y="402432"/>
                    <a:pt x="3667233" y="415132"/>
                  </a:cubicBezTo>
                  <a:cubicBezTo>
                    <a:pt x="3670295" y="475060"/>
                    <a:pt x="9871" y="438646"/>
                    <a:pt x="10697" y="438150"/>
                  </a:cubicBezTo>
                  <a:lnTo>
                    <a:pt x="19610" y="422275"/>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01770" y="2400300"/>
              <a:ext cx="228600" cy="208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79900" y="2324100"/>
              <a:ext cx="228600" cy="208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3" name="Straight Connector 42"/>
          <p:cNvCxnSpPr/>
          <p:nvPr/>
        </p:nvCxnSpPr>
        <p:spPr>
          <a:xfrm>
            <a:off x="4430548" y="1637690"/>
            <a:ext cx="455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408492" y="1784354"/>
            <a:ext cx="39890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788855" y="1350185"/>
            <a:ext cx="0" cy="2746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788855" y="1794970"/>
            <a:ext cx="0" cy="1909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22646" y="2094711"/>
            <a:ext cx="59343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Clay</a:t>
            </a:r>
          </a:p>
        </p:txBody>
      </p:sp>
      <p:cxnSp>
        <p:nvCxnSpPr>
          <p:cNvPr id="57" name="Straight Arrow Connector 56"/>
          <p:cNvCxnSpPr/>
          <p:nvPr/>
        </p:nvCxnSpPr>
        <p:spPr>
          <a:xfrm>
            <a:off x="2119366" y="1655270"/>
            <a:ext cx="7144" cy="1220491"/>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950821" y="2064588"/>
            <a:ext cx="351378" cy="369332"/>
          </a:xfrm>
          <a:prstGeom prst="rect">
            <a:avLst/>
          </a:prstGeom>
          <a:solidFill>
            <a:srgbClr val="FFDC6D"/>
          </a:solidFill>
        </p:spPr>
        <p:txBody>
          <a:bodyPr wrap="none">
            <a:spAutoFit/>
          </a:bodyPr>
          <a:lstStyle/>
          <a:p>
            <a:pPr algn="ctr"/>
            <a:r>
              <a:rPr lang="en-US" dirty="0">
                <a:solidFill>
                  <a:schemeClr val="bg1"/>
                </a:solidFill>
              </a:rPr>
              <a:t>H</a:t>
            </a:r>
          </a:p>
        </p:txBody>
      </p:sp>
      <p:sp>
        <p:nvSpPr>
          <p:cNvPr id="62" name="Rectangle 61"/>
          <p:cNvSpPr/>
          <p:nvPr/>
        </p:nvSpPr>
        <p:spPr>
          <a:xfrm>
            <a:off x="3380626" y="1640685"/>
            <a:ext cx="723035" cy="1235075"/>
          </a:xfrm>
          <a:prstGeom prst="rect">
            <a:avLst/>
          </a:prstGeom>
          <a:pattFill prst="pct90">
            <a:fgClr>
              <a:srgbClr val="FFDC6D"/>
            </a:fgClr>
            <a:bgClr>
              <a:schemeClr val="bg1"/>
            </a:bgClr>
          </a:patt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a:off x="1112045" y="2374900"/>
            <a:ext cx="2418556" cy="1425575"/>
          </a:xfrm>
          <a:custGeom>
            <a:avLst/>
            <a:gdLst>
              <a:gd name="connsiteX0" fmla="*/ 1574531 w 1574531"/>
              <a:gd name="connsiteY0" fmla="*/ 0 h 2171700"/>
              <a:gd name="connsiteX1" fmla="*/ 190231 w 1574531"/>
              <a:gd name="connsiteY1" fmla="*/ 1193800 h 2171700"/>
              <a:gd name="connsiteX2" fmla="*/ 12431 w 1574531"/>
              <a:gd name="connsiteY2" fmla="*/ 2171700 h 2171700"/>
              <a:gd name="connsiteX3" fmla="*/ 12431 w 1574531"/>
              <a:gd name="connsiteY3" fmla="*/ 2171700 h 2171700"/>
              <a:gd name="connsiteX0" fmla="*/ 2983878 w 2983878"/>
              <a:gd name="connsiteY0" fmla="*/ 0 h 2171700"/>
              <a:gd name="connsiteX1" fmla="*/ 1599578 w 2983878"/>
              <a:gd name="connsiteY1" fmla="*/ 1193800 h 2171700"/>
              <a:gd name="connsiteX2" fmla="*/ 1421778 w 2983878"/>
              <a:gd name="connsiteY2" fmla="*/ 2171700 h 2171700"/>
              <a:gd name="connsiteX3" fmla="*/ 0 w 2983878"/>
              <a:gd name="connsiteY3" fmla="*/ 2091363 h 2171700"/>
              <a:gd name="connsiteX0" fmla="*/ 2983878 w 2983878"/>
              <a:gd name="connsiteY0" fmla="*/ 0 h 2091363"/>
              <a:gd name="connsiteX1" fmla="*/ 1599578 w 2983878"/>
              <a:gd name="connsiteY1" fmla="*/ 1193800 h 2091363"/>
              <a:gd name="connsiteX2" fmla="*/ 0 w 2983878"/>
              <a:gd name="connsiteY2" fmla="*/ 2091363 h 2091363"/>
              <a:gd name="connsiteX0" fmla="*/ 2983878 w 2983878"/>
              <a:gd name="connsiteY0" fmla="*/ 0 h 2091363"/>
              <a:gd name="connsiteX1" fmla="*/ 1632263 w 2983878"/>
              <a:gd name="connsiteY1" fmla="*/ 671608 h 2091363"/>
              <a:gd name="connsiteX2" fmla="*/ 0 w 2983878"/>
              <a:gd name="connsiteY2" fmla="*/ 2091363 h 2091363"/>
              <a:gd name="connsiteX0" fmla="*/ 2983878 w 2983878"/>
              <a:gd name="connsiteY0" fmla="*/ 0 h 2091363"/>
              <a:gd name="connsiteX1" fmla="*/ 1632263 w 2983878"/>
              <a:gd name="connsiteY1" fmla="*/ 671608 h 2091363"/>
              <a:gd name="connsiteX2" fmla="*/ 352773 w 2983878"/>
              <a:gd name="connsiteY2" fmla="*/ 1847759 h 2091363"/>
              <a:gd name="connsiteX3" fmla="*/ 0 w 2983878"/>
              <a:gd name="connsiteY3" fmla="*/ 2091363 h 2091363"/>
              <a:gd name="connsiteX0" fmla="*/ 2983878 w 2983878"/>
              <a:gd name="connsiteY0" fmla="*/ 0 h 2091363"/>
              <a:gd name="connsiteX1" fmla="*/ 1632263 w 2983878"/>
              <a:gd name="connsiteY1" fmla="*/ 671608 h 2091363"/>
              <a:gd name="connsiteX2" fmla="*/ 0 w 2983878"/>
              <a:gd name="connsiteY2" fmla="*/ 2091363 h 2091363"/>
              <a:gd name="connsiteX0" fmla="*/ 2996007 w 2996007"/>
              <a:gd name="connsiteY0" fmla="*/ 0 h 2091363"/>
              <a:gd name="connsiteX1" fmla="*/ 1644392 w 2996007"/>
              <a:gd name="connsiteY1" fmla="*/ 671608 h 2091363"/>
              <a:gd name="connsiteX2" fmla="*/ 12129 w 2996007"/>
              <a:gd name="connsiteY2" fmla="*/ 2091363 h 2091363"/>
              <a:gd name="connsiteX0" fmla="*/ 2850090 w 2850090"/>
              <a:gd name="connsiteY0" fmla="*/ 0 h 2191785"/>
              <a:gd name="connsiteX1" fmla="*/ 1498475 w 2850090"/>
              <a:gd name="connsiteY1" fmla="*/ 671608 h 2191785"/>
              <a:gd name="connsiteX2" fmla="*/ 13293 w 2850090"/>
              <a:gd name="connsiteY2" fmla="*/ 2191785 h 2191785"/>
              <a:gd name="connsiteX0" fmla="*/ 2836797 w 2836797"/>
              <a:gd name="connsiteY0" fmla="*/ 0 h 2191785"/>
              <a:gd name="connsiteX1" fmla="*/ 0 w 2836797"/>
              <a:gd name="connsiteY1" fmla="*/ 2191785 h 2191785"/>
              <a:gd name="connsiteX0" fmla="*/ 2836797 w 2836797"/>
              <a:gd name="connsiteY0" fmla="*/ 0 h 2191785"/>
              <a:gd name="connsiteX1" fmla="*/ 0 w 2836797"/>
              <a:gd name="connsiteY1" fmla="*/ 2191785 h 2191785"/>
              <a:gd name="connsiteX0" fmla="*/ 2837277 w 2837277"/>
              <a:gd name="connsiteY0" fmla="*/ 0 h 2191785"/>
              <a:gd name="connsiteX1" fmla="*/ 480 w 2837277"/>
              <a:gd name="connsiteY1" fmla="*/ 2191785 h 2191785"/>
              <a:gd name="connsiteX0" fmla="*/ 2837186 w 2837186"/>
              <a:gd name="connsiteY0" fmla="*/ 0 h 2191785"/>
              <a:gd name="connsiteX1" fmla="*/ 389 w 2837186"/>
              <a:gd name="connsiteY1" fmla="*/ 2191785 h 2191785"/>
            </a:gdLst>
            <a:ahLst/>
            <a:cxnLst>
              <a:cxn ang="0">
                <a:pos x="connsiteX0" y="connsiteY0"/>
              </a:cxn>
              <a:cxn ang="0">
                <a:pos x="connsiteX1" y="connsiteY1"/>
              </a:cxn>
            </a:cxnLst>
            <a:rect l="l" t="t" r="r" b="b"/>
            <a:pathLst>
              <a:path w="2837186" h="2191785">
                <a:moveTo>
                  <a:pt x="2837186" y="0"/>
                </a:moveTo>
                <a:cubicBezTo>
                  <a:pt x="2300143" y="1373294"/>
                  <a:pt x="-34547" y="1300515"/>
                  <a:pt x="389" y="2191785"/>
                </a:cubicBezTo>
              </a:path>
            </a:pathLst>
          </a:custGeom>
          <a:noFill/>
          <a:ln w="3175">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Freeform 130"/>
          <p:cNvSpPr/>
          <p:nvPr/>
        </p:nvSpPr>
        <p:spPr>
          <a:xfrm>
            <a:off x="2918726" y="2552700"/>
            <a:ext cx="968843" cy="1168042"/>
          </a:xfrm>
          <a:custGeom>
            <a:avLst/>
            <a:gdLst>
              <a:gd name="connsiteX0" fmla="*/ 109754 w 300254"/>
              <a:gd name="connsiteY0" fmla="*/ 0 h 1206500"/>
              <a:gd name="connsiteX1" fmla="*/ 8154 w 300254"/>
              <a:gd name="connsiteY1" fmla="*/ 825500 h 1206500"/>
              <a:gd name="connsiteX2" fmla="*/ 300254 w 300254"/>
              <a:gd name="connsiteY2" fmla="*/ 1206500 h 1206500"/>
              <a:gd name="connsiteX0" fmla="*/ 0 w 190500"/>
              <a:gd name="connsiteY0" fmla="*/ 0 h 1206500"/>
              <a:gd name="connsiteX1" fmla="*/ 190500 w 190500"/>
              <a:gd name="connsiteY1" fmla="*/ 1206500 h 1206500"/>
              <a:gd name="connsiteX0" fmla="*/ 71600 w 71600"/>
              <a:gd name="connsiteY0" fmla="*/ 0 h 1193800"/>
              <a:gd name="connsiteX1" fmla="*/ 0 w 71600"/>
              <a:gd name="connsiteY1" fmla="*/ 1193800 h 1193800"/>
              <a:gd name="connsiteX0" fmla="*/ 120165 w 120165"/>
              <a:gd name="connsiteY0" fmla="*/ 0 h 1193800"/>
              <a:gd name="connsiteX1" fmla="*/ 48565 w 120165"/>
              <a:gd name="connsiteY1" fmla="*/ 1193800 h 1193800"/>
              <a:gd name="connsiteX0" fmla="*/ 110655 w 110655"/>
              <a:gd name="connsiteY0" fmla="*/ 0 h 1193800"/>
              <a:gd name="connsiteX1" fmla="*/ 39055 w 110655"/>
              <a:gd name="connsiteY1" fmla="*/ 1193800 h 1193800"/>
              <a:gd name="connsiteX0" fmla="*/ 197131 w 197131"/>
              <a:gd name="connsiteY0" fmla="*/ 0 h 1168042"/>
              <a:gd name="connsiteX1" fmla="*/ 39055 w 197131"/>
              <a:gd name="connsiteY1" fmla="*/ 1168042 h 1168042"/>
            </a:gdLst>
            <a:ahLst/>
            <a:cxnLst>
              <a:cxn ang="0">
                <a:pos x="connsiteX0" y="connsiteY0"/>
              </a:cxn>
              <a:cxn ang="0">
                <a:pos x="connsiteX1" y="connsiteY1"/>
              </a:cxn>
            </a:cxnLst>
            <a:rect l="l" t="t" r="r" b="b"/>
            <a:pathLst>
              <a:path w="197131" h="1168042">
                <a:moveTo>
                  <a:pt x="197131" y="0"/>
                </a:moveTo>
                <a:cubicBezTo>
                  <a:pt x="173264" y="397933"/>
                  <a:pt x="0" y="488205"/>
                  <a:pt x="39055" y="1168042"/>
                </a:cubicBezTo>
              </a:path>
            </a:pathLst>
          </a:custGeom>
          <a:noFill/>
          <a:ln w="3175">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TextBox 144"/>
          <p:cNvSpPr txBox="1"/>
          <p:nvPr/>
        </p:nvSpPr>
        <p:spPr>
          <a:xfrm>
            <a:off x="1374028" y="1283291"/>
            <a:ext cx="66236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146" name="TextBox 145"/>
          <p:cNvSpPr txBox="1"/>
          <p:nvPr/>
        </p:nvSpPr>
        <p:spPr>
          <a:xfrm>
            <a:off x="1370392" y="2820784"/>
            <a:ext cx="66236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grpSp>
        <p:nvGrpSpPr>
          <p:cNvPr id="58" name="Group 57"/>
          <p:cNvGrpSpPr/>
          <p:nvPr/>
        </p:nvGrpSpPr>
        <p:grpSpPr>
          <a:xfrm>
            <a:off x="4839655" y="830046"/>
            <a:ext cx="3652730" cy="2394965"/>
            <a:chOff x="4839655" y="830046"/>
            <a:chExt cx="3652730" cy="2394965"/>
          </a:xfrm>
        </p:grpSpPr>
        <p:sp>
          <p:nvSpPr>
            <p:cNvPr id="142" name="Rectangle 141"/>
            <p:cNvSpPr/>
            <p:nvPr/>
          </p:nvSpPr>
          <p:spPr>
            <a:xfrm>
              <a:off x="5021890" y="1784354"/>
              <a:ext cx="3352184" cy="1105991"/>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005895" y="1789911"/>
              <a:ext cx="3384175" cy="125095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005895" y="2875761"/>
              <a:ext cx="3384175" cy="273050"/>
            </a:xfrm>
            <a:prstGeom prst="rect">
              <a:avLst/>
            </a:prstGeom>
            <a:solidFill>
              <a:schemeClr val="accent1">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4985488" y="1345411"/>
              <a:ext cx="3400192" cy="449559"/>
            </a:xfrm>
            <a:custGeom>
              <a:avLst/>
              <a:gdLst>
                <a:gd name="connsiteX0" fmla="*/ 0 w 3611207"/>
                <a:gd name="connsiteY0" fmla="*/ 50800 h 114300"/>
                <a:gd name="connsiteX1" fmla="*/ 457200 w 3611207"/>
                <a:gd name="connsiteY1" fmla="*/ 63500 h 114300"/>
                <a:gd name="connsiteX2" fmla="*/ 508000 w 3611207"/>
                <a:gd name="connsiteY2" fmla="*/ 76200 h 114300"/>
                <a:gd name="connsiteX3" fmla="*/ 787400 w 3611207"/>
                <a:gd name="connsiteY3" fmla="*/ 63500 h 114300"/>
                <a:gd name="connsiteX4" fmla="*/ 825500 w 3611207"/>
                <a:gd name="connsiteY4" fmla="*/ 38100 h 114300"/>
                <a:gd name="connsiteX5" fmla="*/ 914400 w 3611207"/>
                <a:gd name="connsiteY5" fmla="*/ 0 h 114300"/>
                <a:gd name="connsiteX6" fmla="*/ 1104900 w 3611207"/>
                <a:gd name="connsiteY6" fmla="*/ 12700 h 114300"/>
                <a:gd name="connsiteX7" fmla="*/ 1270000 w 3611207"/>
                <a:gd name="connsiteY7" fmla="*/ 38100 h 114300"/>
                <a:gd name="connsiteX8" fmla="*/ 1714500 w 3611207"/>
                <a:gd name="connsiteY8" fmla="*/ 50800 h 114300"/>
                <a:gd name="connsiteX9" fmla="*/ 1752600 w 3611207"/>
                <a:gd name="connsiteY9" fmla="*/ 63500 h 114300"/>
                <a:gd name="connsiteX10" fmla="*/ 1828800 w 3611207"/>
                <a:gd name="connsiteY10" fmla="*/ 114300 h 114300"/>
                <a:gd name="connsiteX11" fmla="*/ 2209800 w 3611207"/>
                <a:gd name="connsiteY11" fmla="*/ 114300 h 114300"/>
                <a:gd name="connsiteX12" fmla="*/ 2705100 w 3611207"/>
                <a:gd name="connsiteY12" fmla="*/ 76200 h 114300"/>
                <a:gd name="connsiteX13" fmla="*/ 2984500 w 3611207"/>
                <a:gd name="connsiteY13" fmla="*/ 63500 h 114300"/>
                <a:gd name="connsiteX14" fmla="*/ 3073400 w 3611207"/>
                <a:gd name="connsiteY14" fmla="*/ 38100 h 114300"/>
                <a:gd name="connsiteX15" fmla="*/ 3124200 w 3611207"/>
                <a:gd name="connsiteY15" fmla="*/ 25400 h 114300"/>
                <a:gd name="connsiteX16" fmla="*/ 3200400 w 3611207"/>
                <a:gd name="connsiteY16" fmla="*/ 0 h 114300"/>
                <a:gd name="connsiteX17" fmla="*/ 3365500 w 3611207"/>
                <a:gd name="connsiteY17" fmla="*/ 12700 h 114300"/>
                <a:gd name="connsiteX18" fmla="*/ 3429000 w 3611207"/>
                <a:gd name="connsiteY18" fmla="*/ 25400 h 114300"/>
                <a:gd name="connsiteX19" fmla="*/ 3543300 w 3611207"/>
                <a:gd name="connsiteY19" fmla="*/ 38100 h 114300"/>
                <a:gd name="connsiteX20" fmla="*/ 3606800 w 3611207"/>
                <a:gd name="connsiteY20" fmla="*/ 50800 h 114300"/>
                <a:gd name="connsiteX21" fmla="*/ 3606800 w 3611207"/>
                <a:gd name="connsiteY21" fmla="*/ 88900 h 114300"/>
                <a:gd name="connsiteX0" fmla="*/ 0 w 3613608"/>
                <a:gd name="connsiteY0" fmla="*/ 422275 h 422318"/>
                <a:gd name="connsiteX1" fmla="*/ 459601 w 3613608"/>
                <a:gd name="connsiteY1" fmla="*/ 63500 h 422318"/>
                <a:gd name="connsiteX2" fmla="*/ 510401 w 3613608"/>
                <a:gd name="connsiteY2" fmla="*/ 76200 h 422318"/>
                <a:gd name="connsiteX3" fmla="*/ 789801 w 3613608"/>
                <a:gd name="connsiteY3" fmla="*/ 63500 h 422318"/>
                <a:gd name="connsiteX4" fmla="*/ 827901 w 3613608"/>
                <a:gd name="connsiteY4" fmla="*/ 38100 h 422318"/>
                <a:gd name="connsiteX5" fmla="*/ 916801 w 3613608"/>
                <a:gd name="connsiteY5" fmla="*/ 0 h 422318"/>
                <a:gd name="connsiteX6" fmla="*/ 1107301 w 3613608"/>
                <a:gd name="connsiteY6" fmla="*/ 12700 h 422318"/>
                <a:gd name="connsiteX7" fmla="*/ 1272401 w 3613608"/>
                <a:gd name="connsiteY7" fmla="*/ 38100 h 422318"/>
                <a:gd name="connsiteX8" fmla="*/ 1716901 w 3613608"/>
                <a:gd name="connsiteY8" fmla="*/ 50800 h 422318"/>
                <a:gd name="connsiteX9" fmla="*/ 1755001 w 3613608"/>
                <a:gd name="connsiteY9" fmla="*/ 63500 h 422318"/>
                <a:gd name="connsiteX10" fmla="*/ 1831201 w 3613608"/>
                <a:gd name="connsiteY10" fmla="*/ 114300 h 422318"/>
                <a:gd name="connsiteX11" fmla="*/ 2212201 w 3613608"/>
                <a:gd name="connsiteY11" fmla="*/ 114300 h 422318"/>
                <a:gd name="connsiteX12" fmla="*/ 2707501 w 3613608"/>
                <a:gd name="connsiteY12" fmla="*/ 76200 h 422318"/>
                <a:gd name="connsiteX13" fmla="*/ 2986901 w 3613608"/>
                <a:gd name="connsiteY13" fmla="*/ 63500 h 422318"/>
                <a:gd name="connsiteX14" fmla="*/ 3075801 w 3613608"/>
                <a:gd name="connsiteY14" fmla="*/ 38100 h 422318"/>
                <a:gd name="connsiteX15" fmla="*/ 3126601 w 3613608"/>
                <a:gd name="connsiteY15" fmla="*/ 25400 h 422318"/>
                <a:gd name="connsiteX16" fmla="*/ 3202801 w 3613608"/>
                <a:gd name="connsiteY16" fmla="*/ 0 h 422318"/>
                <a:gd name="connsiteX17" fmla="*/ 3367901 w 3613608"/>
                <a:gd name="connsiteY17" fmla="*/ 12700 h 422318"/>
                <a:gd name="connsiteX18" fmla="*/ 3431401 w 3613608"/>
                <a:gd name="connsiteY18" fmla="*/ 25400 h 422318"/>
                <a:gd name="connsiteX19" fmla="*/ 3545701 w 3613608"/>
                <a:gd name="connsiteY19" fmla="*/ 38100 h 422318"/>
                <a:gd name="connsiteX20" fmla="*/ 3609201 w 3613608"/>
                <a:gd name="connsiteY20" fmla="*/ 50800 h 422318"/>
                <a:gd name="connsiteX21" fmla="*/ 3609201 w 3613608"/>
                <a:gd name="connsiteY21" fmla="*/ 88900 h 422318"/>
                <a:gd name="connsiteX0" fmla="*/ 32886 w 3646494"/>
                <a:gd name="connsiteY0" fmla="*/ 422275 h 450713"/>
                <a:gd name="connsiteX1" fmla="*/ 34379 w 3646494"/>
                <a:gd name="connsiteY1" fmla="*/ 424656 h 450713"/>
                <a:gd name="connsiteX2" fmla="*/ 492487 w 3646494"/>
                <a:gd name="connsiteY2" fmla="*/ 63500 h 450713"/>
                <a:gd name="connsiteX3" fmla="*/ 543287 w 3646494"/>
                <a:gd name="connsiteY3" fmla="*/ 76200 h 450713"/>
                <a:gd name="connsiteX4" fmla="*/ 822687 w 3646494"/>
                <a:gd name="connsiteY4" fmla="*/ 63500 h 450713"/>
                <a:gd name="connsiteX5" fmla="*/ 860787 w 3646494"/>
                <a:gd name="connsiteY5" fmla="*/ 38100 h 450713"/>
                <a:gd name="connsiteX6" fmla="*/ 949687 w 3646494"/>
                <a:gd name="connsiteY6" fmla="*/ 0 h 450713"/>
                <a:gd name="connsiteX7" fmla="*/ 1140187 w 3646494"/>
                <a:gd name="connsiteY7" fmla="*/ 12700 h 450713"/>
                <a:gd name="connsiteX8" fmla="*/ 1305287 w 3646494"/>
                <a:gd name="connsiteY8" fmla="*/ 38100 h 450713"/>
                <a:gd name="connsiteX9" fmla="*/ 1749787 w 3646494"/>
                <a:gd name="connsiteY9" fmla="*/ 50800 h 450713"/>
                <a:gd name="connsiteX10" fmla="*/ 1787887 w 3646494"/>
                <a:gd name="connsiteY10" fmla="*/ 63500 h 450713"/>
                <a:gd name="connsiteX11" fmla="*/ 1864087 w 3646494"/>
                <a:gd name="connsiteY11" fmla="*/ 114300 h 450713"/>
                <a:gd name="connsiteX12" fmla="*/ 2245087 w 3646494"/>
                <a:gd name="connsiteY12" fmla="*/ 114300 h 450713"/>
                <a:gd name="connsiteX13" fmla="*/ 2740387 w 3646494"/>
                <a:gd name="connsiteY13" fmla="*/ 76200 h 450713"/>
                <a:gd name="connsiteX14" fmla="*/ 3019787 w 3646494"/>
                <a:gd name="connsiteY14" fmla="*/ 63500 h 450713"/>
                <a:gd name="connsiteX15" fmla="*/ 3108687 w 3646494"/>
                <a:gd name="connsiteY15" fmla="*/ 38100 h 450713"/>
                <a:gd name="connsiteX16" fmla="*/ 3159487 w 3646494"/>
                <a:gd name="connsiteY16" fmla="*/ 25400 h 450713"/>
                <a:gd name="connsiteX17" fmla="*/ 3235687 w 3646494"/>
                <a:gd name="connsiteY17" fmla="*/ 0 h 450713"/>
                <a:gd name="connsiteX18" fmla="*/ 3400787 w 3646494"/>
                <a:gd name="connsiteY18" fmla="*/ 12700 h 450713"/>
                <a:gd name="connsiteX19" fmla="*/ 3464287 w 3646494"/>
                <a:gd name="connsiteY19" fmla="*/ 25400 h 450713"/>
                <a:gd name="connsiteX20" fmla="*/ 3578587 w 3646494"/>
                <a:gd name="connsiteY20" fmla="*/ 38100 h 450713"/>
                <a:gd name="connsiteX21" fmla="*/ 3642087 w 3646494"/>
                <a:gd name="connsiteY21" fmla="*/ 50800 h 450713"/>
                <a:gd name="connsiteX22" fmla="*/ 3642087 w 3646494"/>
                <a:gd name="connsiteY22" fmla="*/ 88900 h 450713"/>
                <a:gd name="connsiteX0" fmla="*/ 19610 w 3633218"/>
                <a:gd name="connsiteY0" fmla="*/ 422275 h 422275"/>
                <a:gd name="connsiteX1" fmla="*/ 40314 w 3633218"/>
                <a:gd name="connsiteY1" fmla="*/ 43656 h 422275"/>
                <a:gd name="connsiteX2" fmla="*/ 479211 w 3633218"/>
                <a:gd name="connsiteY2" fmla="*/ 63500 h 422275"/>
                <a:gd name="connsiteX3" fmla="*/ 530011 w 3633218"/>
                <a:gd name="connsiteY3" fmla="*/ 76200 h 422275"/>
                <a:gd name="connsiteX4" fmla="*/ 809411 w 3633218"/>
                <a:gd name="connsiteY4" fmla="*/ 63500 h 422275"/>
                <a:gd name="connsiteX5" fmla="*/ 847511 w 3633218"/>
                <a:gd name="connsiteY5" fmla="*/ 38100 h 422275"/>
                <a:gd name="connsiteX6" fmla="*/ 936411 w 3633218"/>
                <a:gd name="connsiteY6" fmla="*/ 0 h 422275"/>
                <a:gd name="connsiteX7" fmla="*/ 1126911 w 3633218"/>
                <a:gd name="connsiteY7" fmla="*/ 12700 h 422275"/>
                <a:gd name="connsiteX8" fmla="*/ 1292011 w 3633218"/>
                <a:gd name="connsiteY8" fmla="*/ 38100 h 422275"/>
                <a:gd name="connsiteX9" fmla="*/ 1736511 w 3633218"/>
                <a:gd name="connsiteY9" fmla="*/ 50800 h 422275"/>
                <a:gd name="connsiteX10" fmla="*/ 1774611 w 3633218"/>
                <a:gd name="connsiteY10" fmla="*/ 63500 h 422275"/>
                <a:gd name="connsiteX11" fmla="*/ 1850811 w 3633218"/>
                <a:gd name="connsiteY11" fmla="*/ 114300 h 422275"/>
                <a:gd name="connsiteX12" fmla="*/ 2231811 w 3633218"/>
                <a:gd name="connsiteY12" fmla="*/ 114300 h 422275"/>
                <a:gd name="connsiteX13" fmla="*/ 2727111 w 3633218"/>
                <a:gd name="connsiteY13" fmla="*/ 76200 h 422275"/>
                <a:gd name="connsiteX14" fmla="*/ 3006511 w 3633218"/>
                <a:gd name="connsiteY14" fmla="*/ 63500 h 422275"/>
                <a:gd name="connsiteX15" fmla="*/ 3095411 w 3633218"/>
                <a:gd name="connsiteY15" fmla="*/ 38100 h 422275"/>
                <a:gd name="connsiteX16" fmla="*/ 3146211 w 3633218"/>
                <a:gd name="connsiteY16" fmla="*/ 25400 h 422275"/>
                <a:gd name="connsiteX17" fmla="*/ 3222411 w 3633218"/>
                <a:gd name="connsiteY17" fmla="*/ 0 h 422275"/>
                <a:gd name="connsiteX18" fmla="*/ 3387511 w 3633218"/>
                <a:gd name="connsiteY18" fmla="*/ 12700 h 422275"/>
                <a:gd name="connsiteX19" fmla="*/ 3451011 w 3633218"/>
                <a:gd name="connsiteY19" fmla="*/ 25400 h 422275"/>
                <a:gd name="connsiteX20" fmla="*/ 3565311 w 3633218"/>
                <a:gd name="connsiteY20" fmla="*/ 38100 h 422275"/>
                <a:gd name="connsiteX21" fmla="*/ 3628811 w 3633218"/>
                <a:gd name="connsiteY21" fmla="*/ 50800 h 422275"/>
                <a:gd name="connsiteX22" fmla="*/ 3628811 w 3633218"/>
                <a:gd name="connsiteY22" fmla="*/ 88900 h 422275"/>
                <a:gd name="connsiteX0" fmla="*/ 19610 w 3667233"/>
                <a:gd name="connsiteY0" fmla="*/ 422275 h 422275"/>
                <a:gd name="connsiteX1" fmla="*/ 40314 w 3667233"/>
                <a:gd name="connsiteY1" fmla="*/ 43656 h 422275"/>
                <a:gd name="connsiteX2" fmla="*/ 479211 w 3667233"/>
                <a:gd name="connsiteY2" fmla="*/ 63500 h 422275"/>
                <a:gd name="connsiteX3" fmla="*/ 530011 w 3667233"/>
                <a:gd name="connsiteY3" fmla="*/ 76200 h 422275"/>
                <a:gd name="connsiteX4" fmla="*/ 809411 w 3667233"/>
                <a:gd name="connsiteY4" fmla="*/ 63500 h 422275"/>
                <a:gd name="connsiteX5" fmla="*/ 847511 w 3667233"/>
                <a:gd name="connsiteY5" fmla="*/ 38100 h 422275"/>
                <a:gd name="connsiteX6" fmla="*/ 936411 w 3667233"/>
                <a:gd name="connsiteY6" fmla="*/ 0 h 422275"/>
                <a:gd name="connsiteX7" fmla="*/ 1126911 w 3667233"/>
                <a:gd name="connsiteY7" fmla="*/ 12700 h 422275"/>
                <a:gd name="connsiteX8" fmla="*/ 1292011 w 3667233"/>
                <a:gd name="connsiteY8" fmla="*/ 38100 h 422275"/>
                <a:gd name="connsiteX9" fmla="*/ 1736511 w 3667233"/>
                <a:gd name="connsiteY9" fmla="*/ 50800 h 422275"/>
                <a:gd name="connsiteX10" fmla="*/ 1774611 w 3667233"/>
                <a:gd name="connsiteY10" fmla="*/ 63500 h 422275"/>
                <a:gd name="connsiteX11" fmla="*/ 1850811 w 3667233"/>
                <a:gd name="connsiteY11" fmla="*/ 114300 h 422275"/>
                <a:gd name="connsiteX12" fmla="*/ 2231811 w 3667233"/>
                <a:gd name="connsiteY12" fmla="*/ 114300 h 422275"/>
                <a:gd name="connsiteX13" fmla="*/ 2727111 w 3667233"/>
                <a:gd name="connsiteY13" fmla="*/ 76200 h 422275"/>
                <a:gd name="connsiteX14" fmla="*/ 3006511 w 3667233"/>
                <a:gd name="connsiteY14" fmla="*/ 63500 h 422275"/>
                <a:gd name="connsiteX15" fmla="*/ 3095411 w 3667233"/>
                <a:gd name="connsiteY15" fmla="*/ 38100 h 422275"/>
                <a:gd name="connsiteX16" fmla="*/ 3146211 w 3667233"/>
                <a:gd name="connsiteY16" fmla="*/ 25400 h 422275"/>
                <a:gd name="connsiteX17" fmla="*/ 3222411 w 3667233"/>
                <a:gd name="connsiteY17" fmla="*/ 0 h 422275"/>
                <a:gd name="connsiteX18" fmla="*/ 3387511 w 3667233"/>
                <a:gd name="connsiteY18" fmla="*/ 12700 h 422275"/>
                <a:gd name="connsiteX19" fmla="*/ 3451011 w 3667233"/>
                <a:gd name="connsiteY19" fmla="*/ 25400 h 422275"/>
                <a:gd name="connsiteX20" fmla="*/ 3565311 w 3667233"/>
                <a:gd name="connsiteY20" fmla="*/ 38100 h 422275"/>
                <a:gd name="connsiteX21" fmla="*/ 3628811 w 3667233"/>
                <a:gd name="connsiteY21" fmla="*/ 50800 h 422275"/>
                <a:gd name="connsiteX22" fmla="*/ 3667233 w 3667233"/>
                <a:gd name="connsiteY22" fmla="*/ 415132 h 422275"/>
                <a:gd name="connsiteX0" fmla="*/ 19610 w 3667372"/>
                <a:gd name="connsiteY0" fmla="*/ 422275 h 422275"/>
                <a:gd name="connsiteX1" fmla="*/ 40314 w 3667372"/>
                <a:gd name="connsiteY1" fmla="*/ 43656 h 422275"/>
                <a:gd name="connsiteX2" fmla="*/ 479211 w 3667372"/>
                <a:gd name="connsiteY2" fmla="*/ 63500 h 422275"/>
                <a:gd name="connsiteX3" fmla="*/ 530011 w 3667372"/>
                <a:gd name="connsiteY3" fmla="*/ 76200 h 422275"/>
                <a:gd name="connsiteX4" fmla="*/ 809411 w 3667372"/>
                <a:gd name="connsiteY4" fmla="*/ 63500 h 422275"/>
                <a:gd name="connsiteX5" fmla="*/ 847511 w 3667372"/>
                <a:gd name="connsiteY5" fmla="*/ 38100 h 422275"/>
                <a:gd name="connsiteX6" fmla="*/ 936411 w 3667372"/>
                <a:gd name="connsiteY6" fmla="*/ 0 h 422275"/>
                <a:gd name="connsiteX7" fmla="*/ 1126911 w 3667372"/>
                <a:gd name="connsiteY7" fmla="*/ 12700 h 422275"/>
                <a:gd name="connsiteX8" fmla="*/ 1292011 w 3667372"/>
                <a:gd name="connsiteY8" fmla="*/ 38100 h 422275"/>
                <a:gd name="connsiteX9" fmla="*/ 1736511 w 3667372"/>
                <a:gd name="connsiteY9" fmla="*/ 50800 h 422275"/>
                <a:gd name="connsiteX10" fmla="*/ 1774611 w 3667372"/>
                <a:gd name="connsiteY10" fmla="*/ 63500 h 422275"/>
                <a:gd name="connsiteX11" fmla="*/ 1850811 w 3667372"/>
                <a:gd name="connsiteY11" fmla="*/ 114300 h 422275"/>
                <a:gd name="connsiteX12" fmla="*/ 2231811 w 3667372"/>
                <a:gd name="connsiteY12" fmla="*/ 114300 h 422275"/>
                <a:gd name="connsiteX13" fmla="*/ 2727111 w 3667372"/>
                <a:gd name="connsiteY13" fmla="*/ 76200 h 422275"/>
                <a:gd name="connsiteX14" fmla="*/ 3006511 w 3667372"/>
                <a:gd name="connsiteY14" fmla="*/ 63500 h 422275"/>
                <a:gd name="connsiteX15" fmla="*/ 3095411 w 3667372"/>
                <a:gd name="connsiteY15" fmla="*/ 38100 h 422275"/>
                <a:gd name="connsiteX16" fmla="*/ 3146211 w 3667372"/>
                <a:gd name="connsiteY16" fmla="*/ 25400 h 422275"/>
                <a:gd name="connsiteX17" fmla="*/ 3222411 w 3667372"/>
                <a:gd name="connsiteY17" fmla="*/ 0 h 422275"/>
                <a:gd name="connsiteX18" fmla="*/ 3387511 w 3667372"/>
                <a:gd name="connsiteY18" fmla="*/ 12700 h 422275"/>
                <a:gd name="connsiteX19" fmla="*/ 3451011 w 3667372"/>
                <a:gd name="connsiteY19" fmla="*/ 25400 h 422275"/>
                <a:gd name="connsiteX20" fmla="*/ 3565311 w 3667372"/>
                <a:gd name="connsiteY20" fmla="*/ 38100 h 422275"/>
                <a:gd name="connsiteX21" fmla="*/ 3652824 w 3667372"/>
                <a:gd name="connsiteY21" fmla="*/ 53181 h 422275"/>
                <a:gd name="connsiteX22" fmla="*/ 3667233 w 3667372"/>
                <a:gd name="connsiteY22" fmla="*/ 415132 h 422275"/>
                <a:gd name="connsiteX0" fmla="*/ 19610 w 3671198"/>
                <a:gd name="connsiteY0" fmla="*/ 422275 h 441269"/>
                <a:gd name="connsiteX1" fmla="*/ 40314 w 3671198"/>
                <a:gd name="connsiteY1" fmla="*/ 43656 h 441269"/>
                <a:gd name="connsiteX2" fmla="*/ 479211 w 3671198"/>
                <a:gd name="connsiteY2" fmla="*/ 63500 h 441269"/>
                <a:gd name="connsiteX3" fmla="*/ 530011 w 3671198"/>
                <a:gd name="connsiteY3" fmla="*/ 76200 h 441269"/>
                <a:gd name="connsiteX4" fmla="*/ 809411 w 3671198"/>
                <a:gd name="connsiteY4" fmla="*/ 63500 h 441269"/>
                <a:gd name="connsiteX5" fmla="*/ 847511 w 3671198"/>
                <a:gd name="connsiteY5" fmla="*/ 38100 h 441269"/>
                <a:gd name="connsiteX6" fmla="*/ 936411 w 3671198"/>
                <a:gd name="connsiteY6" fmla="*/ 0 h 441269"/>
                <a:gd name="connsiteX7" fmla="*/ 1126911 w 3671198"/>
                <a:gd name="connsiteY7" fmla="*/ 12700 h 441269"/>
                <a:gd name="connsiteX8" fmla="*/ 1292011 w 3671198"/>
                <a:gd name="connsiteY8" fmla="*/ 38100 h 441269"/>
                <a:gd name="connsiteX9" fmla="*/ 1736511 w 3671198"/>
                <a:gd name="connsiteY9" fmla="*/ 50800 h 441269"/>
                <a:gd name="connsiteX10" fmla="*/ 1774611 w 3671198"/>
                <a:gd name="connsiteY10" fmla="*/ 63500 h 441269"/>
                <a:gd name="connsiteX11" fmla="*/ 1850811 w 3671198"/>
                <a:gd name="connsiteY11" fmla="*/ 114300 h 441269"/>
                <a:gd name="connsiteX12" fmla="*/ 2231811 w 3671198"/>
                <a:gd name="connsiteY12" fmla="*/ 114300 h 441269"/>
                <a:gd name="connsiteX13" fmla="*/ 2727111 w 3671198"/>
                <a:gd name="connsiteY13" fmla="*/ 76200 h 441269"/>
                <a:gd name="connsiteX14" fmla="*/ 3006511 w 3671198"/>
                <a:gd name="connsiteY14" fmla="*/ 63500 h 441269"/>
                <a:gd name="connsiteX15" fmla="*/ 3095411 w 3671198"/>
                <a:gd name="connsiteY15" fmla="*/ 38100 h 441269"/>
                <a:gd name="connsiteX16" fmla="*/ 3146211 w 3671198"/>
                <a:gd name="connsiteY16" fmla="*/ 25400 h 441269"/>
                <a:gd name="connsiteX17" fmla="*/ 3222411 w 3671198"/>
                <a:gd name="connsiteY17" fmla="*/ 0 h 441269"/>
                <a:gd name="connsiteX18" fmla="*/ 3387511 w 3671198"/>
                <a:gd name="connsiteY18" fmla="*/ 12700 h 441269"/>
                <a:gd name="connsiteX19" fmla="*/ 3451011 w 3671198"/>
                <a:gd name="connsiteY19" fmla="*/ 25400 h 441269"/>
                <a:gd name="connsiteX20" fmla="*/ 3565311 w 3671198"/>
                <a:gd name="connsiteY20" fmla="*/ 38100 h 441269"/>
                <a:gd name="connsiteX21" fmla="*/ 3652824 w 3671198"/>
                <a:gd name="connsiteY21" fmla="*/ 53181 h 441269"/>
                <a:gd name="connsiteX22" fmla="*/ 3667233 w 3671198"/>
                <a:gd name="connsiteY22" fmla="*/ 415132 h 441269"/>
                <a:gd name="connsiteX23" fmla="*/ 3671198 w 3671198"/>
                <a:gd name="connsiteY23" fmla="*/ 412750 h 441269"/>
                <a:gd name="connsiteX0" fmla="*/ 19610 w 3667372"/>
                <a:gd name="connsiteY0" fmla="*/ 422275 h 441269"/>
                <a:gd name="connsiteX1" fmla="*/ 40314 w 3667372"/>
                <a:gd name="connsiteY1" fmla="*/ 43656 h 441269"/>
                <a:gd name="connsiteX2" fmla="*/ 479211 w 3667372"/>
                <a:gd name="connsiteY2" fmla="*/ 63500 h 441269"/>
                <a:gd name="connsiteX3" fmla="*/ 530011 w 3667372"/>
                <a:gd name="connsiteY3" fmla="*/ 76200 h 441269"/>
                <a:gd name="connsiteX4" fmla="*/ 809411 w 3667372"/>
                <a:gd name="connsiteY4" fmla="*/ 63500 h 441269"/>
                <a:gd name="connsiteX5" fmla="*/ 847511 w 3667372"/>
                <a:gd name="connsiteY5" fmla="*/ 38100 h 441269"/>
                <a:gd name="connsiteX6" fmla="*/ 936411 w 3667372"/>
                <a:gd name="connsiteY6" fmla="*/ 0 h 441269"/>
                <a:gd name="connsiteX7" fmla="*/ 1126911 w 3667372"/>
                <a:gd name="connsiteY7" fmla="*/ 12700 h 441269"/>
                <a:gd name="connsiteX8" fmla="*/ 1292011 w 3667372"/>
                <a:gd name="connsiteY8" fmla="*/ 38100 h 441269"/>
                <a:gd name="connsiteX9" fmla="*/ 1736511 w 3667372"/>
                <a:gd name="connsiteY9" fmla="*/ 50800 h 441269"/>
                <a:gd name="connsiteX10" fmla="*/ 1774611 w 3667372"/>
                <a:gd name="connsiteY10" fmla="*/ 63500 h 441269"/>
                <a:gd name="connsiteX11" fmla="*/ 1850811 w 3667372"/>
                <a:gd name="connsiteY11" fmla="*/ 114300 h 441269"/>
                <a:gd name="connsiteX12" fmla="*/ 2231811 w 3667372"/>
                <a:gd name="connsiteY12" fmla="*/ 114300 h 441269"/>
                <a:gd name="connsiteX13" fmla="*/ 2727111 w 3667372"/>
                <a:gd name="connsiteY13" fmla="*/ 76200 h 441269"/>
                <a:gd name="connsiteX14" fmla="*/ 3006511 w 3667372"/>
                <a:gd name="connsiteY14" fmla="*/ 63500 h 441269"/>
                <a:gd name="connsiteX15" fmla="*/ 3095411 w 3667372"/>
                <a:gd name="connsiteY15" fmla="*/ 38100 h 441269"/>
                <a:gd name="connsiteX16" fmla="*/ 3146211 w 3667372"/>
                <a:gd name="connsiteY16" fmla="*/ 25400 h 441269"/>
                <a:gd name="connsiteX17" fmla="*/ 3222411 w 3667372"/>
                <a:gd name="connsiteY17" fmla="*/ 0 h 441269"/>
                <a:gd name="connsiteX18" fmla="*/ 3387511 w 3667372"/>
                <a:gd name="connsiteY18" fmla="*/ 12700 h 441269"/>
                <a:gd name="connsiteX19" fmla="*/ 3451011 w 3667372"/>
                <a:gd name="connsiteY19" fmla="*/ 25400 h 441269"/>
                <a:gd name="connsiteX20" fmla="*/ 3565311 w 3667372"/>
                <a:gd name="connsiteY20" fmla="*/ 38100 h 441269"/>
                <a:gd name="connsiteX21" fmla="*/ 3652824 w 3667372"/>
                <a:gd name="connsiteY21" fmla="*/ 53181 h 441269"/>
                <a:gd name="connsiteX22" fmla="*/ 3667233 w 3667372"/>
                <a:gd name="connsiteY22" fmla="*/ 415132 h 441269"/>
                <a:gd name="connsiteX23" fmla="*/ 3481490 w 3667372"/>
                <a:gd name="connsiteY23" fmla="*/ 412750 h 44126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24" fmla="*/ 19610 w 3667372"/>
                <a:gd name="connsiteY24" fmla="*/ 422275 h 44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7372" h="449559">
                  <a:moveTo>
                    <a:pt x="19610" y="422275"/>
                  </a:moveTo>
                  <a:cubicBezTo>
                    <a:pt x="19859" y="422672"/>
                    <a:pt x="-36286" y="103452"/>
                    <a:pt x="40314" y="43656"/>
                  </a:cubicBezTo>
                  <a:cubicBezTo>
                    <a:pt x="116914" y="-16140"/>
                    <a:pt x="397595" y="58076"/>
                    <a:pt x="479211" y="63500"/>
                  </a:cubicBezTo>
                  <a:cubicBezTo>
                    <a:pt x="560827" y="68924"/>
                    <a:pt x="512557" y="76200"/>
                    <a:pt x="530011" y="76200"/>
                  </a:cubicBezTo>
                  <a:cubicBezTo>
                    <a:pt x="623240" y="76200"/>
                    <a:pt x="716278" y="67733"/>
                    <a:pt x="809411" y="63500"/>
                  </a:cubicBezTo>
                  <a:cubicBezTo>
                    <a:pt x="822111" y="55033"/>
                    <a:pt x="833482" y="44113"/>
                    <a:pt x="847511" y="38100"/>
                  </a:cubicBezTo>
                  <a:cubicBezTo>
                    <a:pt x="962325" y="-11106"/>
                    <a:pt x="840759" y="63768"/>
                    <a:pt x="936411" y="0"/>
                  </a:cubicBezTo>
                  <a:cubicBezTo>
                    <a:pt x="999911" y="4233"/>
                    <a:pt x="1063632" y="5920"/>
                    <a:pt x="1126911" y="12700"/>
                  </a:cubicBezTo>
                  <a:cubicBezTo>
                    <a:pt x="1182275" y="18632"/>
                    <a:pt x="1236439" y="34627"/>
                    <a:pt x="1292011" y="38100"/>
                  </a:cubicBezTo>
                  <a:cubicBezTo>
                    <a:pt x="1439949" y="47346"/>
                    <a:pt x="1588344" y="46567"/>
                    <a:pt x="1736511" y="50800"/>
                  </a:cubicBezTo>
                  <a:cubicBezTo>
                    <a:pt x="1749211" y="55033"/>
                    <a:pt x="1762909" y="56999"/>
                    <a:pt x="1774611" y="63500"/>
                  </a:cubicBezTo>
                  <a:cubicBezTo>
                    <a:pt x="1801296" y="78325"/>
                    <a:pt x="1850811" y="114300"/>
                    <a:pt x="1850811" y="114300"/>
                  </a:cubicBezTo>
                  <a:cubicBezTo>
                    <a:pt x="2358811" y="80433"/>
                    <a:pt x="1723811" y="114300"/>
                    <a:pt x="2231811" y="114300"/>
                  </a:cubicBezTo>
                  <a:cubicBezTo>
                    <a:pt x="2411584" y="114300"/>
                    <a:pt x="2543883" y="84529"/>
                    <a:pt x="2727111" y="76200"/>
                  </a:cubicBezTo>
                  <a:lnTo>
                    <a:pt x="3006511" y="63500"/>
                  </a:lnTo>
                  <a:lnTo>
                    <a:pt x="3095411" y="38100"/>
                  </a:lnTo>
                  <a:cubicBezTo>
                    <a:pt x="3112250" y="33507"/>
                    <a:pt x="3129493" y="30416"/>
                    <a:pt x="3146211" y="25400"/>
                  </a:cubicBezTo>
                  <a:cubicBezTo>
                    <a:pt x="3171856" y="17707"/>
                    <a:pt x="3222411" y="0"/>
                    <a:pt x="3222411" y="0"/>
                  </a:cubicBezTo>
                  <a:cubicBezTo>
                    <a:pt x="3277444" y="4233"/>
                    <a:pt x="3332653" y="6605"/>
                    <a:pt x="3387511" y="12700"/>
                  </a:cubicBezTo>
                  <a:cubicBezTo>
                    <a:pt x="3408965" y="15084"/>
                    <a:pt x="3429642" y="22347"/>
                    <a:pt x="3451011" y="25400"/>
                  </a:cubicBezTo>
                  <a:cubicBezTo>
                    <a:pt x="3488960" y="30821"/>
                    <a:pt x="3531676" y="33470"/>
                    <a:pt x="3565311" y="38100"/>
                  </a:cubicBezTo>
                  <a:cubicBezTo>
                    <a:pt x="3598947" y="42730"/>
                    <a:pt x="3635837" y="-9658"/>
                    <a:pt x="3652824" y="53181"/>
                  </a:cubicBezTo>
                  <a:cubicBezTo>
                    <a:pt x="3669811" y="116020"/>
                    <a:pt x="3667233" y="402432"/>
                    <a:pt x="3667233" y="415132"/>
                  </a:cubicBezTo>
                  <a:cubicBezTo>
                    <a:pt x="3670295" y="475060"/>
                    <a:pt x="9871" y="438646"/>
                    <a:pt x="10697" y="438150"/>
                  </a:cubicBezTo>
                  <a:lnTo>
                    <a:pt x="19610" y="422275"/>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a:off x="5085599" y="1123171"/>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230206" y="1131902"/>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374813" y="1158886"/>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19420" y="1173172"/>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664027" y="1170791"/>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808634" y="1123171"/>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953241" y="1108885"/>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97848" y="1127933"/>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242455" y="1135076"/>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387062" y="1151743"/>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531669" y="1149362"/>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676276" y="1213649"/>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820883" y="1199363"/>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965490" y="1211268"/>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110097" y="1211268"/>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254704" y="1196982"/>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99311" y="1182696"/>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543918" y="1173172"/>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688525" y="1166029"/>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833132" y="1139838"/>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977739" y="1094599"/>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122346" y="1104123"/>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266947" y="1135076"/>
              <a:ext cx="0" cy="241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254704" y="1789911"/>
              <a:ext cx="723035" cy="1085850"/>
            </a:xfrm>
            <a:prstGeom prst="rect">
              <a:avLst/>
            </a:prstGeom>
            <a:pattFill prst="pct90">
              <a:fgClr>
                <a:srgbClr val="FFDC6D"/>
              </a:fgClr>
              <a:bgClr>
                <a:schemeClr val="bg1"/>
              </a:bgClr>
            </a:patt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6447953" y="830046"/>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47" name="TextBox 146"/>
            <p:cNvSpPr txBox="1"/>
            <p:nvPr/>
          </p:nvSpPr>
          <p:spPr>
            <a:xfrm>
              <a:off x="5230206" y="1423996"/>
              <a:ext cx="66236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148" name="TextBox 147"/>
            <p:cNvSpPr txBox="1"/>
            <p:nvPr/>
          </p:nvSpPr>
          <p:spPr>
            <a:xfrm>
              <a:off x="5324839" y="2820784"/>
              <a:ext cx="66236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149" name="Rectangle 148"/>
            <p:cNvSpPr/>
            <p:nvPr/>
          </p:nvSpPr>
          <p:spPr>
            <a:xfrm>
              <a:off x="7254703" y="1640686"/>
              <a:ext cx="723035" cy="149226"/>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Freeform 149"/>
            <p:cNvSpPr/>
            <p:nvPr/>
          </p:nvSpPr>
          <p:spPr>
            <a:xfrm>
              <a:off x="4972788" y="1193011"/>
              <a:ext cx="3400192" cy="449559"/>
            </a:xfrm>
            <a:custGeom>
              <a:avLst/>
              <a:gdLst>
                <a:gd name="connsiteX0" fmla="*/ 0 w 3611207"/>
                <a:gd name="connsiteY0" fmla="*/ 50800 h 114300"/>
                <a:gd name="connsiteX1" fmla="*/ 457200 w 3611207"/>
                <a:gd name="connsiteY1" fmla="*/ 63500 h 114300"/>
                <a:gd name="connsiteX2" fmla="*/ 508000 w 3611207"/>
                <a:gd name="connsiteY2" fmla="*/ 76200 h 114300"/>
                <a:gd name="connsiteX3" fmla="*/ 787400 w 3611207"/>
                <a:gd name="connsiteY3" fmla="*/ 63500 h 114300"/>
                <a:gd name="connsiteX4" fmla="*/ 825500 w 3611207"/>
                <a:gd name="connsiteY4" fmla="*/ 38100 h 114300"/>
                <a:gd name="connsiteX5" fmla="*/ 914400 w 3611207"/>
                <a:gd name="connsiteY5" fmla="*/ 0 h 114300"/>
                <a:gd name="connsiteX6" fmla="*/ 1104900 w 3611207"/>
                <a:gd name="connsiteY6" fmla="*/ 12700 h 114300"/>
                <a:gd name="connsiteX7" fmla="*/ 1270000 w 3611207"/>
                <a:gd name="connsiteY7" fmla="*/ 38100 h 114300"/>
                <a:gd name="connsiteX8" fmla="*/ 1714500 w 3611207"/>
                <a:gd name="connsiteY8" fmla="*/ 50800 h 114300"/>
                <a:gd name="connsiteX9" fmla="*/ 1752600 w 3611207"/>
                <a:gd name="connsiteY9" fmla="*/ 63500 h 114300"/>
                <a:gd name="connsiteX10" fmla="*/ 1828800 w 3611207"/>
                <a:gd name="connsiteY10" fmla="*/ 114300 h 114300"/>
                <a:gd name="connsiteX11" fmla="*/ 2209800 w 3611207"/>
                <a:gd name="connsiteY11" fmla="*/ 114300 h 114300"/>
                <a:gd name="connsiteX12" fmla="*/ 2705100 w 3611207"/>
                <a:gd name="connsiteY12" fmla="*/ 76200 h 114300"/>
                <a:gd name="connsiteX13" fmla="*/ 2984500 w 3611207"/>
                <a:gd name="connsiteY13" fmla="*/ 63500 h 114300"/>
                <a:gd name="connsiteX14" fmla="*/ 3073400 w 3611207"/>
                <a:gd name="connsiteY14" fmla="*/ 38100 h 114300"/>
                <a:gd name="connsiteX15" fmla="*/ 3124200 w 3611207"/>
                <a:gd name="connsiteY15" fmla="*/ 25400 h 114300"/>
                <a:gd name="connsiteX16" fmla="*/ 3200400 w 3611207"/>
                <a:gd name="connsiteY16" fmla="*/ 0 h 114300"/>
                <a:gd name="connsiteX17" fmla="*/ 3365500 w 3611207"/>
                <a:gd name="connsiteY17" fmla="*/ 12700 h 114300"/>
                <a:gd name="connsiteX18" fmla="*/ 3429000 w 3611207"/>
                <a:gd name="connsiteY18" fmla="*/ 25400 h 114300"/>
                <a:gd name="connsiteX19" fmla="*/ 3543300 w 3611207"/>
                <a:gd name="connsiteY19" fmla="*/ 38100 h 114300"/>
                <a:gd name="connsiteX20" fmla="*/ 3606800 w 3611207"/>
                <a:gd name="connsiteY20" fmla="*/ 50800 h 114300"/>
                <a:gd name="connsiteX21" fmla="*/ 3606800 w 3611207"/>
                <a:gd name="connsiteY21" fmla="*/ 88900 h 114300"/>
                <a:gd name="connsiteX0" fmla="*/ 0 w 3613608"/>
                <a:gd name="connsiteY0" fmla="*/ 422275 h 422318"/>
                <a:gd name="connsiteX1" fmla="*/ 459601 w 3613608"/>
                <a:gd name="connsiteY1" fmla="*/ 63500 h 422318"/>
                <a:gd name="connsiteX2" fmla="*/ 510401 w 3613608"/>
                <a:gd name="connsiteY2" fmla="*/ 76200 h 422318"/>
                <a:gd name="connsiteX3" fmla="*/ 789801 w 3613608"/>
                <a:gd name="connsiteY3" fmla="*/ 63500 h 422318"/>
                <a:gd name="connsiteX4" fmla="*/ 827901 w 3613608"/>
                <a:gd name="connsiteY4" fmla="*/ 38100 h 422318"/>
                <a:gd name="connsiteX5" fmla="*/ 916801 w 3613608"/>
                <a:gd name="connsiteY5" fmla="*/ 0 h 422318"/>
                <a:gd name="connsiteX6" fmla="*/ 1107301 w 3613608"/>
                <a:gd name="connsiteY6" fmla="*/ 12700 h 422318"/>
                <a:gd name="connsiteX7" fmla="*/ 1272401 w 3613608"/>
                <a:gd name="connsiteY7" fmla="*/ 38100 h 422318"/>
                <a:gd name="connsiteX8" fmla="*/ 1716901 w 3613608"/>
                <a:gd name="connsiteY8" fmla="*/ 50800 h 422318"/>
                <a:gd name="connsiteX9" fmla="*/ 1755001 w 3613608"/>
                <a:gd name="connsiteY9" fmla="*/ 63500 h 422318"/>
                <a:gd name="connsiteX10" fmla="*/ 1831201 w 3613608"/>
                <a:gd name="connsiteY10" fmla="*/ 114300 h 422318"/>
                <a:gd name="connsiteX11" fmla="*/ 2212201 w 3613608"/>
                <a:gd name="connsiteY11" fmla="*/ 114300 h 422318"/>
                <a:gd name="connsiteX12" fmla="*/ 2707501 w 3613608"/>
                <a:gd name="connsiteY12" fmla="*/ 76200 h 422318"/>
                <a:gd name="connsiteX13" fmla="*/ 2986901 w 3613608"/>
                <a:gd name="connsiteY13" fmla="*/ 63500 h 422318"/>
                <a:gd name="connsiteX14" fmla="*/ 3075801 w 3613608"/>
                <a:gd name="connsiteY14" fmla="*/ 38100 h 422318"/>
                <a:gd name="connsiteX15" fmla="*/ 3126601 w 3613608"/>
                <a:gd name="connsiteY15" fmla="*/ 25400 h 422318"/>
                <a:gd name="connsiteX16" fmla="*/ 3202801 w 3613608"/>
                <a:gd name="connsiteY16" fmla="*/ 0 h 422318"/>
                <a:gd name="connsiteX17" fmla="*/ 3367901 w 3613608"/>
                <a:gd name="connsiteY17" fmla="*/ 12700 h 422318"/>
                <a:gd name="connsiteX18" fmla="*/ 3431401 w 3613608"/>
                <a:gd name="connsiteY18" fmla="*/ 25400 h 422318"/>
                <a:gd name="connsiteX19" fmla="*/ 3545701 w 3613608"/>
                <a:gd name="connsiteY19" fmla="*/ 38100 h 422318"/>
                <a:gd name="connsiteX20" fmla="*/ 3609201 w 3613608"/>
                <a:gd name="connsiteY20" fmla="*/ 50800 h 422318"/>
                <a:gd name="connsiteX21" fmla="*/ 3609201 w 3613608"/>
                <a:gd name="connsiteY21" fmla="*/ 88900 h 422318"/>
                <a:gd name="connsiteX0" fmla="*/ 32886 w 3646494"/>
                <a:gd name="connsiteY0" fmla="*/ 422275 h 450713"/>
                <a:gd name="connsiteX1" fmla="*/ 34379 w 3646494"/>
                <a:gd name="connsiteY1" fmla="*/ 424656 h 450713"/>
                <a:gd name="connsiteX2" fmla="*/ 492487 w 3646494"/>
                <a:gd name="connsiteY2" fmla="*/ 63500 h 450713"/>
                <a:gd name="connsiteX3" fmla="*/ 543287 w 3646494"/>
                <a:gd name="connsiteY3" fmla="*/ 76200 h 450713"/>
                <a:gd name="connsiteX4" fmla="*/ 822687 w 3646494"/>
                <a:gd name="connsiteY4" fmla="*/ 63500 h 450713"/>
                <a:gd name="connsiteX5" fmla="*/ 860787 w 3646494"/>
                <a:gd name="connsiteY5" fmla="*/ 38100 h 450713"/>
                <a:gd name="connsiteX6" fmla="*/ 949687 w 3646494"/>
                <a:gd name="connsiteY6" fmla="*/ 0 h 450713"/>
                <a:gd name="connsiteX7" fmla="*/ 1140187 w 3646494"/>
                <a:gd name="connsiteY7" fmla="*/ 12700 h 450713"/>
                <a:gd name="connsiteX8" fmla="*/ 1305287 w 3646494"/>
                <a:gd name="connsiteY8" fmla="*/ 38100 h 450713"/>
                <a:gd name="connsiteX9" fmla="*/ 1749787 w 3646494"/>
                <a:gd name="connsiteY9" fmla="*/ 50800 h 450713"/>
                <a:gd name="connsiteX10" fmla="*/ 1787887 w 3646494"/>
                <a:gd name="connsiteY10" fmla="*/ 63500 h 450713"/>
                <a:gd name="connsiteX11" fmla="*/ 1864087 w 3646494"/>
                <a:gd name="connsiteY11" fmla="*/ 114300 h 450713"/>
                <a:gd name="connsiteX12" fmla="*/ 2245087 w 3646494"/>
                <a:gd name="connsiteY12" fmla="*/ 114300 h 450713"/>
                <a:gd name="connsiteX13" fmla="*/ 2740387 w 3646494"/>
                <a:gd name="connsiteY13" fmla="*/ 76200 h 450713"/>
                <a:gd name="connsiteX14" fmla="*/ 3019787 w 3646494"/>
                <a:gd name="connsiteY14" fmla="*/ 63500 h 450713"/>
                <a:gd name="connsiteX15" fmla="*/ 3108687 w 3646494"/>
                <a:gd name="connsiteY15" fmla="*/ 38100 h 450713"/>
                <a:gd name="connsiteX16" fmla="*/ 3159487 w 3646494"/>
                <a:gd name="connsiteY16" fmla="*/ 25400 h 450713"/>
                <a:gd name="connsiteX17" fmla="*/ 3235687 w 3646494"/>
                <a:gd name="connsiteY17" fmla="*/ 0 h 450713"/>
                <a:gd name="connsiteX18" fmla="*/ 3400787 w 3646494"/>
                <a:gd name="connsiteY18" fmla="*/ 12700 h 450713"/>
                <a:gd name="connsiteX19" fmla="*/ 3464287 w 3646494"/>
                <a:gd name="connsiteY19" fmla="*/ 25400 h 450713"/>
                <a:gd name="connsiteX20" fmla="*/ 3578587 w 3646494"/>
                <a:gd name="connsiteY20" fmla="*/ 38100 h 450713"/>
                <a:gd name="connsiteX21" fmla="*/ 3642087 w 3646494"/>
                <a:gd name="connsiteY21" fmla="*/ 50800 h 450713"/>
                <a:gd name="connsiteX22" fmla="*/ 3642087 w 3646494"/>
                <a:gd name="connsiteY22" fmla="*/ 88900 h 450713"/>
                <a:gd name="connsiteX0" fmla="*/ 19610 w 3633218"/>
                <a:gd name="connsiteY0" fmla="*/ 422275 h 422275"/>
                <a:gd name="connsiteX1" fmla="*/ 40314 w 3633218"/>
                <a:gd name="connsiteY1" fmla="*/ 43656 h 422275"/>
                <a:gd name="connsiteX2" fmla="*/ 479211 w 3633218"/>
                <a:gd name="connsiteY2" fmla="*/ 63500 h 422275"/>
                <a:gd name="connsiteX3" fmla="*/ 530011 w 3633218"/>
                <a:gd name="connsiteY3" fmla="*/ 76200 h 422275"/>
                <a:gd name="connsiteX4" fmla="*/ 809411 w 3633218"/>
                <a:gd name="connsiteY4" fmla="*/ 63500 h 422275"/>
                <a:gd name="connsiteX5" fmla="*/ 847511 w 3633218"/>
                <a:gd name="connsiteY5" fmla="*/ 38100 h 422275"/>
                <a:gd name="connsiteX6" fmla="*/ 936411 w 3633218"/>
                <a:gd name="connsiteY6" fmla="*/ 0 h 422275"/>
                <a:gd name="connsiteX7" fmla="*/ 1126911 w 3633218"/>
                <a:gd name="connsiteY7" fmla="*/ 12700 h 422275"/>
                <a:gd name="connsiteX8" fmla="*/ 1292011 w 3633218"/>
                <a:gd name="connsiteY8" fmla="*/ 38100 h 422275"/>
                <a:gd name="connsiteX9" fmla="*/ 1736511 w 3633218"/>
                <a:gd name="connsiteY9" fmla="*/ 50800 h 422275"/>
                <a:gd name="connsiteX10" fmla="*/ 1774611 w 3633218"/>
                <a:gd name="connsiteY10" fmla="*/ 63500 h 422275"/>
                <a:gd name="connsiteX11" fmla="*/ 1850811 w 3633218"/>
                <a:gd name="connsiteY11" fmla="*/ 114300 h 422275"/>
                <a:gd name="connsiteX12" fmla="*/ 2231811 w 3633218"/>
                <a:gd name="connsiteY12" fmla="*/ 114300 h 422275"/>
                <a:gd name="connsiteX13" fmla="*/ 2727111 w 3633218"/>
                <a:gd name="connsiteY13" fmla="*/ 76200 h 422275"/>
                <a:gd name="connsiteX14" fmla="*/ 3006511 w 3633218"/>
                <a:gd name="connsiteY14" fmla="*/ 63500 h 422275"/>
                <a:gd name="connsiteX15" fmla="*/ 3095411 w 3633218"/>
                <a:gd name="connsiteY15" fmla="*/ 38100 h 422275"/>
                <a:gd name="connsiteX16" fmla="*/ 3146211 w 3633218"/>
                <a:gd name="connsiteY16" fmla="*/ 25400 h 422275"/>
                <a:gd name="connsiteX17" fmla="*/ 3222411 w 3633218"/>
                <a:gd name="connsiteY17" fmla="*/ 0 h 422275"/>
                <a:gd name="connsiteX18" fmla="*/ 3387511 w 3633218"/>
                <a:gd name="connsiteY18" fmla="*/ 12700 h 422275"/>
                <a:gd name="connsiteX19" fmla="*/ 3451011 w 3633218"/>
                <a:gd name="connsiteY19" fmla="*/ 25400 h 422275"/>
                <a:gd name="connsiteX20" fmla="*/ 3565311 w 3633218"/>
                <a:gd name="connsiteY20" fmla="*/ 38100 h 422275"/>
                <a:gd name="connsiteX21" fmla="*/ 3628811 w 3633218"/>
                <a:gd name="connsiteY21" fmla="*/ 50800 h 422275"/>
                <a:gd name="connsiteX22" fmla="*/ 3628811 w 3633218"/>
                <a:gd name="connsiteY22" fmla="*/ 88900 h 422275"/>
                <a:gd name="connsiteX0" fmla="*/ 19610 w 3667233"/>
                <a:gd name="connsiteY0" fmla="*/ 422275 h 422275"/>
                <a:gd name="connsiteX1" fmla="*/ 40314 w 3667233"/>
                <a:gd name="connsiteY1" fmla="*/ 43656 h 422275"/>
                <a:gd name="connsiteX2" fmla="*/ 479211 w 3667233"/>
                <a:gd name="connsiteY2" fmla="*/ 63500 h 422275"/>
                <a:gd name="connsiteX3" fmla="*/ 530011 w 3667233"/>
                <a:gd name="connsiteY3" fmla="*/ 76200 h 422275"/>
                <a:gd name="connsiteX4" fmla="*/ 809411 w 3667233"/>
                <a:gd name="connsiteY4" fmla="*/ 63500 h 422275"/>
                <a:gd name="connsiteX5" fmla="*/ 847511 w 3667233"/>
                <a:gd name="connsiteY5" fmla="*/ 38100 h 422275"/>
                <a:gd name="connsiteX6" fmla="*/ 936411 w 3667233"/>
                <a:gd name="connsiteY6" fmla="*/ 0 h 422275"/>
                <a:gd name="connsiteX7" fmla="*/ 1126911 w 3667233"/>
                <a:gd name="connsiteY7" fmla="*/ 12700 h 422275"/>
                <a:gd name="connsiteX8" fmla="*/ 1292011 w 3667233"/>
                <a:gd name="connsiteY8" fmla="*/ 38100 h 422275"/>
                <a:gd name="connsiteX9" fmla="*/ 1736511 w 3667233"/>
                <a:gd name="connsiteY9" fmla="*/ 50800 h 422275"/>
                <a:gd name="connsiteX10" fmla="*/ 1774611 w 3667233"/>
                <a:gd name="connsiteY10" fmla="*/ 63500 h 422275"/>
                <a:gd name="connsiteX11" fmla="*/ 1850811 w 3667233"/>
                <a:gd name="connsiteY11" fmla="*/ 114300 h 422275"/>
                <a:gd name="connsiteX12" fmla="*/ 2231811 w 3667233"/>
                <a:gd name="connsiteY12" fmla="*/ 114300 h 422275"/>
                <a:gd name="connsiteX13" fmla="*/ 2727111 w 3667233"/>
                <a:gd name="connsiteY13" fmla="*/ 76200 h 422275"/>
                <a:gd name="connsiteX14" fmla="*/ 3006511 w 3667233"/>
                <a:gd name="connsiteY14" fmla="*/ 63500 h 422275"/>
                <a:gd name="connsiteX15" fmla="*/ 3095411 w 3667233"/>
                <a:gd name="connsiteY15" fmla="*/ 38100 h 422275"/>
                <a:gd name="connsiteX16" fmla="*/ 3146211 w 3667233"/>
                <a:gd name="connsiteY16" fmla="*/ 25400 h 422275"/>
                <a:gd name="connsiteX17" fmla="*/ 3222411 w 3667233"/>
                <a:gd name="connsiteY17" fmla="*/ 0 h 422275"/>
                <a:gd name="connsiteX18" fmla="*/ 3387511 w 3667233"/>
                <a:gd name="connsiteY18" fmla="*/ 12700 h 422275"/>
                <a:gd name="connsiteX19" fmla="*/ 3451011 w 3667233"/>
                <a:gd name="connsiteY19" fmla="*/ 25400 h 422275"/>
                <a:gd name="connsiteX20" fmla="*/ 3565311 w 3667233"/>
                <a:gd name="connsiteY20" fmla="*/ 38100 h 422275"/>
                <a:gd name="connsiteX21" fmla="*/ 3628811 w 3667233"/>
                <a:gd name="connsiteY21" fmla="*/ 50800 h 422275"/>
                <a:gd name="connsiteX22" fmla="*/ 3667233 w 3667233"/>
                <a:gd name="connsiteY22" fmla="*/ 415132 h 422275"/>
                <a:gd name="connsiteX0" fmla="*/ 19610 w 3667372"/>
                <a:gd name="connsiteY0" fmla="*/ 422275 h 422275"/>
                <a:gd name="connsiteX1" fmla="*/ 40314 w 3667372"/>
                <a:gd name="connsiteY1" fmla="*/ 43656 h 422275"/>
                <a:gd name="connsiteX2" fmla="*/ 479211 w 3667372"/>
                <a:gd name="connsiteY2" fmla="*/ 63500 h 422275"/>
                <a:gd name="connsiteX3" fmla="*/ 530011 w 3667372"/>
                <a:gd name="connsiteY3" fmla="*/ 76200 h 422275"/>
                <a:gd name="connsiteX4" fmla="*/ 809411 w 3667372"/>
                <a:gd name="connsiteY4" fmla="*/ 63500 h 422275"/>
                <a:gd name="connsiteX5" fmla="*/ 847511 w 3667372"/>
                <a:gd name="connsiteY5" fmla="*/ 38100 h 422275"/>
                <a:gd name="connsiteX6" fmla="*/ 936411 w 3667372"/>
                <a:gd name="connsiteY6" fmla="*/ 0 h 422275"/>
                <a:gd name="connsiteX7" fmla="*/ 1126911 w 3667372"/>
                <a:gd name="connsiteY7" fmla="*/ 12700 h 422275"/>
                <a:gd name="connsiteX8" fmla="*/ 1292011 w 3667372"/>
                <a:gd name="connsiteY8" fmla="*/ 38100 h 422275"/>
                <a:gd name="connsiteX9" fmla="*/ 1736511 w 3667372"/>
                <a:gd name="connsiteY9" fmla="*/ 50800 h 422275"/>
                <a:gd name="connsiteX10" fmla="*/ 1774611 w 3667372"/>
                <a:gd name="connsiteY10" fmla="*/ 63500 h 422275"/>
                <a:gd name="connsiteX11" fmla="*/ 1850811 w 3667372"/>
                <a:gd name="connsiteY11" fmla="*/ 114300 h 422275"/>
                <a:gd name="connsiteX12" fmla="*/ 2231811 w 3667372"/>
                <a:gd name="connsiteY12" fmla="*/ 114300 h 422275"/>
                <a:gd name="connsiteX13" fmla="*/ 2727111 w 3667372"/>
                <a:gd name="connsiteY13" fmla="*/ 76200 h 422275"/>
                <a:gd name="connsiteX14" fmla="*/ 3006511 w 3667372"/>
                <a:gd name="connsiteY14" fmla="*/ 63500 h 422275"/>
                <a:gd name="connsiteX15" fmla="*/ 3095411 w 3667372"/>
                <a:gd name="connsiteY15" fmla="*/ 38100 h 422275"/>
                <a:gd name="connsiteX16" fmla="*/ 3146211 w 3667372"/>
                <a:gd name="connsiteY16" fmla="*/ 25400 h 422275"/>
                <a:gd name="connsiteX17" fmla="*/ 3222411 w 3667372"/>
                <a:gd name="connsiteY17" fmla="*/ 0 h 422275"/>
                <a:gd name="connsiteX18" fmla="*/ 3387511 w 3667372"/>
                <a:gd name="connsiteY18" fmla="*/ 12700 h 422275"/>
                <a:gd name="connsiteX19" fmla="*/ 3451011 w 3667372"/>
                <a:gd name="connsiteY19" fmla="*/ 25400 h 422275"/>
                <a:gd name="connsiteX20" fmla="*/ 3565311 w 3667372"/>
                <a:gd name="connsiteY20" fmla="*/ 38100 h 422275"/>
                <a:gd name="connsiteX21" fmla="*/ 3652824 w 3667372"/>
                <a:gd name="connsiteY21" fmla="*/ 53181 h 422275"/>
                <a:gd name="connsiteX22" fmla="*/ 3667233 w 3667372"/>
                <a:gd name="connsiteY22" fmla="*/ 415132 h 422275"/>
                <a:gd name="connsiteX0" fmla="*/ 19610 w 3671198"/>
                <a:gd name="connsiteY0" fmla="*/ 422275 h 441269"/>
                <a:gd name="connsiteX1" fmla="*/ 40314 w 3671198"/>
                <a:gd name="connsiteY1" fmla="*/ 43656 h 441269"/>
                <a:gd name="connsiteX2" fmla="*/ 479211 w 3671198"/>
                <a:gd name="connsiteY2" fmla="*/ 63500 h 441269"/>
                <a:gd name="connsiteX3" fmla="*/ 530011 w 3671198"/>
                <a:gd name="connsiteY3" fmla="*/ 76200 h 441269"/>
                <a:gd name="connsiteX4" fmla="*/ 809411 w 3671198"/>
                <a:gd name="connsiteY4" fmla="*/ 63500 h 441269"/>
                <a:gd name="connsiteX5" fmla="*/ 847511 w 3671198"/>
                <a:gd name="connsiteY5" fmla="*/ 38100 h 441269"/>
                <a:gd name="connsiteX6" fmla="*/ 936411 w 3671198"/>
                <a:gd name="connsiteY6" fmla="*/ 0 h 441269"/>
                <a:gd name="connsiteX7" fmla="*/ 1126911 w 3671198"/>
                <a:gd name="connsiteY7" fmla="*/ 12700 h 441269"/>
                <a:gd name="connsiteX8" fmla="*/ 1292011 w 3671198"/>
                <a:gd name="connsiteY8" fmla="*/ 38100 h 441269"/>
                <a:gd name="connsiteX9" fmla="*/ 1736511 w 3671198"/>
                <a:gd name="connsiteY9" fmla="*/ 50800 h 441269"/>
                <a:gd name="connsiteX10" fmla="*/ 1774611 w 3671198"/>
                <a:gd name="connsiteY10" fmla="*/ 63500 h 441269"/>
                <a:gd name="connsiteX11" fmla="*/ 1850811 w 3671198"/>
                <a:gd name="connsiteY11" fmla="*/ 114300 h 441269"/>
                <a:gd name="connsiteX12" fmla="*/ 2231811 w 3671198"/>
                <a:gd name="connsiteY12" fmla="*/ 114300 h 441269"/>
                <a:gd name="connsiteX13" fmla="*/ 2727111 w 3671198"/>
                <a:gd name="connsiteY13" fmla="*/ 76200 h 441269"/>
                <a:gd name="connsiteX14" fmla="*/ 3006511 w 3671198"/>
                <a:gd name="connsiteY14" fmla="*/ 63500 h 441269"/>
                <a:gd name="connsiteX15" fmla="*/ 3095411 w 3671198"/>
                <a:gd name="connsiteY15" fmla="*/ 38100 h 441269"/>
                <a:gd name="connsiteX16" fmla="*/ 3146211 w 3671198"/>
                <a:gd name="connsiteY16" fmla="*/ 25400 h 441269"/>
                <a:gd name="connsiteX17" fmla="*/ 3222411 w 3671198"/>
                <a:gd name="connsiteY17" fmla="*/ 0 h 441269"/>
                <a:gd name="connsiteX18" fmla="*/ 3387511 w 3671198"/>
                <a:gd name="connsiteY18" fmla="*/ 12700 h 441269"/>
                <a:gd name="connsiteX19" fmla="*/ 3451011 w 3671198"/>
                <a:gd name="connsiteY19" fmla="*/ 25400 h 441269"/>
                <a:gd name="connsiteX20" fmla="*/ 3565311 w 3671198"/>
                <a:gd name="connsiteY20" fmla="*/ 38100 h 441269"/>
                <a:gd name="connsiteX21" fmla="*/ 3652824 w 3671198"/>
                <a:gd name="connsiteY21" fmla="*/ 53181 h 441269"/>
                <a:gd name="connsiteX22" fmla="*/ 3667233 w 3671198"/>
                <a:gd name="connsiteY22" fmla="*/ 415132 h 441269"/>
                <a:gd name="connsiteX23" fmla="*/ 3671198 w 3671198"/>
                <a:gd name="connsiteY23" fmla="*/ 412750 h 441269"/>
                <a:gd name="connsiteX0" fmla="*/ 19610 w 3667372"/>
                <a:gd name="connsiteY0" fmla="*/ 422275 h 441269"/>
                <a:gd name="connsiteX1" fmla="*/ 40314 w 3667372"/>
                <a:gd name="connsiteY1" fmla="*/ 43656 h 441269"/>
                <a:gd name="connsiteX2" fmla="*/ 479211 w 3667372"/>
                <a:gd name="connsiteY2" fmla="*/ 63500 h 441269"/>
                <a:gd name="connsiteX3" fmla="*/ 530011 w 3667372"/>
                <a:gd name="connsiteY3" fmla="*/ 76200 h 441269"/>
                <a:gd name="connsiteX4" fmla="*/ 809411 w 3667372"/>
                <a:gd name="connsiteY4" fmla="*/ 63500 h 441269"/>
                <a:gd name="connsiteX5" fmla="*/ 847511 w 3667372"/>
                <a:gd name="connsiteY5" fmla="*/ 38100 h 441269"/>
                <a:gd name="connsiteX6" fmla="*/ 936411 w 3667372"/>
                <a:gd name="connsiteY6" fmla="*/ 0 h 441269"/>
                <a:gd name="connsiteX7" fmla="*/ 1126911 w 3667372"/>
                <a:gd name="connsiteY7" fmla="*/ 12700 h 441269"/>
                <a:gd name="connsiteX8" fmla="*/ 1292011 w 3667372"/>
                <a:gd name="connsiteY8" fmla="*/ 38100 h 441269"/>
                <a:gd name="connsiteX9" fmla="*/ 1736511 w 3667372"/>
                <a:gd name="connsiteY9" fmla="*/ 50800 h 441269"/>
                <a:gd name="connsiteX10" fmla="*/ 1774611 w 3667372"/>
                <a:gd name="connsiteY10" fmla="*/ 63500 h 441269"/>
                <a:gd name="connsiteX11" fmla="*/ 1850811 w 3667372"/>
                <a:gd name="connsiteY11" fmla="*/ 114300 h 441269"/>
                <a:gd name="connsiteX12" fmla="*/ 2231811 w 3667372"/>
                <a:gd name="connsiteY12" fmla="*/ 114300 h 441269"/>
                <a:gd name="connsiteX13" fmla="*/ 2727111 w 3667372"/>
                <a:gd name="connsiteY13" fmla="*/ 76200 h 441269"/>
                <a:gd name="connsiteX14" fmla="*/ 3006511 w 3667372"/>
                <a:gd name="connsiteY14" fmla="*/ 63500 h 441269"/>
                <a:gd name="connsiteX15" fmla="*/ 3095411 w 3667372"/>
                <a:gd name="connsiteY15" fmla="*/ 38100 h 441269"/>
                <a:gd name="connsiteX16" fmla="*/ 3146211 w 3667372"/>
                <a:gd name="connsiteY16" fmla="*/ 25400 h 441269"/>
                <a:gd name="connsiteX17" fmla="*/ 3222411 w 3667372"/>
                <a:gd name="connsiteY17" fmla="*/ 0 h 441269"/>
                <a:gd name="connsiteX18" fmla="*/ 3387511 w 3667372"/>
                <a:gd name="connsiteY18" fmla="*/ 12700 h 441269"/>
                <a:gd name="connsiteX19" fmla="*/ 3451011 w 3667372"/>
                <a:gd name="connsiteY19" fmla="*/ 25400 h 441269"/>
                <a:gd name="connsiteX20" fmla="*/ 3565311 w 3667372"/>
                <a:gd name="connsiteY20" fmla="*/ 38100 h 441269"/>
                <a:gd name="connsiteX21" fmla="*/ 3652824 w 3667372"/>
                <a:gd name="connsiteY21" fmla="*/ 53181 h 441269"/>
                <a:gd name="connsiteX22" fmla="*/ 3667233 w 3667372"/>
                <a:gd name="connsiteY22" fmla="*/ 415132 h 441269"/>
                <a:gd name="connsiteX23" fmla="*/ 3481490 w 3667372"/>
                <a:gd name="connsiteY23" fmla="*/ 412750 h 44126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24" fmla="*/ 19610 w 3667372"/>
                <a:gd name="connsiteY24" fmla="*/ 422275 h 44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7372" h="449559">
                  <a:moveTo>
                    <a:pt x="19610" y="422275"/>
                  </a:moveTo>
                  <a:cubicBezTo>
                    <a:pt x="19859" y="422672"/>
                    <a:pt x="-36286" y="103452"/>
                    <a:pt x="40314" y="43656"/>
                  </a:cubicBezTo>
                  <a:cubicBezTo>
                    <a:pt x="116914" y="-16140"/>
                    <a:pt x="397595" y="58076"/>
                    <a:pt x="479211" y="63500"/>
                  </a:cubicBezTo>
                  <a:cubicBezTo>
                    <a:pt x="560827" y="68924"/>
                    <a:pt x="512557" y="76200"/>
                    <a:pt x="530011" y="76200"/>
                  </a:cubicBezTo>
                  <a:cubicBezTo>
                    <a:pt x="623240" y="76200"/>
                    <a:pt x="716278" y="67733"/>
                    <a:pt x="809411" y="63500"/>
                  </a:cubicBezTo>
                  <a:cubicBezTo>
                    <a:pt x="822111" y="55033"/>
                    <a:pt x="833482" y="44113"/>
                    <a:pt x="847511" y="38100"/>
                  </a:cubicBezTo>
                  <a:cubicBezTo>
                    <a:pt x="962325" y="-11106"/>
                    <a:pt x="840759" y="63768"/>
                    <a:pt x="936411" y="0"/>
                  </a:cubicBezTo>
                  <a:cubicBezTo>
                    <a:pt x="999911" y="4233"/>
                    <a:pt x="1063632" y="5920"/>
                    <a:pt x="1126911" y="12700"/>
                  </a:cubicBezTo>
                  <a:cubicBezTo>
                    <a:pt x="1182275" y="18632"/>
                    <a:pt x="1236439" y="34627"/>
                    <a:pt x="1292011" y="38100"/>
                  </a:cubicBezTo>
                  <a:cubicBezTo>
                    <a:pt x="1439949" y="47346"/>
                    <a:pt x="1588344" y="46567"/>
                    <a:pt x="1736511" y="50800"/>
                  </a:cubicBezTo>
                  <a:cubicBezTo>
                    <a:pt x="1749211" y="55033"/>
                    <a:pt x="1762909" y="56999"/>
                    <a:pt x="1774611" y="63500"/>
                  </a:cubicBezTo>
                  <a:cubicBezTo>
                    <a:pt x="1801296" y="78325"/>
                    <a:pt x="1850811" y="114300"/>
                    <a:pt x="1850811" y="114300"/>
                  </a:cubicBezTo>
                  <a:cubicBezTo>
                    <a:pt x="2358811" y="80433"/>
                    <a:pt x="1723811" y="114300"/>
                    <a:pt x="2231811" y="114300"/>
                  </a:cubicBezTo>
                  <a:cubicBezTo>
                    <a:pt x="2411584" y="114300"/>
                    <a:pt x="2543883" y="84529"/>
                    <a:pt x="2727111" y="76200"/>
                  </a:cubicBezTo>
                  <a:lnTo>
                    <a:pt x="3006511" y="63500"/>
                  </a:lnTo>
                  <a:lnTo>
                    <a:pt x="3095411" y="38100"/>
                  </a:lnTo>
                  <a:cubicBezTo>
                    <a:pt x="3112250" y="33507"/>
                    <a:pt x="3129493" y="30416"/>
                    <a:pt x="3146211" y="25400"/>
                  </a:cubicBezTo>
                  <a:cubicBezTo>
                    <a:pt x="3171856" y="17707"/>
                    <a:pt x="3222411" y="0"/>
                    <a:pt x="3222411" y="0"/>
                  </a:cubicBezTo>
                  <a:cubicBezTo>
                    <a:pt x="3277444" y="4233"/>
                    <a:pt x="3332653" y="6605"/>
                    <a:pt x="3387511" y="12700"/>
                  </a:cubicBezTo>
                  <a:cubicBezTo>
                    <a:pt x="3408965" y="15084"/>
                    <a:pt x="3429642" y="22347"/>
                    <a:pt x="3451011" y="25400"/>
                  </a:cubicBezTo>
                  <a:cubicBezTo>
                    <a:pt x="3488960" y="30821"/>
                    <a:pt x="3531676" y="33470"/>
                    <a:pt x="3565311" y="38100"/>
                  </a:cubicBezTo>
                  <a:cubicBezTo>
                    <a:pt x="3598947" y="42730"/>
                    <a:pt x="3635837" y="-9658"/>
                    <a:pt x="3652824" y="53181"/>
                  </a:cubicBezTo>
                  <a:cubicBezTo>
                    <a:pt x="3669811" y="116020"/>
                    <a:pt x="3667233" y="402432"/>
                    <a:pt x="3667233" y="415132"/>
                  </a:cubicBezTo>
                  <a:cubicBezTo>
                    <a:pt x="3670295" y="475060"/>
                    <a:pt x="9871" y="438646"/>
                    <a:pt x="10697" y="438150"/>
                  </a:cubicBezTo>
                  <a:lnTo>
                    <a:pt x="19610" y="422275"/>
                  </a:lnTo>
                  <a:close/>
                </a:path>
              </a:pathLst>
            </a:cu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839655" y="1142211"/>
              <a:ext cx="213737" cy="208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278648" y="1066011"/>
              <a:ext cx="213737" cy="208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1" name="Freeform 140"/>
          <p:cNvSpPr/>
          <p:nvPr/>
        </p:nvSpPr>
        <p:spPr>
          <a:xfrm>
            <a:off x="5628068" y="2209800"/>
            <a:ext cx="1799114" cy="1250737"/>
          </a:xfrm>
          <a:custGeom>
            <a:avLst/>
            <a:gdLst>
              <a:gd name="connsiteX0" fmla="*/ 952500 w 1895217"/>
              <a:gd name="connsiteY0" fmla="*/ 0 h 2324100"/>
              <a:gd name="connsiteX1" fmla="*/ 1866900 w 1895217"/>
              <a:gd name="connsiteY1" fmla="*/ 850900 h 2324100"/>
              <a:gd name="connsiteX2" fmla="*/ 0 w 1895217"/>
              <a:gd name="connsiteY2" fmla="*/ 2324100 h 2324100"/>
              <a:gd name="connsiteX3" fmla="*/ 0 w 1895217"/>
              <a:gd name="connsiteY3" fmla="*/ 2324100 h 2324100"/>
              <a:gd name="connsiteX0" fmla="*/ 952500 w 952499"/>
              <a:gd name="connsiteY0" fmla="*/ 0 h 2324100"/>
              <a:gd name="connsiteX1" fmla="*/ 0 w 952499"/>
              <a:gd name="connsiteY1" fmla="*/ 2324100 h 2324100"/>
              <a:gd name="connsiteX2" fmla="*/ 0 w 952499"/>
              <a:gd name="connsiteY2" fmla="*/ 2324100 h 2324100"/>
              <a:gd name="connsiteX0" fmla="*/ 2624431 w 2624431"/>
              <a:gd name="connsiteY0" fmla="*/ 0 h 2324100"/>
              <a:gd name="connsiteX1" fmla="*/ 1671931 w 2624431"/>
              <a:gd name="connsiteY1" fmla="*/ 2324100 h 2324100"/>
              <a:gd name="connsiteX2" fmla="*/ 0 w 2624431"/>
              <a:gd name="connsiteY2" fmla="*/ 893737 h 2324100"/>
              <a:gd name="connsiteX0" fmla="*/ 2624431 w 2624431"/>
              <a:gd name="connsiteY0" fmla="*/ 0 h 979559"/>
              <a:gd name="connsiteX1" fmla="*/ 1277430 w 2624431"/>
              <a:gd name="connsiteY1" fmla="*/ 979559 h 979559"/>
              <a:gd name="connsiteX2" fmla="*/ 0 w 2624431"/>
              <a:gd name="connsiteY2" fmla="*/ 893737 h 979559"/>
              <a:gd name="connsiteX0" fmla="*/ 2624431 w 2624431"/>
              <a:gd name="connsiteY0" fmla="*/ 0 h 893737"/>
              <a:gd name="connsiteX1" fmla="*/ 0 w 2624431"/>
              <a:gd name="connsiteY1" fmla="*/ 893737 h 893737"/>
              <a:gd name="connsiteX0" fmla="*/ 2628483 w 2628483"/>
              <a:gd name="connsiteY0" fmla="*/ 0 h 893737"/>
              <a:gd name="connsiteX1" fmla="*/ 4052 w 2628483"/>
              <a:gd name="connsiteY1" fmla="*/ 893737 h 893737"/>
              <a:gd name="connsiteX0" fmla="*/ 2984780 w 2984780"/>
              <a:gd name="connsiteY0" fmla="*/ 0 h 1036773"/>
              <a:gd name="connsiteX1" fmla="*/ 3419 w 2984780"/>
              <a:gd name="connsiteY1" fmla="*/ 1036773 h 1036773"/>
              <a:gd name="connsiteX0" fmla="*/ 2534761 w 2534761"/>
              <a:gd name="connsiteY0" fmla="*/ 0 h 1165506"/>
              <a:gd name="connsiteX1" fmla="*/ 4258 w 2534761"/>
              <a:gd name="connsiteY1" fmla="*/ 1165506 h 1165506"/>
              <a:gd name="connsiteX0" fmla="*/ 2533600 w 2533600"/>
              <a:gd name="connsiteY0" fmla="*/ 0 h 1165506"/>
              <a:gd name="connsiteX1" fmla="*/ 3097 w 2533600"/>
              <a:gd name="connsiteY1" fmla="*/ 1165506 h 1165506"/>
              <a:gd name="connsiteX0" fmla="*/ 2008413 w 2008413"/>
              <a:gd name="connsiteY0" fmla="*/ 0 h 1408668"/>
              <a:gd name="connsiteX1" fmla="*/ 3911 w 2008413"/>
              <a:gd name="connsiteY1" fmla="*/ 1408668 h 1408668"/>
            </a:gdLst>
            <a:ahLst/>
            <a:cxnLst>
              <a:cxn ang="0">
                <a:pos x="connsiteX0" y="connsiteY0"/>
              </a:cxn>
              <a:cxn ang="0">
                <a:pos x="connsiteX1" y="connsiteY1"/>
              </a:cxn>
            </a:cxnLst>
            <a:rect l="l" t="t" r="r" b="b"/>
            <a:pathLst>
              <a:path w="2008413" h="1408668">
                <a:moveTo>
                  <a:pt x="2008413" y="0"/>
                </a:moveTo>
                <a:cubicBezTo>
                  <a:pt x="1828675" y="1227648"/>
                  <a:pt x="-98137" y="538611"/>
                  <a:pt x="3911" y="1408668"/>
                </a:cubicBezTo>
              </a:path>
            </a:pathLst>
          </a:custGeom>
          <a:noFill/>
          <a:ln w="3175">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455493" y="3798939"/>
            <a:ext cx="1036196" cy="1770011"/>
          </a:xfrm>
          <a:prstGeom prst="rect">
            <a:avLst/>
          </a:prstGeom>
          <a:no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2698187" y="3798939"/>
            <a:ext cx="1036196" cy="1770011"/>
          </a:xfrm>
          <a:prstGeom prst="rect">
            <a:avLst/>
          </a:prstGeom>
          <a:gradFill>
            <a:gsLst>
              <a:gs pos="1000">
                <a:srgbClr val="03D4A8"/>
              </a:gs>
              <a:gs pos="9000">
                <a:srgbClr val="21D6E0"/>
              </a:gs>
              <a:gs pos="25000">
                <a:srgbClr val="0087E6"/>
              </a:gs>
              <a:gs pos="100000">
                <a:srgbClr val="005CBF"/>
              </a:gs>
            </a:gsLst>
            <a:lin ang="5400000" scaled="0"/>
          </a:grad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245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 t="3833" r="47088" b="10739"/>
          <a:stretch/>
        </p:blipFill>
        <p:spPr bwMode="auto">
          <a:xfrm>
            <a:off x="450863" y="3798939"/>
            <a:ext cx="1053526" cy="177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66"/>
          <p:cNvSpPr/>
          <p:nvPr/>
        </p:nvSpPr>
        <p:spPr>
          <a:xfrm>
            <a:off x="2698187" y="4470400"/>
            <a:ext cx="1036196" cy="1098550"/>
          </a:xfrm>
          <a:prstGeom prst="rect">
            <a:avLst/>
          </a:prstGeom>
          <a:pattFill prst="wdDnDiag">
            <a:fgClr>
              <a:schemeClr val="accent1">
                <a:lumMod val="75000"/>
              </a:schemeClr>
            </a:fgClr>
            <a:bgClr>
              <a:schemeClr val="tx1"/>
            </a:bgClr>
          </a:patt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2845207" y="4101697"/>
            <a:ext cx="747705" cy="338554"/>
          </a:xfrm>
          <a:prstGeom prst="rect">
            <a:avLst/>
          </a:prstGeom>
          <a:noFill/>
        </p:spPr>
        <p:txBody>
          <a:bodyPr wrap="none" rtlCol="0">
            <a:spAutoFit/>
          </a:bodyPr>
          <a:lstStyle/>
          <a:p>
            <a:pPr algn="ctr"/>
            <a:r>
              <a:rPr lang="en-US" sz="1600" dirty="0" smtClean="0">
                <a:effectLst>
                  <a:outerShdw blurRad="38100" dist="38100" dir="2700000" algn="tl">
                    <a:srgbClr val="000000">
                      <a:alpha val="43137"/>
                    </a:srgbClr>
                  </a:outerShdw>
                </a:effectLst>
                <a:latin typeface="Arial" pitchFamily="34" charset="0"/>
                <a:cs typeface="Arial" pitchFamily="34" charset="0"/>
              </a:rPr>
              <a:t>Water</a:t>
            </a:r>
          </a:p>
        </p:txBody>
      </p:sp>
      <p:sp>
        <p:nvSpPr>
          <p:cNvPr id="70" name="TextBox 69"/>
          <p:cNvSpPr txBox="1"/>
          <p:nvPr/>
        </p:nvSpPr>
        <p:spPr>
          <a:xfrm>
            <a:off x="2818951" y="4850398"/>
            <a:ext cx="800219" cy="338554"/>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Solids</a:t>
            </a:r>
          </a:p>
        </p:txBody>
      </p:sp>
      <p:sp>
        <p:nvSpPr>
          <p:cNvPr id="71" name="Rectangle 70"/>
          <p:cNvSpPr/>
          <p:nvPr/>
        </p:nvSpPr>
        <p:spPr>
          <a:xfrm>
            <a:off x="4770493" y="4012797"/>
            <a:ext cx="1036196" cy="1564383"/>
          </a:xfrm>
          <a:prstGeom prst="rect">
            <a:avLst/>
          </a:prstGeom>
          <a:gradFill>
            <a:gsLst>
              <a:gs pos="1000">
                <a:srgbClr val="03D4A8"/>
              </a:gs>
              <a:gs pos="9000">
                <a:srgbClr val="21D6E0"/>
              </a:gs>
              <a:gs pos="25000">
                <a:srgbClr val="0087E6"/>
              </a:gs>
              <a:gs pos="100000">
                <a:srgbClr val="005CBF"/>
              </a:gs>
            </a:gsLst>
            <a:lin ang="5400000" scaled="0"/>
          </a:grad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p:cNvSpPr/>
          <p:nvPr/>
        </p:nvSpPr>
        <p:spPr>
          <a:xfrm>
            <a:off x="4770493" y="4478630"/>
            <a:ext cx="1036196" cy="1098550"/>
          </a:xfrm>
          <a:prstGeom prst="rect">
            <a:avLst/>
          </a:prstGeom>
          <a:pattFill prst="wdDnDiag">
            <a:fgClr>
              <a:schemeClr val="accent1">
                <a:lumMod val="75000"/>
              </a:schemeClr>
            </a:fgClr>
            <a:bgClr>
              <a:schemeClr val="tx1"/>
            </a:bgClr>
          </a:patt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4917513" y="4109927"/>
            <a:ext cx="747705" cy="338554"/>
          </a:xfrm>
          <a:prstGeom prst="rect">
            <a:avLst/>
          </a:prstGeom>
          <a:noFill/>
        </p:spPr>
        <p:txBody>
          <a:bodyPr wrap="none" rtlCol="0">
            <a:spAutoFit/>
          </a:bodyPr>
          <a:lstStyle/>
          <a:p>
            <a:pPr algn="ctr"/>
            <a:r>
              <a:rPr lang="en-US" sz="1600" dirty="0" smtClean="0">
                <a:effectLst>
                  <a:outerShdw blurRad="38100" dist="38100" dir="2700000" algn="tl">
                    <a:srgbClr val="000000">
                      <a:alpha val="43137"/>
                    </a:srgbClr>
                  </a:outerShdw>
                </a:effectLst>
                <a:latin typeface="Arial" pitchFamily="34" charset="0"/>
                <a:cs typeface="Arial" pitchFamily="34" charset="0"/>
              </a:rPr>
              <a:t>Water</a:t>
            </a:r>
          </a:p>
        </p:txBody>
      </p:sp>
      <p:sp>
        <p:nvSpPr>
          <p:cNvPr id="74" name="TextBox 73"/>
          <p:cNvSpPr txBox="1"/>
          <p:nvPr/>
        </p:nvSpPr>
        <p:spPr>
          <a:xfrm>
            <a:off x="4891257" y="4858628"/>
            <a:ext cx="800219" cy="338554"/>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Solids</a:t>
            </a:r>
          </a:p>
        </p:txBody>
      </p:sp>
      <p:cxnSp>
        <p:nvCxnSpPr>
          <p:cNvPr id="75" name="Straight Connector 74"/>
          <p:cNvCxnSpPr/>
          <p:nvPr/>
        </p:nvCxnSpPr>
        <p:spPr>
          <a:xfrm>
            <a:off x="3773883" y="3798939"/>
            <a:ext cx="25219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4457121" y="4012797"/>
            <a:ext cx="308865" cy="12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5862048" y="4012797"/>
            <a:ext cx="433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2075998" y="3798939"/>
            <a:ext cx="6221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982466" y="5566466"/>
            <a:ext cx="7187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2075998" y="4478630"/>
            <a:ext cx="6221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2212440" y="3798939"/>
            <a:ext cx="0" cy="67146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2212440" y="4473868"/>
            <a:ext cx="0" cy="109855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3" name="Right Arrow 92"/>
          <p:cNvSpPr/>
          <p:nvPr/>
        </p:nvSpPr>
        <p:spPr>
          <a:xfrm>
            <a:off x="1529883" y="4398876"/>
            <a:ext cx="469900" cy="578366"/>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6" name="Straight Connector 95"/>
          <p:cNvCxnSpPr/>
          <p:nvPr/>
        </p:nvCxnSpPr>
        <p:spPr>
          <a:xfrm flipH="1">
            <a:off x="3882146" y="5568950"/>
            <a:ext cx="7187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3906305" y="3798939"/>
            <a:ext cx="0" cy="177824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603298" y="3619500"/>
            <a:ext cx="0" cy="17944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4603298" y="4012797"/>
            <a:ext cx="0" cy="21630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3824655" y="4544400"/>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p:cNvSpPr txBox="1"/>
          <p:nvPr/>
        </p:nvSpPr>
        <p:spPr>
          <a:xfrm>
            <a:off x="3737015" y="4455519"/>
            <a:ext cx="332142"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t>
            </a:r>
            <a:endPar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18" name="Rectangle 117"/>
          <p:cNvSpPr/>
          <p:nvPr/>
        </p:nvSpPr>
        <p:spPr>
          <a:xfrm>
            <a:off x="2060834" y="4022322"/>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p:cNvSpPr/>
          <p:nvPr/>
        </p:nvSpPr>
        <p:spPr>
          <a:xfrm>
            <a:off x="2098934" y="4892805"/>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p:cNvSpPr txBox="1"/>
          <p:nvPr/>
        </p:nvSpPr>
        <p:spPr>
          <a:xfrm>
            <a:off x="1962908" y="3883774"/>
            <a:ext cx="389850"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r>
              <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p>
        </p:txBody>
      </p:sp>
      <p:sp>
        <p:nvSpPr>
          <p:cNvPr id="123" name="TextBox 122"/>
          <p:cNvSpPr txBox="1"/>
          <p:nvPr/>
        </p:nvSpPr>
        <p:spPr>
          <a:xfrm>
            <a:off x="1990522" y="4817491"/>
            <a:ext cx="396262"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r>
              <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a:t>
            </a:r>
          </a:p>
        </p:txBody>
      </p:sp>
      <p:sp>
        <p:nvSpPr>
          <p:cNvPr id="124" name="TextBox 123"/>
          <p:cNvSpPr txBox="1"/>
          <p:nvPr/>
        </p:nvSpPr>
        <p:spPr>
          <a:xfrm>
            <a:off x="4183057" y="3370666"/>
            <a:ext cx="423513"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a:t>
            </a:r>
            <a:endPar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25" name="Straight Arrow Connector 124"/>
          <p:cNvCxnSpPr/>
          <p:nvPr/>
        </p:nvCxnSpPr>
        <p:spPr>
          <a:xfrm>
            <a:off x="6070111" y="3612728"/>
            <a:ext cx="0" cy="1794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6070111" y="4006025"/>
            <a:ext cx="0" cy="2163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6009315" y="3363894"/>
            <a:ext cx="457177" cy="338554"/>
          </a:xfrm>
          <a:prstGeom prst="rect">
            <a:avLst/>
          </a:prstGeom>
          <a:noFill/>
        </p:spPr>
        <p:txBody>
          <a:bodyPr wrap="none" rtlCol="0">
            <a:spAutoFit/>
          </a:bodyPr>
          <a:lstStyle/>
          <a:p>
            <a:pPr algn="ctr"/>
            <a:r>
              <a:rPr lang="en-US" sz="1600"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D</a:t>
            </a:r>
            <a:r>
              <a:rPr lang="en-US" sz="1600" dirty="0">
                <a:solidFill>
                  <a:srgbClr val="FF0000"/>
                </a:solidFill>
                <a:effectLst>
                  <a:outerShdw blurRad="38100" dist="38100" dir="2700000" algn="tl">
                    <a:srgbClr val="000000">
                      <a:alpha val="43137"/>
                    </a:srgbClr>
                  </a:outerShdw>
                </a:effectLst>
                <a:latin typeface="Arial" pitchFamily="34" charset="0"/>
                <a:cs typeface="Arial" pitchFamily="34" charset="0"/>
              </a:rPr>
              <a:t>H</a:t>
            </a:r>
            <a:endParaRPr lang="en-US" sz="1600"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30" name="Rectangle 129"/>
          <p:cNvSpPr/>
          <p:nvPr/>
        </p:nvSpPr>
        <p:spPr>
          <a:xfrm>
            <a:off x="4770493" y="3798940"/>
            <a:ext cx="1036196" cy="223382"/>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Arrow Connector 133"/>
          <p:cNvCxnSpPr/>
          <p:nvPr/>
        </p:nvCxnSpPr>
        <p:spPr>
          <a:xfrm>
            <a:off x="5635476" y="3505806"/>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23" name="Group 222"/>
          <p:cNvGrpSpPr/>
          <p:nvPr/>
        </p:nvGrpSpPr>
        <p:grpSpPr>
          <a:xfrm>
            <a:off x="4776945" y="3499034"/>
            <a:ext cx="1029127" cy="307586"/>
            <a:chOff x="4995888" y="3499034"/>
            <a:chExt cx="1029127" cy="307586"/>
          </a:xfrm>
        </p:grpSpPr>
        <p:cxnSp>
          <p:nvCxnSpPr>
            <p:cNvPr id="129" name="Straight Arrow Connector 128"/>
            <p:cNvCxnSpPr/>
            <p:nvPr/>
          </p:nvCxnSpPr>
          <p:spPr>
            <a:xfrm>
              <a:off x="5167409" y="3501820"/>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5338930" y="3507653"/>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5510451" y="3507653"/>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5681972" y="3505806"/>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5853493" y="3507653"/>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4995888" y="3499034"/>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6025015" y="3513486"/>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4" name="TextBox 143"/>
          <p:cNvSpPr txBox="1"/>
          <p:nvPr/>
        </p:nvSpPr>
        <p:spPr>
          <a:xfrm>
            <a:off x="5347665" y="3216857"/>
            <a:ext cx="284052" cy="307777"/>
          </a:xfrm>
          <a:prstGeom prst="rect">
            <a:avLst/>
          </a:prstGeom>
          <a:noFill/>
        </p:spPr>
        <p:txBody>
          <a:bodyPr wrap="none" rtlCol="0">
            <a:spAutoFit/>
          </a:bodyPr>
          <a:lstStyle/>
          <a:p>
            <a:pPr algn="ctr"/>
            <a:r>
              <a:rPr lang="en-US" sz="14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14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340096" y="5777458"/>
            <a:ext cx="1197764" cy="369332"/>
          </a:xfrm>
          <a:prstGeom prst="rect">
            <a:avLst/>
          </a:prstGeom>
          <a:noFill/>
        </p:spPr>
        <p:txBody>
          <a:bodyPr wrap="none" rtlCol="0">
            <a:spAutoFit/>
          </a:bodyPr>
          <a:lstStyle/>
          <a:p>
            <a:r>
              <a:rPr lang="en-US" dirty="0" smtClean="0">
                <a:solidFill>
                  <a:schemeClr val="bg1"/>
                </a:solidFill>
              </a:rPr>
              <a:t>Soil Block</a:t>
            </a:r>
            <a:endParaRPr lang="en-US" dirty="0">
              <a:solidFill>
                <a:schemeClr val="bg1"/>
              </a:solidFill>
            </a:endParaRPr>
          </a:p>
        </p:txBody>
      </p:sp>
      <p:sp>
        <p:nvSpPr>
          <p:cNvPr id="104" name="TextBox 103"/>
          <p:cNvSpPr txBox="1"/>
          <p:nvPr/>
        </p:nvSpPr>
        <p:spPr>
          <a:xfrm>
            <a:off x="3394008" y="5777458"/>
            <a:ext cx="1774845" cy="369332"/>
          </a:xfrm>
          <a:prstGeom prst="rect">
            <a:avLst/>
          </a:prstGeom>
          <a:noFill/>
        </p:spPr>
        <p:txBody>
          <a:bodyPr wrap="none" rtlCol="0">
            <a:spAutoFit/>
          </a:bodyPr>
          <a:lstStyle/>
          <a:p>
            <a:r>
              <a:rPr lang="en-US" dirty="0" smtClean="0">
                <a:solidFill>
                  <a:schemeClr val="bg1"/>
                </a:solidFill>
              </a:rPr>
              <a:t>Phase Diagram</a:t>
            </a:r>
            <a:endParaRPr lang="en-US" dirty="0">
              <a:solidFill>
                <a:schemeClr val="bg1"/>
              </a:solidFill>
            </a:endParaRPr>
          </a:p>
        </p:txBody>
      </p:sp>
      <p:cxnSp>
        <p:nvCxnSpPr>
          <p:cNvPr id="105" name="Straight Arrow Connector 104"/>
          <p:cNvCxnSpPr/>
          <p:nvPr/>
        </p:nvCxnSpPr>
        <p:spPr>
          <a:xfrm>
            <a:off x="231042" y="3798939"/>
            <a:ext cx="0" cy="177824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149392" y="4544400"/>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p:cNvSpPr txBox="1"/>
          <p:nvPr/>
        </p:nvSpPr>
        <p:spPr>
          <a:xfrm>
            <a:off x="65483" y="4459257"/>
            <a:ext cx="332142"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t>
            </a:r>
            <a:endPar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13" name="Straight Connector 112"/>
          <p:cNvCxnSpPr/>
          <p:nvPr/>
        </p:nvCxnSpPr>
        <p:spPr>
          <a:xfrm rot="10800000" flipV="1">
            <a:off x="71439" y="3798094"/>
            <a:ext cx="380998" cy="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0800000" flipV="1">
            <a:off x="69056" y="5572125"/>
            <a:ext cx="380998" cy="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rot="925403">
            <a:off x="6824333" y="3568444"/>
            <a:ext cx="2406956" cy="2451257"/>
            <a:chOff x="1638300" y="990600"/>
            <a:chExt cx="4140201" cy="4216400"/>
          </a:xfrm>
        </p:grpSpPr>
        <p:sp>
          <p:nvSpPr>
            <p:cNvPr id="112" name="Oval 7"/>
            <p:cNvSpPr>
              <a:spLocks noChangeArrowheads="1"/>
            </p:cNvSpPr>
            <p:nvPr/>
          </p:nvSpPr>
          <p:spPr bwMode="auto">
            <a:xfrm>
              <a:off x="2018477" y="1485317"/>
              <a:ext cx="3179852" cy="3170894"/>
            </a:xfrm>
            <a:prstGeom prst="ellipse">
              <a:avLst/>
            </a:prstGeom>
            <a:gradFill rotWithShape="0">
              <a:gsLst>
                <a:gs pos="0">
                  <a:srgbClr val="FFFFFF"/>
                </a:gs>
                <a:gs pos="100000">
                  <a:srgbClr val="FFFFFF"/>
                </a:gs>
              </a:gsLst>
              <a:lin ang="20760000" scaled="1"/>
            </a:gradFill>
            <a:ln w="9525">
              <a:noFill/>
              <a:round/>
              <a:headEnd/>
              <a:tailEnd/>
            </a:ln>
          </p:spPr>
          <p:txBody>
            <a:bodyPr/>
            <a:lstStyle/>
            <a:p>
              <a:endParaRPr lang="en-US" dirty="0"/>
            </a:p>
          </p:txBody>
        </p:sp>
        <p:sp>
          <p:nvSpPr>
            <p:cNvPr id="121" name="Freeform 8"/>
            <p:cNvSpPr>
              <a:spLocks noChangeArrowheads="1"/>
            </p:cNvSpPr>
            <p:nvPr/>
          </p:nvSpPr>
          <p:spPr bwMode="auto">
            <a:xfrm>
              <a:off x="2690276" y="2157116"/>
              <a:ext cx="2149757" cy="1993005"/>
            </a:xfrm>
            <a:custGeom>
              <a:avLst/>
              <a:gdLst>
                <a:gd name="T0" fmla="*/ 128528779 w 480"/>
                <a:gd name="T1" fmla="*/ 776208660 h 445"/>
                <a:gd name="T2" fmla="*/ 153728748 w 480"/>
                <a:gd name="T3" fmla="*/ 849294215 h 445"/>
                <a:gd name="T4" fmla="*/ 173891580 w 480"/>
                <a:gd name="T5" fmla="*/ 904737677 h 445"/>
                <a:gd name="T6" fmla="*/ 206652810 w 480"/>
                <a:gd name="T7" fmla="*/ 942539243 h 445"/>
                <a:gd name="T8" fmla="*/ 246975349 w 480"/>
                <a:gd name="T9" fmla="*/ 957660187 h 445"/>
                <a:gd name="T10" fmla="*/ 304938134 w 480"/>
                <a:gd name="T11" fmla="*/ 960181138 h 445"/>
                <a:gd name="T12" fmla="*/ 350302523 w 480"/>
                <a:gd name="T13" fmla="*/ 947579558 h 445"/>
                <a:gd name="T14" fmla="*/ 405745946 w 480"/>
                <a:gd name="T15" fmla="*/ 929939250 h 445"/>
                <a:gd name="T16" fmla="*/ 504031320 w 480"/>
                <a:gd name="T17" fmla="*/ 914818306 h 445"/>
                <a:gd name="T18" fmla="*/ 549394121 w 480"/>
                <a:gd name="T19" fmla="*/ 917337670 h 445"/>
                <a:gd name="T20" fmla="*/ 604837545 w 480"/>
                <a:gd name="T21" fmla="*/ 940019879 h 445"/>
                <a:gd name="T22" fmla="*/ 655240657 w 480"/>
                <a:gd name="T23" fmla="*/ 975302082 h 445"/>
                <a:gd name="T24" fmla="*/ 703124407 w 480"/>
                <a:gd name="T25" fmla="*/ 1018143963 h 445"/>
                <a:gd name="T26" fmla="*/ 748487208 w 480"/>
                <a:gd name="T27" fmla="*/ 1060987432 h 445"/>
                <a:gd name="T28" fmla="*/ 793850009 w 480"/>
                <a:gd name="T29" fmla="*/ 1096269635 h 445"/>
                <a:gd name="T30" fmla="*/ 844253320 w 480"/>
                <a:gd name="T31" fmla="*/ 1118950257 h 445"/>
                <a:gd name="T32" fmla="*/ 897175794 w 480"/>
                <a:gd name="T33" fmla="*/ 1116430893 h 445"/>
                <a:gd name="T34" fmla="*/ 932457972 w 480"/>
                <a:gd name="T35" fmla="*/ 1103829313 h 445"/>
                <a:gd name="T36" fmla="*/ 980341723 w 480"/>
                <a:gd name="T37" fmla="*/ 1063506795 h 445"/>
                <a:gd name="T38" fmla="*/ 1028223885 w 480"/>
                <a:gd name="T39" fmla="*/ 1010584285 h 445"/>
                <a:gd name="T40" fmla="*/ 1076107636 w 480"/>
                <a:gd name="T41" fmla="*/ 942539243 h 445"/>
                <a:gd name="T42" fmla="*/ 1118949487 w 480"/>
                <a:gd name="T43" fmla="*/ 869455474 h 445"/>
                <a:gd name="T44" fmla="*/ 1156752615 w 480"/>
                <a:gd name="T45" fmla="*/ 791329604 h 445"/>
                <a:gd name="T46" fmla="*/ 1184473533 w 480"/>
                <a:gd name="T47" fmla="*/ 718245835 h 445"/>
                <a:gd name="T48" fmla="*/ 1204634778 w 480"/>
                <a:gd name="T49" fmla="*/ 650200793 h 445"/>
                <a:gd name="T50" fmla="*/ 1209675089 w 480"/>
                <a:gd name="T51" fmla="*/ 594757331 h 445"/>
                <a:gd name="T52" fmla="*/ 1202115416 w 480"/>
                <a:gd name="T53" fmla="*/ 556955765 h 445"/>
                <a:gd name="T54" fmla="*/ 1186994483 w 480"/>
                <a:gd name="T55" fmla="*/ 534273555 h 445"/>
                <a:gd name="T56" fmla="*/ 1151712304 w 480"/>
                <a:gd name="T57" fmla="*/ 493951038 h 445"/>
                <a:gd name="T58" fmla="*/ 1101309192 w 480"/>
                <a:gd name="T59" fmla="*/ 443547891 h 445"/>
                <a:gd name="T60" fmla="*/ 1043344819 w 480"/>
                <a:gd name="T61" fmla="*/ 388104330 h 445"/>
                <a:gd name="T62" fmla="*/ 975301411 w 480"/>
                <a:gd name="T63" fmla="*/ 327620554 h 445"/>
                <a:gd name="T64" fmla="*/ 904737054 w 480"/>
                <a:gd name="T65" fmla="*/ 267136778 h 445"/>
                <a:gd name="T66" fmla="*/ 831651549 w 480"/>
                <a:gd name="T67" fmla="*/ 209173952 h 445"/>
                <a:gd name="T68" fmla="*/ 761087192 w 480"/>
                <a:gd name="T69" fmla="*/ 156249805 h 445"/>
                <a:gd name="T70" fmla="*/ 693043785 w 480"/>
                <a:gd name="T71" fmla="*/ 110886973 h 445"/>
                <a:gd name="T72" fmla="*/ 635079412 w 480"/>
                <a:gd name="T73" fmla="*/ 75604745 h 445"/>
                <a:gd name="T74" fmla="*/ 589716611 w 480"/>
                <a:gd name="T75" fmla="*/ 55443486 h 445"/>
                <a:gd name="T76" fmla="*/ 524192565 w 480"/>
                <a:gd name="T77" fmla="*/ 35282215 h 445"/>
                <a:gd name="T78" fmla="*/ 456149157 w 480"/>
                <a:gd name="T79" fmla="*/ 12601584 h 445"/>
                <a:gd name="T80" fmla="*/ 393144374 w 480"/>
                <a:gd name="T81" fmla="*/ 2520952 h 445"/>
                <a:gd name="T82" fmla="*/ 325100967 w 480"/>
                <a:gd name="T83" fmla="*/ 2520952 h 445"/>
                <a:gd name="T84" fmla="*/ 262096283 w 480"/>
                <a:gd name="T85" fmla="*/ 12601584 h 445"/>
                <a:gd name="T86" fmla="*/ 221773793 w 480"/>
                <a:gd name="T87" fmla="*/ 32762852 h 445"/>
                <a:gd name="T88" fmla="*/ 201612498 w 480"/>
                <a:gd name="T89" fmla="*/ 63004752 h 445"/>
                <a:gd name="T90" fmla="*/ 199093136 w 480"/>
                <a:gd name="T91" fmla="*/ 103327270 h 445"/>
                <a:gd name="T92" fmla="*/ 199093136 w 480"/>
                <a:gd name="T93" fmla="*/ 148690127 h 445"/>
                <a:gd name="T94" fmla="*/ 199093136 w 480"/>
                <a:gd name="T95" fmla="*/ 194052959 h 445"/>
                <a:gd name="T96" fmla="*/ 189012514 w 480"/>
                <a:gd name="T97" fmla="*/ 239415840 h 445"/>
                <a:gd name="T98" fmla="*/ 161290009 w 480"/>
                <a:gd name="T99" fmla="*/ 279738358 h 445"/>
                <a:gd name="T100" fmla="*/ 105846585 w 480"/>
                <a:gd name="T101" fmla="*/ 312499610 h 445"/>
                <a:gd name="T102" fmla="*/ 57964398 w 480"/>
                <a:gd name="T103" fmla="*/ 335181820 h 445"/>
                <a:gd name="T104" fmla="*/ 20161251 w 480"/>
                <a:gd name="T105" fmla="*/ 378023701 h 445"/>
                <a:gd name="T106" fmla="*/ 2520950 w 480"/>
                <a:gd name="T107" fmla="*/ 428426947 h 445"/>
                <a:gd name="T108" fmla="*/ 2520950 w 480"/>
                <a:gd name="T109" fmla="*/ 483870408 h 445"/>
                <a:gd name="T110" fmla="*/ 17641889 w 480"/>
                <a:gd name="T111" fmla="*/ 544354184 h 445"/>
                <a:gd name="T112" fmla="*/ 40322502 w 480"/>
                <a:gd name="T113" fmla="*/ 602318597 h 445"/>
                <a:gd name="T114" fmla="*/ 70564382 w 480"/>
                <a:gd name="T115" fmla="*/ 660281422 h 445"/>
                <a:gd name="T116" fmla="*/ 98286887 w 480"/>
                <a:gd name="T117" fmla="*/ 715724884 h 4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0"/>
                <a:gd name="T178" fmla="*/ 0 h 445"/>
                <a:gd name="T179" fmla="*/ 480 w 480"/>
                <a:gd name="T180" fmla="*/ 445 h 44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0" h="445">
                  <a:moveTo>
                    <a:pt x="39" y="284"/>
                  </a:moveTo>
                  <a:lnTo>
                    <a:pt x="44" y="292"/>
                  </a:lnTo>
                  <a:lnTo>
                    <a:pt x="47" y="300"/>
                  </a:lnTo>
                  <a:lnTo>
                    <a:pt x="51" y="308"/>
                  </a:lnTo>
                  <a:lnTo>
                    <a:pt x="54" y="316"/>
                  </a:lnTo>
                  <a:lnTo>
                    <a:pt x="56" y="323"/>
                  </a:lnTo>
                  <a:lnTo>
                    <a:pt x="58" y="330"/>
                  </a:lnTo>
                  <a:lnTo>
                    <a:pt x="61" y="337"/>
                  </a:lnTo>
                  <a:lnTo>
                    <a:pt x="63" y="343"/>
                  </a:lnTo>
                  <a:lnTo>
                    <a:pt x="65" y="349"/>
                  </a:lnTo>
                  <a:lnTo>
                    <a:pt x="67" y="354"/>
                  </a:lnTo>
                  <a:lnTo>
                    <a:pt x="69" y="359"/>
                  </a:lnTo>
                  <a:lnTo>
                    <a:pt x="72" y="363"/>
                  </a:lnTo>
                  <a:lnTo>
                    <a:pt x="75" y="368"/>
                  </a:lnTo>
                  <a:lnTo>
                    <a:pt x="78" y="371"/>
                  </a:lnTo>
                  <a:lnTo>
                    <a:pt x="82" y="374"/>
                  </a:lnTo>
                  <a:lnTo>
                    <a:pt x="87" y="377"/>
                  </a:lnTo>
                  <a:lnTo>
                    <a:pt x="92" y="379"/>
                  </a:lnTo>
                  <a:lnTo>
                    <a:pt x="98" y="380"/>
                  </a:lnTo>
                  <a:lnTo>
                    <a:pt x="105" y="381"/>
                  </a:lnTo>
                  <a:lnTo>
                    <a:pt x="111" y="381"/>
                  </a:lnTo>
                  <a:lnTo>
                    <a:pt x="116" y="381"/>
                  </a:lnTo>
                  <a:lnTo>
                    <a:pt x="121" y="381"/>
                  </a:lnTo>
                  <a:lnTo>
                    <a:pt x="126" y="380"/>
                  </a:lnTo>
                  <a:lnTo>
                    <a:pt x="130" y="379"/>
                  </a:lnTo>
                  <a:lnTo>
                    <a:pt x="134" y="378"/>
                  </a:lnTo>
                  <a:lnTo>
                    <a:pt x="139" y="376"/>
                  </a:lnTo>
                  <a:lnTo>
                    <a:pt x="143" y="374"/>
                  </a:lnTo>
                  <a:lnTo>
                    <a:pt x="149" y="373"/>
                  </a:lnTo>
                  <a:lnTo>
                    <a:pt x="154" y="371"/>
                  </a:lnTo>
                  <a:lnTo>
                    <a:pt x="161" y="369"/>
                  </a:lnTo>
                  <a:lnTo>
                    <a:pt x="169" y="367"/>
                  </a:lnTo>
                  <a:lnTo>
                    <a:pt x="178" y="366"/>
                  </a:lnTo>
                  <a:lnTo>
                    <a:pt x="188" y="364"/>
                  </a:lnTo>
                  <a:lnTo>
                    <a:pt x="200" y="363"/>
                  </a:lnTo>
                  <a:lnTo>
                    <a:pt x="206" y="363"/>
                  </a:lnTo>
                  <a:lnTo>
                    <a:pt x="212" y="363"/>
                  </a:lnTo>
                  <a:lnTo>
                    <a:pt x="218" y="364"/>
                  </a:lnTo>
                  <a:lnTo>
                    <a:pt x="224" y="366"/>
                  </a:lnTo>
                  <a:lnTo>
                    <a:pt x="229" y="368"/>
                  </a:lnTo>
                  <a:lnTo>
                    <a:pt x="235" y="370"/>
                  </a:lnTo>
                  <a:lnTo>
                    <a:pt x="240" y="373"/>
                  </a:lnTo>
                  <a:lnTo>
                    <a:pt x="245" y="376"/>
                  </a:lnTo>
                  <a:lnTo>
                    <a:pt x="250" y="380"/>
                  </a:lnTo>
                  <a:lnTo>
                    <a:pt x="255" y="384"/>
                  </a:lnTo>
                  <a:lnTo>
                    <a:pt x="260" y="387"/>
                  </a:lnTo>
                  <a:lnTo>
                    <a:pt x="265" y="392"/>
                  </a:lnTo>
                  <a:lnTo>
                    <a:pt x="269" y="396"/>
                  </a:lnTo>
                  <a:lnTo>
                    <a:pt x="274" y="400"/>
                  </a:lnTo>
                  <a:lnTo>
                    <a:pt x="279" y="404"/>
                  </a:lnTo>
                  <a:lnTo>
                    <a:pt x="283" y="409"/>
                  </a:lnTo>
                  <a:lnTo>
                    <a:pt x="288" y="413"/>
                  </a:lnTo>
                  <a:lnTo>
                    <a:pt x="292" y="417"/>
                  </a:lnTo>
                  <a:lnTo>
                    <a:pt x="297" y="421"/>
                  </a:lnTo>
                  <a:lnTo>
                    <a:pt x="301" y="425"/>
                  </a:lnTo>
                  <a:lnTo>
                    <a:pt x="306" y="429"/>
                  </a:lnTo>
                  <a:lnTo>
                    <a:pt x="311" y="432"/>
                  </a:lnTo>
                  <a:lnTo>
                    <a:pt x="315" y="435"/>
                  </a:lnTo>
                  <a:lnTo>
                    <a:pt x="320" y="438"/>
                  </a:lnTo>
                  <a:lnTo>
                    <a:pt x="325" y="440"/>
                  </a:lnTo>
                  <a:lnTo>
                    <a:pt x="330" y="442"/>
                  </a:lnTo>
                  <a:lnTo>
                    <a:pt x="335" y="444"/>
                  </a:lnTo>
                  <a:lnTo>
                    <a:pt x="340" y="444"/>
                  </a:lnTo>
                  <a:lnTo>
                    <a:pt x="345" y="445"/>
                  </a:lnTo>
                  <a:lnTo>
                    <a:pt x="351" y="444"/>
                  </a:lnTo>
                  <a:lnTo>
                    <a:pt x="356" y="443"/>
                  </a:lnTo>
                  <a:lnTo>
                    <a:pt x="361" y="442"/>
                  </a:lnTo>
                  <a:lnTo>
                    <a:pt x="365" y="440"/>
                  </a:lnTo>
                  <a:lnTo>
                    <a:pt x="370" y="438"/>
                  </a:lnTo>
                  <a:lnTo>
                    <a:pt x="375" y="434"/>
                  </a:lnTo>
                  <a:lnTo>
                    <a:pt x="379" y="431"/>
                  </a:lnTo>
                  <a:lnTo>
                    <a:pt x="384" y="427"/>
                  </a:lnTo>
                  <a:lnTo>
                    <a:pt x="389" y="422"/>
                  </a:lnTo>
                  <a:lnTo>
                    <a:pt x="394" y="417"/>
                  </a:lnTo>
                  <a:lnTo>
                    <a:pt x="399" y="412"/>
                  </a:lnTo>
                  <a:lnTo>
                    <a:pt x="404" y="407"/>
                  </a:lnTo>
                  <a:lnTo>
                    <a:pt x="408" y="401"/>
                  </a:lnTo>
                  <a:lnTo>
                    <a:pt x="413" y="394"/>
                  </a:lnTo>
                  <a:lnTo>
                    <a:pt x="418" y="388"/>
                  </a:lnTo>
                  <a:lnTo>
                    <a:pt x="422" y="381"/>
                  </a:lnTo>
                  <a:lnTo>
                    <a:pt x="427" y="374"/>
                  </a:lnTo>
                  <a:lnTo>
                    <a:pt x="431" y="367"/>
                  </a:lnTo>
                  <a:lnTo>
                    <a:pt x="436" y="360"/>
                  </a:lnTo>
                  <a:lnTo>
                    <a:pt x="440" y="352"/>
                  </a:lnTo>
                  <a:lnTo>
                    <a:pt x="444" y="345"/>
                  </a:lnTo>
                  <a:lnTo>
                    <a:pt x="448" y="337"/>
                  </a:lnTo>
                  <a:lnTo>
                    <a:pt x="452" y="330"/>
                  </a:lnTo>
                  <a:lnTo>
                    <a:pt x="455" y="322"/>
                  </a:lnTo>
                  <a:lnTo>
                    <a:pt x="459" y="314"/>
                  </a:lnTo>
                  <a:lnTo>
                    <a:pt x="462" y="307"/>
                  </a:lnTo>
                  <a:lnTo>
                    <a:pt x="465" y="299"/>
                  </a:lnTo>
                  <a:lnTo>
                    <a:pt x="468" y="292"/>
                  </a:lnTo>
                  <a:lnTo>
                    <a:pt x="470" y="285"/>
                  </a:lnTo>
                  <a:lnTo>
                    <a:pt x="472" y="278"/>
                  </a:lnTo>
                  <a:lnTo>
                    <a:pt x="474" y="271"/>
                  </a:lnTo>
                  <a:lnTo>
                    <a:pt x="476" y="265"/>
                  </a:lnTo>
                  <a:lnTo>
                    <a:pt x="478" y="258"/>
                  </a:lnTo>
                  <a:lnTo>
                    <a:pt x="479" y="252"/>
                  </a:lnTo>
                  <a:lnTo>
                    <a:pt x="480" y="247"/>
                  </a:lnTo>
                  <a:lnTo>
                    <a:pt x="480" y="241"/>
                  </a:lnTo>
                  <a:lnTo>
                    <a:pt x="480" y="236"/>
                  </a:lnTo>
                  <a:lnTo>
                    <a:pt x="480" y="232"/>
                  </a:lnTo>
                  <a:lnTo>
                    <a:pt x="479" y="228"/>
                  </a:lnTo>
                  <a:lnTo>
                    <a:pt x="478" y="224"/>
                  </a:lnTo>
                  <a:lnTo>
                    <a:pt x="477" y="221"/>
                  </a:lnTo>
                  <a:lnTo>
                    <a:pt x="475" y="218"/>
                  </a:lnTo>
                  <a:lnTo>
                    <a:pt x="473" y="215"/>
                  </a:lnTo>
                  <a:lnTo>
                    <a:pt x="471" y="212"/>
                  </a:lnTo>
                  <a:lnTo>
                    <a:pt x="468" y="208"/>
                  </a:lnTo>
                  <a:lnTo>
                    <a:pt x="465" y="205"/>
                  </a:lnTo>
                  <a:lnTo>
                    <a:pt x="461" y="200"/>
                  </a:lnTo>
                  <a:lnTo>
                    <a:pt x="457" y="196"/>
                  </a:lnTo>
                  <a:lnTo>
                    <a:pt x="453" y="191"/>
                  </a:lnTo>
                  <a:lnTo>
                    <a:pt x="448" y="186"/>
                  </a:lnTo>
                  <a:lnTo>
                    <a:pt x="443" y="181"/>
                  </a:lnTo>
                  <a:lnTo>
                    <a:pt x="437" y="176"/>
                  </a:lnTo>
                  <a:lnTo>
                    <a:pt x="432" y="171"/>
                  </a:lnTo>
                  <a:lnTo>
                    <a:pt x="426" y="165"/>
                  </a:lnTo>
                  <a:lnTo>
                    <a:pt x="420" y="159"/>
                  </a:lnTo>
                  <a:lnTo>
                    <a:pt x="414" y="154"/>
                  </a:lnTo>
                  <a:lnTo>
                    <a:pt x="407" y="148"/>
                  </a:lnTo>
                  <a:lnTo>
                    <a:pt x="401" y="142"/>
                  </a:lnTo>
                  <a:lnTo>
                    <a:pt x="394" y="136"/>
                  </a:lnTo>
                  <a:lnTo>
                    <a:pt x="387" y="130"/>
                  </a:lnTo>
                  <a:lnTo>
                    <a:pt x="380" y="124"/>
                  </a:lnTo>
                  <a:lnTo>
                    <a:pt x="373" y="118"/>
                  </a:lnTo>
                  <a:lnTo>
                    <a:pt x="366" y="112"/>
                  </a:lnTo>
                  <a:lnTo>
                    <a:pt x="359" y="106"/>
                  </a:lnTo>
                  <a:lnTo>
                    <a:pt x="352" y="100"/>
                  </a:lnTo>
                  <a:lnTo>
                    <a:pt x="344" y="94"/>
                  </a:lnTo>
                  <a:lnTo>
                    <a:pt x="337" y="88"/>
                  </a:lnTo>
                  <a:lnTo>
                    <a:pt x="330" y="83"/>
                  </a:lnTo>
                  <a:lnTo>
                    <a:pt x="323" y="77"/>
                  </a:lnTo>
                  <a:lnTo>
                    <a:pt x="316" y="72"/>
                  </a:lnTo>
                  <a:lnTo>
                    <a:pt x="309" y="67"/>
                  </a:lnTo>
                  <a:lnTo>
                    <a:pt x="302" y="62"/>
                  </a:lnTo>
                  <a:lnTo>
                    <a:pt x="295" y="57"/>
                  </a:lnTo>
                  <a:lnTo>
                    <a:pt x="288" y="52"/>
                  </a:lnTo>
                  <a:lnTo>
                    <a:pt x="282" y="48"/>
                  </a:lnTo>
                  <a:lnTo>
                    <a:pt x="275" y="44"/>
                  </a:lnTo>
                  <a:lnTo>
                    <a:pt x="269" y="40"/>
                  </a:lnTo>
                  <a:lnTo>
                    <a:pt x="263" y="36"/>
                  </a:lnTo>
                  <a:lnTo>
                    <a:pt x="258" y="33"/>
                  </a:lnTo>
                  <a:lnTo>
                    <a:pt x="252" y="30"/>
                  </a:lnTo>
                  <a:lnTo>
                    <a:pt x="247" y="27"/>
                  </a:lnTo>
                  <a:lnTo>
                    <a:pt x="242" y="25"/>
                  </a:lnTo>
                  <a:lnTo>
                    <a:pt x="238" y="23"/>
                  </a:lnTo>
                  <a:lnTo>
                    <a:pt x="234" y="22"/>
                  </a:lnTo>
                  <a:lnTo>
                    <a:pt x="224" y="19"/>
                  </a:lnTo>
                  <a:lnTo>
                    <a:pt x="216" y="16"/>
                  </a:lnTo>
                  <a:lnTo>
                    <a:pt x="208" y="14"/>
                  </a:lnTo>
                  <a:lnTo>
                    <a:pt x="200" y="11"/>
                  </a:lnTo>
                  <a:lnTo>
                    <a:pt x="193" y="9"/>
                  </a:lnTo>
                  <a:lnTo>
                    <a:pt x="187" y="7"/>
                  </a:lnTo>
                  <a:lnTo>
                    <a:pt x="181" y="5"/>
                  </a:lnTo>
                  <a:lnTo>
                    <a:pt x="174" y="4"/>
                  </a:lnTo>
                  <a:lnTo>
                    <a:pt x="168" y="2"/>
                  </a:lnTo>
                  <a:lnTo>
                    <a:pt x="162" y="1"/>
                  </a:lnTo>
                  <a:lnTo>
                    <a:pt x="156" y="1"/>
                  </a:lnTo>
                  <a:lnTo>
                    <a:pt x="150" y="0"/>
                  </a:lnTo>
                  <a:lnTo>
                    <a:pt x="143" y="0"/>
                  </a:lnTo>
                  <a:lnTo>
                    <a:pt x="136" y="0"/>
                  </a:lnTo>
                  <a:lnTo>
                    <a:pt x="129" y="1"/>
                  </a:lnTo>
                  <a:lnTo>
                    <a:pt x="121" y="2"/>
                  </a:lnTo>
                  <a:lnTo>
                    <a:pt x="113" y="3"/>
                  </a:lnTo>
                  <a:lnTo>
                    <a:pt x="104" y="5"/>
                  </a:lnTo>
                  <a:lnTo>
                    <a:pt x="99" y="7"/>
                  </a:lnTo>
                  <a:lnTo>
                    <a:pt x="94" y="8"/>
                  </a:lnTo>
                  <a:lnTo>
                    <a:pt x="91" y="10"/>
                  </a:lnTo>
                  <a:lnTo>
                    <a:pt x="88" y="13"/>
                  </a:lnTo>
                  <a:lnTo>
                    <a:pt x="85" y="15"/>
                  </a:lnTo>
                  <a:lnTo>
                    <a:pt x="83" y="18"/>
                  </a:lnTo>
                  <a:lnTo>
                    <a:pt x="81" y="22"/>
                  </a:lnTo>
                  <a:lnTo>
                    <a:pt x="80" y="25"/>
                  </a:lnTo>
                  <a:lnTo>
                    <a:pt x="79" y="29"/>
                  </a:lnTo>
                  <a:lnTo>
                    <a:pt x="79" y="33"/>
                  </a:lnTo>
                  <a:lnTo>
                    <a:pt x="79" y="37"/>
                  </a:lnTo>
                  <a:lnTo>
                    <a:pt x="79" y="41"/>
                  </a:lnTo>
                  <a:lnTo>
                    <a:pt x="79" y="45"/>
                  </a:lnTo>
                  <a:lnTo>
                    <a:pt x="79" y="49"/>
                  </a:lnTo>
                  <a:lnTo>
                    <a:pt x="79" y="54"/>
                  </a:lnTo>
                  <a:lnTo>
                    <a:pt x="79" y="59"/>
                  </a:lnTo>
                  <a:lnTo>
                    <a:pt x="80" y="63"/>
                  </a:lnTo>
                  <a:lnTo>
                    <a:pt x="80" y="68"/>
                  </a:lnTo>
                  <a:lnTo>
                    <a:pt x="80" y="72"/>
                  </a:lnTo>
                  <a:lnTo>
                    <a:pt x="79" y="77"/>
                  </a:lnTo>
                  <a:lnTo>
                    <a:pt x="79" y="82"/>
                  </a:lnTo>
                  <a:lnTo>
                    <a:pt x="78" y="86"/>
                  </a:lnTo>
                  <a:lnTo>
                    <a:pt x="77" y="91"/>
                  </a:lnTo>
                  <a:lnTo>
                    <a:pt x="75" y="95"/>
                  </a:lnTo>
                  <a:lnTo>
                    <a:pt x="73" y="99"/>
                  </a:lnTo>
                  <a:lnTo>
                    <a:pt x="71" y="103"/>
                  </a:lnTo>
                  <a:lnTo>
                    <a:pt x="68" y="107"/>
                  </a:lnTo>
                  <a:lnTo>
                    <a:pt x="64" y="111"/>
                  </a:lnTo>
                  <a:lnTo>
                    <a:pt x="60" y="115"/>
                  </a:lnTo>
                  <a:lnTo>
                    <a:pt x="55" y="118"/>
                  </a:lnTo>
                  <a:lnTo>
                    <a:pt x="49" y="121"/>
                  </a:lnTo>
                  <a:lnTo>
                    <a:pt x="42" y="124"/>
                  </a:lnTo>
                  <a:lnTo>
                    <a:pt x="35" y="127"/>
                  </a:lnTo>
                  <a:lnTo>
                    <a:pt x="29" y="130"/>
                  </a:lnTo>
                  <a:lnTo>
                    <a:pt x="23" y="133"/>
                  </a:lnTo>
                  <a:lnTo>
                    <a:pt x="19" y="137"/>
                  </a:lnTo>
                  <a:lnTo>
                    <a:pt x="14" y="141"/>
                  </a:lnTo>
                  <a:lnTo>
                    <a:pt x="11" y="145"/>
                  </a:lnTo>
                  <a:lnTo>
                    <a:pt x="8" y="150"/>
                  </a:lnTo>
                  <a:lnTo>
                    <a:pt x="5" y="154"/>
                  </a:lnTo>
                  <a:lnTo>
                    <a:pt x="3" y="159"/>
                  </a:lnTo>
                  <a:lnTo>
                    <a:pt x="2" y="164"/>
                  </a:lnTo>
                  <a:lnTo>
                    <a:pt x="1" y="170"/>
                  </a:lnTo>
                  <a:lnTo>
                    <a:pt x="0" y="175"/>
                  </a:lnTo>
                  <a:lnTo>
                    <a:pt x="0" y="181"/>
                  </a:lnTo>
                  <a:lnTo>
                    <a:pt x="1" y="186"/>
                  </a:lnTo>
                  <a:lnTo>
                    <a:pt x="1" y="192"/>
                  </a:lnTo>
                  <a:lnTo>
                    <a:pt x="2" y="198"/>
                  </a:lnTo>
                  <a:lnTo>
                    <a:pt x="4" y="204"/>
                  </a:lnTo>
                  <a:lnTo>
                    <a:pt x="5" y="210"/>
                  </a:lnTo>
                  <a:lnTo>
                    <a:pt x="7" y="216"/>
                  </a:lnTo>
                  <a:lnTo>
                    <a:pt x="9" y="222"/>
                  </a:lnTo>
                  <a:lnTo>
                    <a:pt x="11" y="227"/>
                  </a:lnTo>
                  <a:lnTo>
                    <a:pt x="14" y="233"/>
                  </a:lnTo>
                  <a:lnTo>
                    <a:pt x="16" y="239"/>
                  </a:lnTo>
                  <a:lnTo>
                    <a:pt x="19" y="245"/>
                  </a:lnTo>
                  <a:lnTo>
                    <a:pt x="22" y="251"/>
                  </a:lnTo>
                  <a:lnTo>
                    <a:pt x="25" y="257"/>
                  </a:lnTo>
                  <a:lnTo>
                    <a:pt x="28" y="262"/>
                  </a:lnTo>
                  <a:lnTo>
                    <a:pt x="31" y="268"/>
                  </a:lnTo>
                  <a:lnTo>
                    <a:pt x="34" y="273"/>
                  </a:lnTo>
                  <a:lnTo>
                    <a:pt x="37" y="279"/>
                  </a:lnTo>
                  <a:lnTo>
                    <a:pt x="39" y="284"/>
                  </a:lnTo>
                  <a:close/>
                </a:path>
              </a:pathLst>
            </a:custGeom>
            <a:gradFill rotWithShape="0">
              <a:gsLst>
                <a:gs pos="0">
                  <a:srgbClr val="0080FF"/>
                </a:gs>
                <a:gs pos="50000">
                  <a:srgbClr val="0080FF"/>
                </a:gs>
                <a:gs pos="100000">
                  <a:srgbClr val="FFFFFF"/>
                </a:gs>
              </a:gsLst>
              <a:lin ang="840000" scaled="1"/>
            </a:gradFill>
            <a:ln w="9525">
              <a:noFill/>
              <a:round/>
              <a:headEnd/>
              <a:tailEnd/>
            </a:ln>
          </p:spPr>
          <p:txBody>
            <a:bodyPr/>
            <a:lstStyle/>
            <a:p>
              <a:endParaRPr lang="en-US" dirty="0"/>
            </a:p>
          </p:txBody>
        </p:sp>
        <p:sp>
          <p:nvSpPr>
            <p:cNvPr id="122" name="Freeform 9"/>
            <p:cNvSpPr>
              <a:spLocks noChangeArrowheads="1"/>
            </p:cNvSpPr>
            <p:nvPr/>
          </p:nvSpPr>
          <p:spPr bwMode="auto">
            <a:xfrm>
              <a:off x="3017219" y="2542281"/>
              <a:ext cx="698671" cy="819596"/>
            </a:xfrm>
            <a:custGeom>
              <a:avLst/>
              <a:gdLst>
                <a:gd name="T0" fmla="*/ 136088434 w 156"/>
                <a:gd name="T1" fmla="*/ 40322568 h 183"/>
                <a:gd name="T2" fmla="*/ 183972178 w 156"/>
                <a:gd name="T3" fmla="*/ 12601596 h 183"/>
                <a:gd name="T4" fmla="*/ 216733452 w 156"/>
                <a:gd name="T5" fmla="*/ 2520954 h 183"/>
                <a:gd name="T6" fmla="*/ 244454366 w 156"/>
                <a:gd name="T7" fmla="*/ 0 h 183"/>
                <a:gd name="T8" fmla="*/ 272176868 w 156"/>
                <a:gd name="T9" fmla="*/ 2520954 h 183"/>
                <a:gd name="T10" fmla="*/ 284776850 w 156"/>
                <a:gd name="T11" fmla="*/ 2520954 h 183"/>
                <a:gd name="T12" fmla="*/ 307459041 w 156"/>
                <a:gd name="T13" fmla="*/ 17641918 h 183"/>
                <a:gd name="T14" fmla="*/ 322579973 w 156"/>
                <a:gd name="T15" fmla="*/ 50403207 h 183"/>
                <a:gd name="T16" fmla="*/ 332660594 w 156"/>
                <a:gd name="T17" fmla="*/ 90725776 h 183"/>
                <a:gd name="T18" fmla="*/ 342741215 w 156"/>
                <a:gd name="T19" fmla="*/ 128528990 h 183"/>
                <a:gd name="T20" fmla="*/ 357862147 w 156"/>
                <a:gd name="T21" fmla="*/ 156249954 h 183"/>
                <a:gd name="T22" fmla="*/ 372983078 w 156"/>
                <a:gd name="T23" fmla="*/ 176411232 h 183"/>
                <a:gd name="T24" fmla="*/ 393144320 w 156"/>
                <a:gd name="T25" fmla="*/ 216733837 h 183"/>
                <a:gd name="T26" fmla="*/ 390624959 w 156"/>
                <a:gd name="T27" fmla="*/ 257056393 h 183"/>
                <a:gd name="T28" fmla="*/ 380544338 w 156"/>
                <a:gd name="T29" fmla="*/ 269657986 h 183"/>
                <a:gd name="T30" fmla="*/ 350302475 w 156"/>
                <a:gd name="T31" fmla="*/ 292338630 h 183"/>
                <a:gd name="T32" fmla="*/ 309978403 w 156"/>
                <a:gd name="T33" fmla="*/ 320061181 h 183"/>
                <a:gd name="T34" fmla="*/ 292338110 w 156"/>
                <a:gd name="T35" fmla="*/ 340222459 h 183"/>
                <a:gd name="T36" fmla="*/ 274696229 w 156"/>
                <a:gd name="T37" fmla="*/ 378024061 h 183"/>
                <a:gd name="T38" fmla="*/ 267136557 w 156"/>
                <a:gd name="T39" fmla="*/ 415827251 h 183"/>
                <a:gd name="T40" fmla="*/ 254534987 w 156"/>
                <a:gd name="T41" fmla="*/ 443548314 h 183"/>
                <a:gd name="T42" fmla="*/ 239414056 w 156"/>
                <a:gd name="T43" fmla="*/ 453628953 h 183"/>
                <a:gd name="T44" fmla="*/ 204131832 w 156"/>
                <a:gd name="T45" fmla="*/ 461190226 h 183"/>
                <a:gd name="T46" fmla="*/ 161289987 w 156"/>
                <a:gd name="T47" fmla="*/ 453628953 h 183"/>
                <a:gd name="T48" fmla="*/ 120967502 w 156"/>
                <a:gd name="T49" fmla="*/ 435988628 h 183"/>
                <a:gd name="T50" fmla="*/ 93246563 w 156"/>
                <a:gd name="T51" fmla="*/ 413306298 h 183"/>
                <a:gd name="T52" fmla="*/ 80644993 w 156"/>
                <a:gd name="T53" fmla="*/ 390625654 h 183"/>
                <a:gd name="T54" fmla="*/ 80644993 w 156"/>
                <a:gd name="T55" fmla="*/ 347782144 h 183"/>
                <a:gd name="T56" fmla="*/ 83165942 w 156"/>
                <a:gd name="T57" fmla="*/ 322580547 h 183"/>
                <a:gd name="T58" fmla="*/ 73083734 w 156"/>
                <a:gd name="T59" fmla="*/ 277217671 h 183"/>
                <a:gd name="T60" fmla="*/ 25201559 w 156"/>
                <a:gd name="T61" fmla="*/ 257056393 h 183"/>
                <a:gd name="T62" fmla="*/ 17640299 w 156"/>
                <a:gd name="T63" fmla="*/ 252016074 h 183"/>
                <a:gd name="T64" fmla="*/ 5040312 w 156"/>
                <a:gd name="T65" fmla="*/ 236895115 h 183"/>
                <a:gd name="T66" fmla="*/ 0 w 156"/>
                <a:gd name="T67" fmla="*/ 214214471 h 183"/>
                <a:gd name="T68" fmla="*/ 5040312 w 156"/>
                <a:gd name="T69" fmla="*/ 186491871 h 183"/>
                <a:gd name="T70" fmla="*/ 17640299 w 156"/>
                <a:gd name="T71" fmla="*/ 156249954 h 183"/>
                <a:gd name="T72" fmla="*/ 40322497 w 156"/>
                <a:gd name="T73" fmla="*/ 123488671 h 183"/>
                <a:gd name="T74" fmla="*/ 68043423 w 156"/>
                <a:gd name="T75" fmla="*/ 90725776 h 183"/>
                <a:gd name="T76" fmla="*/ 108365932 w 156"/>
                <a:gd name="T77" fmla="*/ 57964493 h 183"/>
                <a:gd name="T78" fmla="*/ 108365932 w 156"/>
                <a:gd name="T79" fmla="*/ 57964493 h 1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6"/>
                <a:gd name="T121" fmla="*/ 0 h 183"/>
                <a:gd name="T122" fmla="*/ 156 w 156"/>
                <a:gd name="T123" fmla="*/ 183 h 1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6" h="183">
                  <a:moveTo>
                    <a:pt x="43" y="23"/>
                  </a:moveTo>
                  <a:lnTo>
                    <a:pt x="54" y="16"/>
                  </a:lnTo>
                  <a:lnTo>
                    <a:pt x="64" y="10"/>
                  </a:lnTo>
                  <a:lnTo>
                    <a:pt x="73" y="5"/>
                  </a:lnTo>
                  <a:lnTo>
                    <a:pt x="80" y="3"/>
                  </a:lnTo>
                  <a:lnTo>
                    <a:pt x="86" y="1"/>
                  </a:lnTo>
                  <a:lnTo>
                    <a:pt x="92" y="0"/>
                  </a:lnTo>
                  <a:lnTo>
                    <a:pt x="97" y="0"/>
                  </a:lnTo>
                  <a:lnTo>
                    <a:pt x="102" y="0"/>
                  </a:lnTo>
                  <a:lnTo>
                    <a:pt x="108" y="1"/>
                  </a:lnTo>
                  <a:lnTo>
                    <a:pt x="113" y="1"/>
                  </a:lnTo>
                  <a:lnTo>
                    <a:pt x="118" y="3"/>
                  </a:lnTo>
                  <a:lnTo>
                    <a:pt x="122" y="7"/>
                  </a:lnTo>
                  <a:lnTo>
                    <a:pt x="126" y="13"/>
                  </a:lnTo>
                  <a:lnTo>
                    <a:pt x="128" y="20"/>
                  </a:lnTo>
                  <a:lnTo>
                    <a:pt x="130" y="28"/>
                  </a:lnTo>
                  <a:lnTo>
                    <a:pt x="132" y="36"/>
                  </a:lnTo>
                  <a:lnTo>
                    <a:pt x="134" y="44"/>
                  </a:lnTo>
                  <a:lnTo>
                    <a:pt x="136" y="51"/>
                  </a:lnTo>
                  <a:lnTo>
                    <a:pt x="139" y="57"/>
                  </a:lnTo>
                  <a:lnTo>
                    <a:pt x="142" y="62"/>
                  </a:lnTo>
                  <a:lnTo>
                    <a:pt x="148" y="70"/>
                  </a:lnTo>
                  <a:lnTo>
                    <a:pt x="153" y="78"/>
                  </a:lnTo>
                  <a:lnTo>
                    <a:pt x="156" y="86"/>
                  </a:lnTo>
                  <a:lnTo>
                    <a:pt x="156" y="94"/>
                  </a:lnTo>
                  <a:lnTo>
                    <a:pt x="155" y="102"/>
                  </a:lnTo>
                  <a:lnTo>
                    <a:pt x="151" y="107"/>
                  </a:lnTo>
                  <a:lnTo>
                    <a:pt x="146" y="112"/>
                  </a:lnTo>
                  <a:lnTo>
                    <a:pt x="139" y="116"/>
                  </a:lnTo>
                  <a:lnTo>
                    <a:pt x="131" y="121"/>
                  </a:lnTo>
                  <a:lnTo>
                    <a:pt x="123" y="127"/>
                  </a:lnTo>
                  <a:lnTo>
                    <a:pt x="116" y="135"/>
                  </a:lnTo>
                  <a:lnTo>
                    <a:pt x="112" y="143"/>
                  </a:lnTo>
                  <a:lnTo>
                    <a:pt x="109" y="150"/>
                  </a:lnTo>
                  <a:lnTo>
                    <a:pt x="107" y="158"/>
                  </a:lnTo>
                  <a:lnTo>
                    <a:pt x="106" y="165"/>
                  </a:lnTo>
                  <a:lnTo>
                    <a:pt x="104" y="171"/>
                  </a:lnTo>
                  <a:lnTo>
                    <a:pt x="101" y="176"/>
                  </a:lnTo>
                  <a:lnTo>
                    <a:pt x="95" y="180"/>
                  </a:lnTo>
                  <a:lnTo>
                    <a:pt x="89" y="182"/>
                  </a:lnTo>
                  <a:lnTo>
                    <a:pt x="81" y="183"/>
                  </a:lnTo>
                  <a:lnTo>
                    <a:pt x="73" y="182"/>
                  </a:lnTo>
                  <a:lnTo>
                    <a:pt x="64" y="180"/>
                  </a:lnTo>
                  <a:lnTo>
                    <a:pt x="55" y="177"/>
                  </a:lnTo>
                  <a:lnTo>
                    <a:pt x="48" y="173"/>
                  </a:lnTo>
                  <a:lnTo>
                    <a:pt x="41" y="169"/>
                  </a:lnTo>
                  <a:lnTo>
                    <a:pt x="37" y="164"/>
                  </a:lnTo>
                  <a:lnTo>
                    <a:pt x="32" y="155"/>
                  </a:lnTo>
                  <a:lnTo>
                    <a:pt x="32" y="147"/>
                  </a:lnTo>
                  <a:lnTo>
                    <a:pt x="32" y="138"/>
                  </a:lnTo>
                  <a:lnTo>
                    <a:pt x="33" y="128"/>
                  </a:lnTo>
                  <a:lnTo>
                    <a:pt x="32" y="117"/>
                  </a:lnTo>
                  <a:lnTo>
                    <a:pt x="29" y="110"/>
                  </a:lnTo>
                  <a:lnTo>
                    <a:pt x="22" y="105"/>
                  </a:lnTo>
                  <a:lnTo>
                    <a:pt x="10" y="102"/>
                  </a:lnTo>
                  <a:lnTo>
                    <a:pt x="7" y="100"/>
                  </a:lnTo>
                  <a:lnTo>
                    <a:pt x="4" y="98"/>
                  </a:lnTo>
                  <a:lnTo>
                    <a:pt x="2" y="94"/>
                  </a:lnTo>
                  <a:lnTo>
                    <a:pt x="1" y="90"/>
                  </a:lnTo>
                  <a:lnTo>
                    <a:pt x="0" y="85"/>
                  </a:lnTo>
                  <a:lnTo>
                    <a:pt x="1" y="80"/>
                  </a:lnTo>
                  <a:lnTo>
                    <a:pt x="2" y="74"/>
                  </a:lnTo>
                  <a:lnTo>
                    <a:pt x="4" y="68"/>
                  </a:lnTo>
                  <a:lnTo>
                    <a:pt x="7" y="62"/>
                  </a:lnTo>
                  <a:lnTo>
                    <a:pt x="11" y="55"/>
                  </a:lnTo>
                  <a:lnTo>
                    <a:pt x="16" y="49"/>
                  </a:lnTo>
                  <a:lnTo>
                    <a:pt x="21" y="42"/>
                  </a:lnTo>
                  <a:lnTo>
                    <a:pt x="27" y="36"/>
                  </a:lnTo>
                  <a:lnTo>
                    <a:pt x="35" y="29"/>
                  </a:lnTo>
                  <a:lnTo>
                    <a:pt x="43" y="23"/>
                  </a:lnTo>
                  <a:close/>
                </a:path>
              </a:pathLst>
            </a:custGeom>
            <a:gradFill rotWithShape="0">
              <a:gsLst>
                <a:gs pos="0">
                  <a:srgbClr val="FFFFFF"/>
                </a:gs>
                <a:gs pos="50000">
                  <a:srgbClr val="FFFFFF"/>
                </a:gs>
                <a:gs pos="100000">
                  <a:srgbClr val="FFE0C0"/>
                </a:gs>
              </a:gsLst>
              <a:lin ang="20760000" scaled="1"/>
            </a:gradFill>
            <a:ln w="0">
              <a:solidFill>
                <a:srgbClr val="000000"/>
              </a:solidFill>
              <a:prstDash val="solid"/>
              <a:round/>
              <a:headEnd/>
              <a:tailEnd/>
            </a:ln>
          </p:spPr>
          <p:txBody>
            <a:bodyPr/>
            <a:lstStyle/>
            <a:p>
              <a:endParaRPr lang="en-US" dirty="0"/>
            </a:p>
          </p:txBody>
        </p:sp>
        <p:sp>
          <p:nvSpPr>
            <p:cNvPr id="128" name="Freeform 10"/>
            <p:cNvSpPr>
              <a:spLocks noChangeArrowheads="1"/>
            </p:cNvSpPr>
            <p:nvPr/>
          </p:nvSpPr>
          <p:spPr bwMode="auto">
            <a:xfrm>
              <a:off x="3689018" y="2743822"/>
              <a:ext cx="828554" cy="694194"/>
            </a:xfrm>
            <a:custGeom>
              <a:avLst/>
              <a:gdLst>
                <a:gd name="T0" fmla="*/ 68045131 w 185"/>
                <a:gd name="T1" fmla="*/ 93246753 h 155"/>
                <a:gd name="T2" fmla="*/ 32762882 w 185"/>
                <a:gd name="T3" fmla="*/ 133569343 h 155"/>
                <a:gd name="T4" fmla="*/ 12601595 w 185"/>
                <a:gd name="T5" fmla="*/ 163811268 h 155"/>
                <a:gd name="T6" fmla="*/ 5040321 w 185"/>
                <a:gd name="T7" fmla="*/ 189012872 h 155"/>
                <a:gd name="T8" fmla="*/ 0 w 185"/>
                <a:gd name="T9" fmla="*/ 214214525 h 155"/>
                <a:gd name="T10" fmla="*/ 0 w 185"/>
                <a:gd name="T11" fmla="*/ 229335487 h 155"/>
                <a:gd name="T12" fmla="*/ 7561276 w 185"/>
                <a:gd name="T13" fmla="*/ 254537091 h 155"/>
                <a:gd name="T14" fmla="*/ 35282248 w 185"/>
                <a:gd name="T15" fmla="*/ 274698374 h 155"/>
                <a:gd name="T16" fmla="*/ 73085450 w 185"/>
                <a:gd name="T17" fmla="*/ 294859657 h 155"/>
                <a:gd name="T18" fmla="*/ 108367711 w 185"/>
                <a:gd name="T19" fmla="*/ 315020940 h 155"/>
                <a:gd name="T20" fmla="*/ 131048354 w 185"/>
                <a:gd name="T21" fmla="*/ 332661269 h 155"/>
                <a:gd name="T22" fmla="*/ 146169313 w 185"/>
                <a:gd name="T23" fmla="*/ 352822552 h 155"/>
                <a:gd name="T24" fmla="*/ 181451549 w 185"/>
                <a:gd name="T25" fmla="*/ 380545110 h 155"/>
                <a:gd name="T26" fmla="*/ 221774154 w 185"/>
                <a:gd name="T27" fmla="*/ 390625752 h 155"/>
                <a:gd name="T28" fmla="*/ 236895112 w 185"/>
                <a:gd name="T29" fmla="*/ 383064477 h 155"/>
                <a:gd name="T30" fmla="*/ 264617662 w 185"/>
                <a:gd name="T31" fmla="*/ 357862873 h 155"/>
                <a:gd name="T32" fmla="*/ 299899898 w 185"/>
                <a:gd name="T33" fmla="*/ 325101582 h 155"/>
                <a:gd name="T34" fmla="*/ 325101495 w 185"/>
                <a:gd name="T35" fmla="*/ 312499986 h 155"/>
                <a:gd name="T36" fmla="*/ 367943417 w 185"/>
                <a:gd name="T37" fmla="*/ 302419345 h 155"/>
                <a:gd name="T38" fmla="*/ 403225653 w 185"/>
                <a:gd name="T39" fmla="*/ 304940299 h 155"/>
                <a:gd name="T40" fmla="*/ 435988622 w 185"/>
                <a:gd name="T41" fmla="*/ 299899978 h 155"/>
                <a:gd name="T42" fmla="*/ 448588627 w 185"/>
                <a:gd name="T43" fmla="*/ 289819337 h 155"/>
                <a:gd name="T44" fmla="*/ 461190219 w 185"/>
                <a:gd name="T45" fmla="*/ 254537091 h 155"/>
                <a:gd name="T46" fmla="*/ 466230538 w 185"/>
                <a:gd name="T47" fmla="*/ 211693571 h 155"/>
                <a:gd name="T48" fmla="*/ 458669265 w 185"/>
                <a:gd name="T49" fmla="*/ 166330635 h 155"/>
                <a:gd name="T50" fmla="*/ 441028941 w 185"/>
                <a:gd name="T51" fmla="*/ 136088710 h 155"/>
                <a:gd name="T52" fmla="*/ 420867664 w 185"/>
                <a:gd name="T53" fmla="*/ 118448381 h 155"/>
                <a:gd name="T54" fmla="*/ 380545009 w 185"/>
                <a:gd name="T55" fmla="*/ 108367740 h 155"/>
                <a:gd name="T56" fmla="*/ 352822458 w 185"/>
                <a:gd name="T57" fmla="*/ 103327394 h 155"/>
                <a:gd name="T58" fmla="*/ 315020857 w 185"/>
                <a:gd name="T59" fmla="*/ 85685478 h 155"/>
                <a:gd name="T60" fmla="*/ 304940218 w 185"/>
                <a:gd name="T61" fmla="*/ 32762891 h 155"/>
                <a:gd name="T62" fmla="*/ 302419264 w 185"/>
                <a:gd name="T63" fmla="*/ 25201610 h 155"/>
                <a:gd name="T64" fmla="*/ 289819260 w 185"/>
                <a:gd name="T65" fmla="*/ 10080645 h 155"/>
                <a:gd name="T66" fmla="*/ 269657982 w 185"/>
                <a:gd name="T67" fmla="*/ 0 h 155"/>
                <a:gd name="T68" fmla="*/ 241935431 w 185"/>
                <a:gd name="T69" fmla="*/ 0 h 155"/>
                <a:gd name="T70" fmla="*/ 209174149 w 185"/>
                <a:gd name="T71" fmla="*/ 5040322 h 155"/>
                <a:gd name="T72" fmla="*/ 171370910 w 185"/>
                <a:gd name="T73" fmla="*/ 17641923 h 155"/>
                <a:gd name="T74" fmla="*/ 133569308 w 185"/>
                <a:gd name="T75" fmla="*/ 37803212 h 155"/>
                <a:gd name="T76" fmla="*/ 93246728 w 185"/>
                <a:gd name="T77" fmla="*/ 68045149 h 155"/>
                <a:gd name="T78" fmla="*/ 93246728 w 185"/>
                <a:gd name="T79" fmla="*/ 68045149 h 1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55"/>
                <a:gd name="T122" fmla="*/ 185 w 185"/>
                <a:gd name="T123" fmla="*/ 155 h 1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55">
                  <a:moveTo>
                    <a:pt x="37" y="27"/>
                  </a:moveTo>
                  <a:lnTo>
                    <a:pt x="27" y="37"/>
                  </a:lnTo>
                  <a:lnTo>
                    <a:pt x="19" y="45"/>
                  </a:lnTo>
                  <a:lnTo>
                    <a:pt x="13" y="53"/>
                  </a:lnTo>
                  <a:lnTo>
                    <a:pt x="8" y="59"/>
                  </a:lnTo>
                  <a:lnTo>
                    <a:pt x="5" y="65"/>
                  </a:lnTo>
                  <a:lnTo>
                    <a:pt x="3" y="70"/>
                  </a:lnTo>
                  <a:lnTo>
                    <a:pt x="2" y="75"/>
                  </a:lnTo>
                  <a:lnTo>
                    <a:pt x="1" y="80"/>
                  </a:lnTo>
                  <a:lnTo>
                    <a:pt x="0" y="85"/>
                  </a:lnTo>
                  <a:lnTo>
                    <a:pt x="0" y="91"/>
                  </a:lnTo>
                  <a:lnTo>
                    <a:pt x="0" y="96"/>
                  </a:lnTo>
                  <a:lnTo>
                    <a:pt x="3" y="101"/>
                  </a:lnTo>
                  <a:lnTo>
                    <a:pt x="8" y="105"/>
                  </a:lnTo>
                  <a:lnTo>
                    <a:pt x="14" y="109"/>
                  </a:lnTo>
                  <a:lnTo>
                    <a:pt x="21" y="113"/>
                  </a:lnTo>
                  <a:lnTo>
                    <a:pt x="29" y="117"/>
                  </a:lnTo>
                  <a:lnTo>
                    <a:pt x="36" y="121"/>
                  </a:lnTo>
                  <a:lnTo>
                    <a:pt x="43" y="125"/>
                  </a:lnTo>
                  <a:lnTo>
                    <a:pt x="48" y="128"/>
                  </a:lnTo>
                  <a:lnTo>
                    <a:pt x="52" y="132"/>
                  </a:lnTo>
                  <a:lnTo>
                    <a:pt x="58" y="140"/>
                  </a:lnTo>
                  <a:lnTo>
                    <a:pt x="65" y="147"/>
                  </a:lnTo>
                  <a:lnTo>
                    <a:pt x="72" y="151"/>
                  </a:lnTo>
                  <a:lnTo>
                    <a:pt x="80" y="154"/>
                  </a:lnTo>
                  <a:lnTo>
                    <a:pt x="88" y="155"/>
                  </a:lnTo>
                  <a:lnTo>
                    <a:pt x="94" y="152"/>
                  </a:lnTo>
                  <a:lnTo>
                    <a:pt x="99" y="148"/>
                  </a:lnTo>
                  <a:lnTo>
                    <a:pt x="105" y="142"/>
                  </a:lnTo>
                  <a:lnTo>
                    <a:pt x="112" y="135"/>
                  </a:lnTo>
                  <a:lnTo>
                    <a:pt x="119" y="129"/>
                  </a:lnTo>
                  <a:lnTo>
                    <a:pt x="129" y="124"/>
                  </a:lnTo>
                  <a:lnTo>
                    <a:pt x="137" y="121"/>
                  </a:lnTo>
                  <a:lnTo>
                    <a:pt x="146" y="120"/>
                  </a:lnTo>
                  <a:lnTo>
                    <a:pt x="153" y="121"/>
                  </a:lnTo>
                  <a:lnTo>
                    <a:pt x="160" y="121"/>
                  </a:lnTo>
                  <a:lnTo>
                    <a:pt x="167" y="121"/>
                  </a:lnTo>
                  <a:lnTo>
                    <a:pt x="173" y="119"/>
                  </a:lnTo>
                  <a:lnTo>
                    <a:pt x="178" y="115"/>
                  </a:lnTo>
                  <a:lnTo>
                    <a:pt x="181" y="109"/>
                  </a:lnTo>
                  <a:lnTo>
                    <a:pt x="183" y="101"/>
                  </a:lnTo>
                  <a:lnTo>
                    <a:pt x="185" y="93"/>
                  </a:lnTo>
                  <a:lnTo>
                    <a:pt x="185" y="84"/>
                  </a:lnTo>
                  <a:lnTo>
                    <a:pt x="184" y="75"/>
                  </a:lnTo>
                  <a:lnTo>
                    <a:pt x="182" y="66"/>
                  </a:lnTo>
                  <a:lnTo>
                    <a:pt x="179" y="59"/>
                  </a:lnTo>
                  <a:lnTo>
                    <a:pt x="175" y="54"/>
                  </a:lnTo>
                  <a:lnTo>
                    <a:pt x="167" y="47"/>
                  </a:lnTo>
                  <a:lnTo>
                    <a:pt x="160" y="45"/>
                  </a:lnTo>
                  <a:lnTo>
                    <a:pt x="151" y="43"/>
                  </a:lnTo>
                  <a:lnTo>
                    <a:pt x="140" y="41"/>
                  </a:lnTo>
                  <a:lnTo>
                    <a:pt x="131" y="38"/>
                  </a:lnTo>
                  <a:lnTo>
                    <a:pt x="125" y="34"/>
                  </a:lnTo>
                  <a:lnTo>
                    <a:pt x="122" y="26"/>
                  </a:lnTo>
                  <a:lnTo>
                    <a:pt x="121" y="13"/>
                  </a:lnTo>
                  <a:lnTo>
                    <a:pt x="120" y="10"/>
                  </a:lnTo>
                  <a:lnTo>
                    <a:pt x="118" y="6"/>
                  </a:lnTo>
                  <a:lnTo>
                    <a:pt x="115" y="4"/>
                  </a:lnTo>
                  <a:lnTo>
                    <a:pt x="112" y="2"/>
                  </a:lnTo>
                  <a:lnTo>
                    <a:pt x="107" y="0"/>
                  </a:lnTo>
                  <a:lnTo>
                    <a:pt x="102" y="0"/>
                  </a:lnTo>
                  <a:lnTo>
                    <a:pt x="96" y="0"/>
                  </a:lnTo>
                  <a:lnTo>
                    <a:pt x="90" y="0"/>
                  </a:lnTo>
                  <a:lnTo>
                    <a:pt x="83" y="2"/>
                  </a:lnTo>
                  <a:lnTo>
                    <a:pt x="76" y="4"/>
                  </a:lnTo>
                  <a:lnTo>
                    <a:pt x="68" y="7"/>
                  </a:lnTo>
                  <a:lnTo>
                    <a:pt x="60" y="11"/>
                  </a:lnTo>
                  <a:lnTo>
                    <a:pt x="53" y="15"/>
                  </a:lnTo>
                  <a:lnTo>
                    <a:pt x="45" y="21"/>
                  </a:lnTo>
                  <a:lnTo>
                    <a:pt x="37" y="27"/>
                  </a:lnTo>
                  <a:close/>
                </a:path>
              </a:pathLst>
            </a:custGeom>
            <a:gradFill rotWithShape="0">
              <a:gsLst>
                <a:gs pos="0">
                  <a:srgbClr val="FFFFFF"/>
                </a:gs>
                <a:gs pos="100000">
                  <a:srgbClr val="FFB870"/>
                </a:gs>
              </a:gsLst>
              <a:path path="rect">
                <a:fillToRect l="50000" t="50000" r="50000" b="50000"/>
              </a:path>
            </a:gradFill>
            <a:ln w="0">
              <a:solidFill>
                <a:srgbClr val="000000"/>
              </a:solidFill>
              <a:prstDash val="solid"/>
              <a:round/>
              <a:headEnd/>
              <a:tailEnd/>
            </a:ln>
          </p:spPr>
          <p:txBody>
            <a:bodyPr/>
            <a:lstStyle/>
            <a:p>
              <a:endParaRPr lang="en-US" dirty="0"/>
            </a:p>
          </p:txBody>
        </p:sp>
        <p:sp>
          <p:nvSpPr>
            <p:cNvPr id="143" name="Freeform 11"/>
            <p:cNvSpPr>
              <a:spLocks noChangeArrowheads="1"/>
            </p:cNvSpPr>
            <p:nvPr/>
          </p:nvSpPr>
          <p:spPr bwMode="auto">
            <a:xfrm>
              <a:off x="3930866" y="3527586"/>
              <a:ext cx="685236" cy="752415"/>
            </a:xfrm>
            <a:custGeom>
              <a:avLst/>
              <a:gdLst>
                <a:gd name="T0" fmla="*/ 380545118 w 153"/>
                <a:gd name="T1" fmla="*/ 141128748 h 168"/>
                <a:gd name="T2" fmla="*/ 367943522 w 153"/>
                <a:gd name="T3" fmla="*/ 90725617 h 168"/>
                <a:gd name="T4" fmla="*/ 355343514 w 153"/>
                <a:gd name="T5" fmla="*/ 55443442 h 168"/>
                <a:gd name="T6" fmla="*/ 337701597 w 153"/>
                <a:gd name="T7" fmla="*/ 35282187 h 168"/>
                <a:gd name="T8" fmla="*/ 320061268 w 153"/>
                <a:gd name="T9" fmla="*/ 17640300 h 168"/>
                <a:gd name="T10" fmla="*/ 309980626 w 153"/>
                <a:gd name="T11" fmla="*/ 7559675 h 168"/>
                <a:gd name="T12" fmla="*/ 282258068 w 153"/>
                <a:gd name="T13" fmla="*/ 0 h 168"/>
                <a:gd name="T14" fmla="*/ 249496776 w 153"/>
                <a:gd name="T15" fmla="*/ 10080624 h 168"/>
                <a:gd name="T16" fmla="*/ 211693576 w 153"/>
                <a:gd name="T17" fmla="*/ 27720927 h 168"/>
                <a:gd name="T18" fmla="*/ 176411280 w 153"/>
                <a:gd name="T19" fmla="*/ 45362808 h 168"/>
                <a:gd name="T20" fmla="*/ 146169355 w 153"/>
                <a:gd name="T21" fmla="*/ 52924081 h 168"/>
                <a:gd name="T22" fmla="*/ 120967750 w 153"/>
                <a:gd name="T23" fmla="*/ 55443442 h 168"/>
                <a:gd name="T24" fmla="*/ 78125792 w 153"/>
                <a:gd name="T25" fmla="*/ 68043425 h 168"/>
                <a:gd name="T26" fmla="*/ 50403221 w 153"/>
                <a:gd name="T27" fmla="*/ 95765928 h 168"/>
                <a:gd name="T28" fmla="*/ 45362900 w 153"/>
                <a:gd name="T29" fmla="*/ 110886884 h 168"/>
                <a:gd name="T30" fmla="*/ 50403221 w 153"/>
                <a:gd name="T31" fmla="*/ 148688421 h 168"/>
                <a:gd name="T32" fmla="*/ 55443554 w 153"/>
                <a:gd name="T33" fmla="*/ 196572166 h 168"/>
                <a:gd name="T34" fmla="*/ 52924188 w 153"/>
                <a:gd name="T35" fmla="*/ 224293130 h 168"/>
                <a:gd name="T36" fmla="*/ 35282258 w 153"/>
                <a:gd name="T37" fmla="*/ 264615616 h 168"/>
                <a:gd name="T38" fmla="*/ 12601599 w 153"/>
                <a:gd name="T39" fmla="*/ 292338118 h 168"/>
                <a:gd name="T40" fmla="*/ 0 w 153"/>
                <a:gd name="T41" fmla="*/ 322579982 h 168"/>
                <a:gd name="T42" fmla="*/ 0 w 153"/>
                <a:gd name="T43" fmla="*/ 337700914 h 168"/>
                <a:gd name="T44" fmla="*/ 20161290 w 153"/>
                <a:gd name="T45" fmla="*/ 370463727 h 168"/>
                <a:gd name="T46" fmla="*/ 52924188 w 153"/>
                <a:gd name="T47" fmla="*/ 398184642 h 168"/>
                <a:gd name="T48" fmla="*/ 93246755 w 153"/>
                <a:gd name="T49" fmla="*/ 418345984 h 168"/>
                <a:gd name="T50" fmla="*/ 128529025 w 153"/>
                <a:gd name="T51" fmla="*/ 423386295 h 168"/>
                <a:gd name="T52" fmla="*/ 153730630 w 153"/>
                <a:gd name="T53" fmla="*/ 415826523 h 168"/>
                <a:gd name="T54" fmla="*/ 183972555 w 153"/>
                <a:gd name="T55" fmla="*/ 388104021 h 168"/>
                <a:gd name="T56" fmla="*/ 204133838 w 153"/>
                <a:gd name="T57" fmla="*/ 367942778 h 168"/>
                <a:gd name="T58" fmla="*/ 244456455 w 153"/>
                <a:gd name="T59" fmla="*/ 347781535 h 168"/>
                <a:gd name="T60" fmla="*/ 292338709 w 153"/>
                <a:gd name="T61" fmla="*/ 367942778 h 168"/>
                <a:gd name="T62" fmla="*/ 299899984 w 153"/>
                <a:gd name="T63" fmla="*/ 372983089 h 168"/>
                <a:gd name="T64" fmla="*/ 320061268 w 153"/>
                <a:gd name="T65" fmla="*/ 370463727 h 168"/>
                <a:gd name="T66" fmla="*/ 337701597 w 153"/>
                <a:gd name="T67" fmla="*/ 360383106 h 168"/>
                <a:gd name="T68" fmla="*/ 355343514 w 153"/>
                <a:gd name="T69" fmla="*/ 337700914 h 168"/>
                <a:gd name="T70" fmla="*/ 370464477 w 153"/>
                <a:gd name="T71" fmla="*/ 307459050 h 168"/>
                <a:gd name="T72" fmla="*/ 380545118 w 153"/>
                <a:gd name="T73" fmla="*/ 269655926 h 168"/>
                <a:gd name="T74" fmla="*/ 385585439 w 153"/>
                <a:gd name="T75" fmla="*/ 226814079 h 168"/>
                <a:gd name="T76" fmla="*/ 385585439 w 153"/>
                <a:gd name="T77" fmla="*/ 176410923 h 168"/>
                <a:gd name="T78" fmla="*/ 385585439 w 153"/>
                <a:gd name="T79" fmla="*/ 176410923 h 1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3"/>
                <a:gd name="T121" fmla="*/ 0 h 168"/>
                <a:gd name="T122" fmla="*/ 153 w 153"/>
                <a:gd name="T123" fmla="*/ 168 h 1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3" h="168">
                  <a:moveTo>
                    <a:pt x="153" y="70"/>
                  </a:moveTo>
                  <a:lnTo>
                    <a:pt x="151" y="56"/>
                  </a:lnTo>
                  <a:lnTo>
                    <a:pt x="148" y="45"/>
                  </a:lnTo>
                  <a:lnTo>
                    <a:pt x="146" y="36"/>
                  </a:lnTo>
                  <a:lnTo>
                    <a:pt x="143" y="28"/>
                  </a:lnTo>
                  <a:lnTo>
                    <a:pt x="141" y="22"/>
                  </a:lnTo>
                  <a:lnTo>
                    <a:pt x="137" y="18"/>
                  </a:lnTo>
                  <a:lnTo>
                    <a:pt x="134" y="14"/>
                  </a:lnTo>
                  <a:lnTo>
                    <a:pt x="131" y="10"/>
                  </a:lnTo>
                  <a:lnTo>
                    <a:pt x="127" y="7"/>
                  </a:lnTo>
                  <a:lnTo>
                    <a:pt x="123" y="3"/>
                  </a:lnTo>
                  <a:lnTo>
                    <a:pt x="118" y="0"/>
                  </a:lnTo>
                  <a:lnTo>
                    <a:pt x="112" y="0"/>
                  </a:lnTo>
                  <a:lnTo>
                    <a:pt x="106" y="1"/>
                  </a:lnTo>
                  <a:lnTo>
                    <a:pt x="99" y="4"/>
                  </a:lnTo>
                  <a:lnTo>
                    <a:pt x="91" y="7"/>
                  </a:lnTo>
                  <a:lnTo>
                    <a:pt x="84" y="11"/>
                  </a:lnTo>
                  <a:lnTo>
                    <a:pt x="77" y="15"/>
                  </a:lnTo>
                  <a:lnTo>
                    <a:pt x="70" y="18"/>
                  </a:lnTo>
                  <a:lnTo>
                    <a:pt x="64" y="21"/>
                  </a:lnTo>
                  <a:lnTo>
                    <a:pt x="58" y="21"/>
                  </a:lnTo>
                  <a:lnTo>
                    <a:pt x="48" y="22"/>
                  </a:lnTo>
                  <a:lnTo>
                    <a:pt x="39" y="24"/>
                  </a:lnTo>
                  <a:lnTo>
                    <a:pt x="31" y="27"/>
                  </a:lnTo>
                  <a:lnTo>
                    <a:pt x="24" y="32"/>
                  </a:lnTo>
                  <a:lnTo>
                    <a:pt x="20" y="38"/>
                  </a:lnTo>
                  <a:lnTo>
                    <a:pt x="18" y="44"/>
                  </a:lnTo>
                  <a:lnTo>
                    <a:pt x="18" y="51"/>
                  </a:lnTo>
                  <a:lnTo>
                    <a:pt x="20" y="59"/>
                  </a:lnTo>
                  <a:lnTo>
                    <a:pt x="21" y="68"/>
                  </a:lnTo>
                  <a:lnTo>
                    <a:pt x="22" y="78"/>
                  </a:lnTo>
                  <a:lnTo>
                    <a:pt x="21" y="89"/>
                  </a:lnTo>
                  <a:lnTo>
                    <a:pt x="18" y="98"/>
                  </a:lnTo>
                  <a:lnTo>
                    <a:pt x="14" y="105"/>
                  </a:lnTo>
                  <a:lnTo>
                    <a:pt x="9" y="111"/>
                  </a:lnTo>
                  <a:lnTo>
                    <a:pt x="5" y="116"/>
                  </a:lnTo>
                  <a:lnTo>
                    <a:pt x="1" y="122"/>
                  </a:lnTo>
                  <a:lnTo>
                    <a:pt x="0" y="128"/>
                  </a:lnTo>
                  <a:lnTo>
                    <a:pt x="0" y="134"/>
                  </a:lnTo>
                  <a:lnTo>
                    <a:pt x="3" y="140"/>
                  </a:lnTo>
                  <a:lnTo>
                    <a:pt x="8" y="147"/>
                  </a:lnTo>
                  <a:lnTo>
                    <a:pt x="14" y="152"/>
                  </a:lnTo>
                  <a:lnTo>
                    <a:pt x="21" y="158"/>
                  </a:lnTo>
                  <a:lnTo>
                    <a:pt x="29" y="162"/>
                  </a:lnTo>
                  <a:lnTo>
                    <a:pt x="37" y="166"/>
                  </a:lnTo>
                  <a:lnTo>
                    <a:pt x="45" y="168"/>
                  </a:lnTo>
                  <a:lnTo>
                    <a:pt x="51" y="168"/>
                  </a:lnTo>
                  <a:lnTo>
                    <a:pt x="61" y="165"/>
                  </a:lnTo>
                  <a:lnTo>
                    <a:pt x="68" y="160"/>
                  </a:lnTo>
                  <a:lnTo>
                    <a:pt x="73" y="154"/>
                  </a:lnTo>
                  <a:lnTo>
                    <a:pt x="81" y="146"/>
                  </a:lnTo>
                  <a:lnTo>
                    <a:pt x="90" y="140"/>
                  </a:lnTo>
                  <a:lnTo>
                    <a:pt x="97" y="138"/>
                  </a:lnTo>
                  <a:lnTo>
                    <a:pt x="105" y="140"/>
                  </a:lnTo>
                  <a:lnTo>
                    <a:pt x="116" y="146"/>
                  </a:lnTo>
                  <a:lnTo>
                    <a:pt x="119" y="148"/>
                  </a:lnTo>
                  <a:lnTo>
                    <a:pt x="123" y="148"/>
                  </a:lnTo>
                  <a:lnTo>
                    <a:pt x="127" y="147"/>
                  </a:lnTo>
                  <a:lnTo>
                    <a:pt x="130" y="146"/>
                  </a:lnTo>
                  <a:lnTo>
                    <a:pt x="134" y="143"/>
                  </a:lnTo>
                  <a:lnTo>
                    <a:pt x="138" y="139"/>
                  </a:lnTo>
                  <a:lnTo>
                    <a:pt x="141" y="134"/>
                  </a:lnTo>
                  <a:lnTo>
                    <a:pt x="144" y="129"/>
                  </a:lnTo>
                  <a:lnTo>
                    <a:pt x="147" y="122"/>
                  </a:lnTo>
                  <a:lnTo>
                    <a:pt x="150" y="115"/>
                  </a:lnTo>
                  <a:lnTo>
                    <a:pt x="151" y="107"/>
                  </a:lnTo>
                  <a:lnTo>
                    <a:pt x="153" y="99"/>
                  </a:lnTo>
                  <a:lnTo>
                    <a:pt x="153" y="90"/>
                  </a:lnTo>
                  <a:lnTo>
                    <a:pt x="153" y="80"/>
                  </a:lnTo>
                  <a:lnTo>
                    <a:pt x="153" y="70"/>
                  </a:lnTo>
                  <a:close/>
                </a:path>
              </a:pathLst>
            </a:custGeom>
            <a:gradFill rotWithShape="0">
              <a:gsLst>
                <a:gs pos="0">
                  <a:srgbClr val="FFCC00"/>
                </a:gs>
                <a:gs pos="100000">
                  <a:srgbClr val="FFFFFF"/>
                </a:gs>
              </a:gsLst>
              <a:lin ang="20760000" scaled="1"/>
            </a:gradFill>
            <a:ln w="0">
              <a:solidFill>
                <a:srgbClr val="000000"/>
              </a:solidFill>
              <a:prstDash val="solid"/>
              <a:round/>
              <a:headEnd/>
              <a:tailEnd/>
            </a:ln>
          </p:spPr>
          <p:txBody>
            <a:bodyPr/>
            <a:lstStyle/>
            <a:p>
              <a:endParaRPr lang="en-US" dirty="0"/>
            </a:p>
          </p:txBody>
        </p:sp>
        <p:sp>
          <p:nvSpPr>
            <p:cNvPr id="151" name="Freeform 12"/>
            <p:cNvSpPr>
              <a:spLocks noChangeArrowheads="1"/>
            </p:cNvSpPr>
            <p:nvPr/>
          </p:nvSpPr>
          <p:spPr bwMode="auto">
            <a:xfrm>
              <a:off x="3384470" y="3240952"/>
              <a:ext cx="662842" cy="653884"/>
            </a:xfrm>
            <a:custGeom>
              <a:avLst/>
              <a:gdLst>
                <a:gd name="T0" fmla="*/ 115927189 w 148"/>
                <a:gd name="T1" fmla="*/ 25201558 h 146"/>
                <a:gd name="T2" fmla="*/ 143648103 w 148"/>
                <a:gd name="T3" fmla="*/ 17640299 h 146"/>
                <a:gd name="T4" fmla="*/ 156249673 w 148"/>
                <a:gd name="T5" fmla="*/ 12599985 h 146"/>
                <a:gd name="T6" fmla="*/ 158769034 w 148"/>
                <a:gd name="T7" fmla="*/ 10080624 h 146"/>
                <a:gd name="T8" fmla="*/ 156249673 w 148"/>
                <a:gd name="T9" fmla="*/ 7559675 h 146"/>
                <a:gd name="T10" fmla="*/ 156249673 w 148"/>
                <a:gd name="T11" fmla="*/ 5040312 h 146"/>
                <a:gd name="T12" fmla="*/ 161289983 w 148"/>
                <a:gd name="T13" fmla="*/ 5040312 h 146"/>
                <a:gd name="T14" fmla="*/ 181451225 w 148"/>
                <a:gd name="T15" fmla="*/ 0 h 146"/>
                <a:gd name="T16" fmla="*/ 199091518 w 148"/>
                <a:gd name="T17" fmla="*/ 0 h 146"/>
                <a:gd name="T18" fmla="*/ 226814068 w 148"/>
                <a:gd name="T19" fmla="*/ 15120937 h 146"/>
                <a:gd name="T20" fmla="*/ 249494671 w 148"/>
                <a:gd name="T21" fmla="*/ 42843444 h 146"/>
                <a:gd name="T22" fmla="*/ 267136552 w 148"/>
                <a:gd name="T23" fmla="*/ 75604681 h 146"/>
                <a:gd name="T24" fmla="*/ 282257483 w 148"/>
                <a:gd name="T25" fmla="*/ 110886878 h 146"/>
                <a:gd name="T26" fmla="*/ 297378414 w 148"/>
                <a:gd name="T27" fmla="*/ 138607792 h 146"/>
                <a:gd name="T28" fmla="*/ 302418725 w 148"/>
                <a:gd name="T29" fmla="*/ 146169051 h 146"/>
                <a:gd name="T30" fmla="*/ 337700897 w 148"/>
                <a:gd name="T31" fmla="*/ 176410913 h 146"/>
                <a:gd name="T32" fmla="*/ 365423399 w 148"/>
                <a:gd name="T33" fmla="*/ 204131827 h 146"/>
                <a:gd name="T34" fmla="*/ 372983070 w 148"/>
                <a:gd name="T35" fmla="*/ 234373739 h 146"/>
                <a:gd name="T36" fmla="*/ 362902450 w 148"/>
                <a:gd name="T37" fmla="*/ 246975308 h 146"/>
                <a:gd name="T38" fmla="*/ 332660587 w 148"/>
                <a:gd name="T39" fmla="*/ 269655911 h 146"/>
                <a:gd name="T40" fmla="*/ 292338104 w 148"/>
                <a:gd name="T41" fmla="*/ 297378412 h 146"/>
                <a:gd name="T42" fmla="*/ 274696223 w 148"/>
                <a:gd name="T43" fmla="*/ 317539654 h 146"/>
                <a:gd name="T44" fmla="*/ 252015620 w 148"/>
                <a:gd name="T45" fmla="*/ 345262155 h 146"/>
                <a:gd name="T46" fmla="*/ 239414050 w 148"/>
                <a:gd name="T47" fmla="*/ 350302465 h 146"/>
                <a:gd name="T48" fmla="*/ 214212498 w 148"/>
                <a:gd name="T49" fmla="*/ 360383086 h 146"/>
                <a:gd name="T50" fmla="*/ 191531846 w 148"/>
                <a:gd name="T51" fmla="*/ 367942758 h 146"/>
                <a:gd name="T52" fmla="*/ 171370604 w 148"/>
                <a:gd name="T53" fmla="*/ 352821827 h 146"/>
                <a:gd name="T54" fmla="*/ 158769034 w 148"/>
                <a:gd name="T55" fmla="*/ 330141224 h 146"/>
                <a:gd name="T56" fmla="*/ 136088431 w 148"/>
                <a:gd name="T57" fmla="*/ 315018705 h 146"/>
                <a:gd name="T58" fmla="*/ 103325595 w 148"/>
                <a:gd name="T59" fmla="*/ 317539654 h 146"/>
                <a:gd name="T60" fmla="*/ 78124043 w 148"/>
                <a:gd name="T61" fmla="*/ 315018705 h 146"/>
                <a:gd name="T62" fmla="*/ 65524060 w 148"/>
                <a:gd name="T63" fmla="*/ 297378412 h 146"/>
                <a:gd name="T64" fmla="*/ 65524060 w 148"/>
                <a:gd name="T65" fmla="*/ 279736532 h 146"/>
                <a:gd name="T66" fmla="*/ 70564371 w 148"/>
                <a:gd name="T67" fmla="*/ 239414049 h 146"/>
                <a:gd name="T68" fmla="*/ 65524060 w 148"/>
                <a:gd name="T69" fmla="*/ 204131827 h 146"/>
                <a:gd name="T70" fmla="*/ 37801547 w 148"/>
                <a:gd name="T71" fmla="*/ 183972173 h 146"/>
                <a:gd name="T72" fmla="*/ 27720926 w 148"/>
                <a:gd name="T73" fmla="*/ 178931862 h 146"/>
                <a:gd name="T74" fmla="*/ 12599985 w 148"/>
                <a:gd name="T75" fmla="*/ 163810931 h 146"/>
                <a:gd name="T76" fmla="*/ 2520950 w 148"/>
                <a:gd name="T77" fmla="*/ 143648102 h 146"/>
                <a:gd name="T78" fmla="*/ 0 w 148"/>
                <a:gd name="T79" fmla="*/ 115927189 h 146"/>
                <a:gd name="T80" fmla="*/ 7559675 w 148"/>
                <a:gd name="T81" fmla="*/ 88206250 h 146"/>
                <a:gd name="T82" fmla="*/ 22682197 w 148"/>
                <a:gd name="T83" fmla="*/ 63003111 h 146"/>
                <a:gd name="T84" fmla="*/ 52922490 w 148"/>
                <a:gd name="T85" fmla="*/ 42843444 h 146"/>
                <a:gd name="T86" fmla="*/ 93246561 w 148"/>
                <a:gd name="T87" fmla="*/ 27720926 h 146"/>
                <a:gd name="T88" fmla="*/ 93246561 w 148"/>
                <a:gd name="T89" fmla="*/ 27720926 h 1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8"/>
                <a:gd name="T136" fmla="*/ 0 h 146"/>
                <a:gd name="T137" fmla="*/ 148 w 148"/>
                <a:gd name="T138" fmla="*/ 146 h 1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8" h="146">
                  <a:moveTo>
                    <a:pt x="37" y="11"/>
                  </a:moveTo>
                  <a:lnTo>
                    <a:pt x="46" y="10"/>
                  </a:lnTo>
                  <a:lnTo>
                    <a:pt x="52" y="8"/>
                  </a:lnTo>
                  <a:lnTo>
                    <a:pt x="57" y="7"/>
                  </a:lnTo>
                  <a:lnTo>
                    <a:pt x="60" y="6"/>
                  </a:lnTo>
                  <a:lnTo>
                    <a:pt x="62" y="5"/>
                  </a:lnTo>
                  <a:lnTo>
                    <a:pt x="63" y="4"/>
                  </a:lnTo>
                  <a:lnTo>
                    <a:pt x="62" y="3"/>
                  </a:lnTo>
                  <a:lnTo>
                    <a:pt x="62" y="2"/>
                  </a:lnTo>
                  <a:lnTo>
                    <a:pt x="63" y="2"/>
                  </a:lnTo>
                  <a:lnTo>
                    <a:pt x="64" y="2"/>
                  </a:lnTo>
                  <a:lnTo>
                    <a:pt x="68" y="1"/>
                  </a:lnTo>
                  <a:lnTo>
                    <a:pt x="72" y="0"/>
                  </a:lnTo>
                  <a:lnTo>
                    <a:pt x="79" y="0"/>
                  </a:lnTo>
                  <a:lnTo>
                    <a:pt x="85" y="2"/>
                  </a:lnTo>
                  <a:lnTo>
                    <a:pt x="90" y="6"/>
                  </a:lnTo>
                  <a:lnTo>
                    <a:pt x="95" y="11"/>
                  </a:lnTo>
                  <a:lnTo>
                    <a:pt x="99" y="17"/>
                  </a:lnTo>
                  <a:lnTo>
                    <a:pt x="103" y="23"/>
                  </a:lnTo>
                  <a:lnTo>
                    <a:pt x="106" y="30"/>
                  </a:lnTo>
                  <a:lnTo>
                    <a:pt x="109" y="37"/>
                  </a:lnTo>
                  <a:lnTo>
                    <a:pt x="112" y="44"/>
                  </a:lnTo>
                  <a:lnTo>
                    <a:pt x="115" y="49"/>
                  </a:lnTo>
                  <a:lnTo>
                    <a:pt x="118" y="55"/>
                  </a:lnTo>
                  <a:lnTo>
                    <a:pt x="120" y="58"/>
                  </a:lnTo>
                  <a:lnTo>
                    <a:pt x="127" y="64"/>
                  </a:lnTo>
                  <a:lnTo>
                    <a:pt x="134" y="70"/>
                  </a:lnTo>
                  <a:lnTo>
                    <a:pt x="140" y="76"/>
                  </a:lnTo>
                  <a:lnTo>
                    <a:pt x="145" y="81"/>
                  </a:lnTo>
                  <a:lnTo>
                    <a:pt x="148" y="87"/>
                  </a:lnTo>
                  <a:lnTo>
                    <a:pt x="148" y="93"/>
                  </a:lnTo>
                  <a:lnTo>
                    <a:pt x="144" y="98"/>
                  </a:lnTo>
                  <a:lnTo>
                    <a:pt x="139" y="103"/>
                  </a:lnTo>
                  <a:lnTo>
                    <a:pt x="132" y="107"/>
                  </a:lnTo>
                  <a:lnTo>
                    <a:pt x="124" y="112"/>
                  </a:lnTo>
                  <a:lnTo>
                    <a:pt x="116" y="118"/>
                  </a:lnTo>
                  <a:lnTo>
                    <a:pt x="109" y="126"/>
                  </a:lnTo>
                  <a:lnTo>
                    <a:pt x="104" y="133"/>
                  </a:lnTo>
                  <a:lnTo>
                    <a:pt x="100" y="137"/>
                  </a:lnTo>
                  <a:lnTo>
                    <a:pt x="98" y="138"/>
                  </a:lnTo>
                  <a:lnTo>
                    <a:pt x="95" y="139"/>
                  </a:lnTo>
                  <a:lnTo>
                    <a:pt x="91" y="140"/>
                  </a:lnTo>
                  <a:lnTo>
                    <a:pt x="85" y="143"/>
                  </a:lnTo>
                  <a:lnTo>
                    <a:pt x="76" y="146"/>
                  </a:lnTo>
                  <a:lnTo>
                    <a:pt x="72" y="145"/>
                  </a:lnTo>
                  <a:lnTo>
                    <a:pt x="68" y="140"/>
                  </a:lnTo>
                  <a:lnTo>
                    <a:pt x="63" y="131"/>
                  </a:lnTo>
                  <a:lnTo>
                    <a:pt x="59" y="127"/>
                  </a:lnTo>
                  <a:lnTo>
                    <a:pt x="54" y="125"/>
                  </a:lnTo>
                  <a:lnTo>
                    <a:pt x="47" y="125"/>
                  </a:lnTo>
                  <a:lnTo>
                    <a:pt x="41" y="126"/>
                  </a:lnTo>
                  <a:lnTo>
                    <a:pt x="36" y="126"/>
                  </a:lnTo>
                  <a:lnTo>
                    <a:pt x="31" y="125"/>
                  </a:lnTo>
                  <a:lnTo>
                    <a:pt x="27" y="123"/>
                  </a:lnTo>
                  <a:lnTo>
                    <a:pt x="26" y="118"/>
                  </a:lnTo>
                  <a:lnTo>
                    <a:pt x="26" y="111"/>
                  </a:lnTo>
                  <a:lnTo>
                    <a:pt x="27" y="103"/>
                  </a:lnTo>
                  <a:lnTo>
                    <a:pt x="28" y="95"/>
                  </a:lnTo>
                  <a:lnTo>
                    <a:pt x="27" y="88"/>
                  </a:lnTo>
                  <a:lnTo>
                    <a:pt x="26" y="81"/>
                  </a:lnTo>
                  <a:lnTo>
                    <a:pt x="22" y="76"/>
                  </a:lnTo>
                  <a:lnTo>
                    <a:pt x="15" y="73"/>
                  </a:lnTo>
                  <a:lnTo>
                    <a:pt x="11" y="71"/>
                  </a:lnTo>
                  <a:lnTo>
                    <a:pt x="8" y="69"/>
                  </a:lnTo>
                  <a:lnTo>
                    <a:pt x="5" y="65"/>
                  </a:lnTo>
                  <a:lnTo>
                    <a:pt x="3" y="61"/>
                  </a:lnTo>
                  <a:lnTo>
                    <a:pt x="1" y="57"/>
                  </a:lnTo>
                  <a:lnTo>
                    <a:pt x="0" y="51"/>
                  </a:lnTo>
                  <a:lnTo>
                    <a:pt x="0" y="46"/>
                  </a:lnTo>
                  <a:lnTo>
                    <a:pt x="1" y="41"/>
                  </a:lnTo>
                  <a:lnTo>
                    <a:pt x="3" y="35"/>
                  </a:lnTo>
                  <a:lnTo>
                    <a:pt x="5" y="30"/>
                  </a:lnTo>
                  <a:lnTo>
                    <a:pt x="9" y="25"/>
                  </a:lnTo>
                  <a:lnTo>
                    <a:pt x="14" y="21"/>
                  </a:lnTo>
                  <a:lnTo>
                    <a:pt x="21" y="17"/>
                  </a:lnTo>
                  <a:lnTo>
                    <a:pt x="28" y="14"/>
                  </a:lnTo>
                  <a:lnTo>
                    <a:pt x="37" y="11"/>
                  </a:lnTo>
                  <a:close/>
                </a:path>
              </a:pathLst>
            </a:custGeom>
            <a:gradFill rotWithShape="0">
              <a:gsLst>
                <a:gs pos="0">
                  <a:srgbClr val="FFFFFF"/>
                </a:gs>
                <a:gs pos="100000">
                  <a:srgbClr val="FFB870"/>
                </a:gs>
              </a:gsLst>
              <a:lin ang="20760000" scaled="1"/>
            </a:gradFill>
            <a:ln w="0">
              <a:solidFill>
                <a:srgbClr val="000000"/>
              </a:solidFill>
              <a:prstDash val="solid"/>
              <a:round/>
              <a:headEnd/>
              <a:tailEnd/>
            </a:ln>
          </p:spPr>
          <p:txBody>
            <a:bodyPr/>
            <a:lstStyle/>
            <a:p>
              <a:endParaRPr lang="en-US" dirty="0"/>
            </a:p>
          </p:txBody>
        </p:sp>
        <p:sp>
          <p:nvSpPr>
            <p:cNvPr id="152" name="Freeform 13"/>
            <p:cNvSpPr>
              <a:spLocks noChangeArrowheads="1"/>
            </p:cNvSpPr>
            <p:nvPr/>
          </p:nvSpPr>
          <p:spPr bwMode="auto">
            <a:xfrm>
              <a:off x="2824636" y="3276781"/>
              <a:ext cx="635970" cy="698671"/>
            </a:xfrm>
            <a:custGeom>
              <a:avLst/>
              <a:gdLst>
                <a:gd name="T0" fmla="*/ 317539650 w 142"/>
                <a:gd name="T1" fmla="*/ 299897782 h 156"/>
                <a:gd name="T2" fmla="*/ 330141220 w 142"/>
                <a:gd name="T3" fmla="*/ 274696229 h 156"/>
                <a:gd name="T4" fmla="*/ 337700892 w 142"/>
                <a:gd name="T5" fmla="*/ 264615608 h 156"/>
                <a:gd name="T6" fmla="*/ 340221840 w 142"/>
                <a:gd name="T7" fmla="*/ 262096247 h 156"/>
                <a:gd name="T8" fmla="*/ 342741202 w 142"/>
                <a:gd name="T9" fmla="*/ 264615608 h 156"/>
                <a:gd name="T10" fmla="*/ 342741202 w 142"/>
                <a:gd name="T11" fmla="*/ 264615608 h 156"/>
                <a:gd name="T12" fmla="*/ 347781512 w 142"/>
                <a:gd name="T13" fmla="*/ 259575298 h 156"/>
                <a:gd name="T14" fmla="*/ 355342771 w 142"/>
                <a:gd name="T15" fmla="*/ 241935005 h 156"/>
                <a:gd name="T16" fmla="*/ 357862133 w 142"/>
                <a:gd name="T17" fmla="*/ 224293124 h 156"/>
                <a:gd name="T18" fmla="*/ 350302461 w 142"/>
                <a:gd name="T19" fmla="*/ 194052799 h 156"/>
                <a:gd name="T20" fmla="*/ 330141220 w 142"/>
                <a:gd name="T21" fmla="*/ 166330297 h 156"/>
                <a:gd name="T22" fmla="*/ 299897770 w 142"/>
                <a:gd name="T23" fmla="*/ 141128744 h 156"/>
                <a:gd name="T24" fmla="*/ 272176857 w 142"/>
                <a:gd name="T25" fmla="*/ 118446553 h 156"/>
                <a:gd name="T26" fmla="*/ 246975306 w 142"/>
                <a:gd name="T27" fmla="*/ 98286874 h 156"/>
                <a:gd name="T28" fmla="*/ 239414046 w 142"/>
                <a:gd name="T29" fmla="*/ 90725614 h 156"/>
                <a:gd name="T30" fmla="*/ 219252805 w 142"/>
                <a:gd name="T31" fmla="*/ 50403118 h 156"/>
                <a:gd name="T32" fmla="*/ 199091514 w 142"/>
                <a:gd name="T33" fmla="*/ 15120938 h 156"/>
                <a:gd name="T34" fmla="*/ 171370601 w 142"/>
                <a:gd name="T35" fmla="*/ 0 h 156"/>
                <a:gd name="T36" fmla="*/ 156249670 w 142"/>
                <a:gd name="T37" fmla="*/ 7559675 h 156"/>
                <a:gd name="T38" fmla="*/ 128527169 w 142"/>
                <a:gd name="T39" fmla="*/ 32761237 h 156"/>
                <a:gd name="T40" fmla="*/ 93244972 w 142"/>
                <a:gd name="T41" fmla="*/ 65524062 h 156"/>
                <a:gd name="T42" fmla="*/ 68043421 w 142"/>
                <a:gd name="T43" fmla="*/ 78124044 h 156"/>
                <a:gd name="T44" fmla="*/ 32761236 w 142"/>
                <a:gd name="T45" fmla="*/ 95765925 h 156"/>
                <a:gd name="T46" fmla="*/ 22680609 w 142"/>
                <a:gd name="T47" fmla="*/ 110886881 h 156"/>
                <a:gd name="T48" fmla="*/ 12599985 w 142"/>
                <a:gd name="T49" fmla="*/ 126007813 h 156"/>
                <a:gd name="T50" fmla="*/ 0 w 142"/>
                <a:gd name="T51" fmla="*/ 158769037 h 156"/>
                <a:gd name="T52" fmla="*/ 30241874 w 142"/>
                <a:gd name="T53" fmla="*/ 186491539 h 156"/>
                <a:gd name="T54" fmla="*/ 35282185 w 142"/>
                <a:gd name="T55" fmla="*/ 199091522 h 156"/>
                <a:gd name="T56" fmla="*/ 32761236 w 142"/>
                <a:gd name="T57" fmla="*/ 229333434 h 156"/>
                <a:gd name="T58" fmla="*/ 25201558 w 142"/>
                <a:gd name="T59" fmla="*/ 257055936 h 156"/>
                <a:gd name="T60" fmla="*/ 27720925 w 142"/>
                <a:gd name="T61" fmla="*/ 279736540 h 156"/>
                <a:gd name="T62" fmla="*/ 37801546 w 142"/>
                <a:gd name="T63" fmla="*/ 284776850 h 156"/>
                <a:gd name="T64" fmla="*/ 75604680 w 142"/>
                <a:gd name="T65" fmla="*/ 292338110 h 156"/>
                <a:gd name="T66" fmla="*/ 113406238 w 142"/>
                <a:gd name="T67" fmla="*/ 299897782 h 156"/>
                <a:gd name="T68" fmla="*/ 138607790 w 142"/>
                <a:gd name="T69" fmla="*/ 320059024 h 156"/>
                <a:gd name="T70" fmla="*/ 143648100 w 142"/>
                <a:gd name="T71" fmla="*/ 337700905 h 156"/>
                <a:gd name="T72" fmla="*/ 148688411 w 142"/>
                <a:gd name="T73" fmla="*/ 357862147 h 156"/>
                <a:gd name="T74" fmla="*/ 163810929 w 142"/>
                <a:gd name="T75" fmla="*/ 375504027 h 156"/>
                <a:gd name="T76" fmla="*/ 186491532 w 142"/>
                <a:gd name="T77" fmla="*/ 388104010 h 156"/>
                <a:gd name="T78" fmla="*/ 214212495 w 142"/>
                <a:gd name="T79" fmla="*/ 393144320 h 156"/>
                <a:gd name="T80" fmla="*/ 241934995 w 142"/>
                <a:gd name="T81" fmla="*/ 388104010 h 156"/>
                <a:gd name="T82" fmla="*/ 272176857 w 142"/>
                <a:gd name="T83" fmla="*/ 370463717 h 156"/>
                <a:gd name="T84" fmla="*/ 297378409 w 142"/>
                <a:gd name="T85" fmla="*/ 340221854 h 156"/>
                <a:gd name="T86" fmla="*/ 307459030 w 142"/>
                <a:gd name="T87" fmla="*/ 320059024 h 1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2"/>
                <a:gd name="T133" fmla="*/ 0 h 156"/>
                <a:gd name="T134" fmla="*/ 142 w 142"/>
                <a:gd name="T135" fmla="*/ 156 h 1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2" h="156">
                  <a:moveTo>
                    <a:pt x="122" y="127"/>
                  </a:moveTo>
                  <a:lnTo>
                    <a:pt x="126" y="119"/>
                  </a:lnTo>
                  <a:lnTo>
                    <a:pt x="129" y="113"/>
                  </a:lnTo>
                  <a:lnTo>
                    <a:pt x="131" y="109"/>
                  </a:lnTo>
                  <a:lnTo>
                    <a:pt x="132" y="106"/>
                  </a:lnTo>
                  <a:lnTo>
                    <a:pt x="134" y="105"/>
                  </a:lnTo>
                  <a:lnTo>
                    <a:pt x="134" y="104"/>
                  </a:lnTo>
                  <a:lnTo>
                    <a:pt x="135" y="104"/>
                  </a:lnTo>
                  <a:lnTo>
                    <a:pt x="135" y="105"/>
                  </a:lnTo>
                  <a:lnTo>
                    <a:pt x="136" y="105"/>
                  </a:lnTo>
                  <a:lnTo>
                    <a:pt x="136" y="106"/>
                  </a:lnTo>
                  <a:lnTo>
                    <a:pt x="136" y="105"/>
                  </a:lnTo>
                  <a:lnTo>
                    <a:pt x="137" y="105"/>
                  </a:lnTo>
                  <a:lnTo>
                    <a:pt x="138" y="103"/>
                  </a:lnTo>
                  <a:lnTo>
                    <a:pt x="139" y="100"/>
                  </a:lnTo>
                  <a:lnTo>
                    <a:pt x="141" y="96"/>
                  </a:lnTo>
                  <a:lnTo>
                    <a:pt x="142" y="89"/>
                  </a:lnTo>
                  <a:lnTo>
                    <a:pt x="142" y="83"/>
                  </a:lnTo>
                  <a:lnTo>
                    <a:pt x="139" y="77"/>
                  </a:lnTo>
                  <a:lnTo>
                    <a:pt x="136" y="71"/>
                  </a:lnTo>
                  <a:lnTo>
                    <a:pt x="131" y="66"/>
                  </a:lnTo>
                  <a:lnTo>
                    <a:pt x="125" y="60"/>
                  </a:lnTo>
                  <a:lnTo>
                    <a:pt x="119" y="56"/>
                  </a:lnTo>
                  <a:lnTo>
                    <a:pt x="113" y="51"/>
                  </a:lnTo>
                  <a:lnTo>
                    <a:pt x="108" y="47"/>
                  </a:lnTo>
                  <a:lnTo>
                    <a:pt x="102" y="43"/>
                  </a:lnTo>
                  <a:lnTo>
                    <a:pt x="98" y="39"/>
                  </a:lnTo>
                  <a:lnTo>
                    <a:pt x="95" y="36"/>
                  </a:lnTo>
                  <a:lnTo>
                    <a:pt x="91" y="28"/>
                  </a:lnTo>
                  <a:lnTo>
                    <a:pt x="87" y="20"/>
                  </a:lnTo>
                  <a:lnTo>
                    <a:pt x="83" y="12"/>
                  </a:lnTo>
                  <a:lnTo>
                    <a:pt x="79" y="6"/>
                  </a:lnTo>
                  <a:lnTo>
                    <a:pt x="74" y="2"/>
                  </a:lnTo>
                  <a:lnTo>
                    <a:pt x="68" y="0"/>
                  </a:lnTo>
                  <a:lnTo>
                    <a:pt x="62" y="3"/>
                  </a:lnTo>
                  <a:lnTo>
                    <a:pt x="56" y="7"/>
                  </a:lnTo>
                  <a:lnTo>
                    <a:pt x="51" y="13"/>
                  </a:lnTo>
                  <a:lnTo>
                    <a:pt x="44" y="19"/>
                  </a:lnTo>
                  <a:lnTo>
                    <a:pt x="37" y="26"/>
                  </a:lnTo>
                  <a:lnTo>
                    <a:pt x="27" y="31"/>
                  </a:lnTo>
                  <a:lnTo>
                    <a:pt x="18" y="35"/>
                  </a:lnTo>
                  <a:lnTo>
                    <a:pt x="13" y="38"/>
                  </a:lnTo>
                  <a:lnTo>
                    <a:pt x="11" y="40"/>
                  </a:lnTo>
                  <a:lnTo>
                    <a:pt x="9" y="44"/>
                  </a:lnTo>
                  <a:lnTo>
                    <a:pt x="5" y="50"/>
                  </a:lnTo>
                  <a:lnTo>
                    <a:pt x="0" y="58"/>
                  </a:lnTo>
                  <a:lnTo>
                    <a:pt x="0" y="63"/>
                  </a:lnTo>
                  <a:lnTo>
                    <a:pt x="4" y="68"/>
                  </a:lnTo>
                  <a:lnTo>
                    <a:pt x="12" y="74"/>
                  </a:lnTo>
                  <a:lnTo>
                    <a:pt x="14" y="79"/>
                  </a:lnTo>
                  <a:lnTo>
                    <a:pt x="15" y="85"/>
                  </a:lnTo>
                  <a:lnTo>
                    <a:pt x="13" y="91"/>
                  </a:lnTo>
                  <a:lnTo>
                    <a:pt x="12" y="97"/>
                  </a:lnTo>
                  <a:lnTo>
                    <a:pt x="10" y="102"/>
                  </a:lnTo>
                  <a:lnTo>
                    <a:pt x="9" y="107"/>
                  </a:lnTo>
                  <a:lnTo>
                    <a:pt x="11" y="111"/>
                  </a:lnTo>
                  <a:lnTo>
                    <a:pt x="15" y="113"/>
                  </a:lnTo>
                  <a:lnTo>
                    <a:pt x="22" y="115"/>
                  </a:lnTo>
                  <a:lnTo>
                    <a:pt x="30" y="116"/>
                  </a:lnTo>
                  <a:lnTo>
                    <a:pt x="38" y="117"/>
                  </a:lnTo>
                  <a:lnTo>
                    <a:pt x="45" y="119"/>
                  </a:lnTo>
                  <a:lnTo>
                    <a:pt x="51" y="122"/>
                  </a:lnTo>
                  <a:lnTo>
                    <a:pt x="55" y="127"/>
                  </a:lnTo>
                  <a:lnTo>
                    <a:pt x="57" y="134"/>
                  </a:lnTo>
                  <a:lnTo>
                    <a:pt x="57" y="138"/>
                  </a:lnTo>
                  <a:lnTo>
                    <a:pt x="59" y="142"/>
                  </a:lnTo>
                  <a:lnTo>
                    <a:pt x="62" y="146"/>
                  </a:lnTo>
                  <a:lnTo>
                    <a:pt x="65" y="149"/>
                  </a:lnTo>
                  <a:lnTo>
                    <a:pt x="69" y="152"/>
                  </a:lnTo>
                  <a:lnTo>
                    <a:pt x="74" y="154"/>
                  </a:lnTo>
                  <a:lnTo>
                    <a:pt x="79" y="155"/>
                  </a:lnTo>
                  <a:lnTo>
                    <a:pt x="85" y="156"/>
                  </a:lnTo>
                  <a:lnTo>
                    <a:pt x="91" y="155"/>
                  </a:lnTo>
                  <a:lnTo>
                    <a:pt x="96" y="154"/>
                  </a:lnTo>
                  <a:lnTo>
                    <a:pt x="102" y="151"/>
                  </a:lnTo>
                  <a:lnTo>
                    <a:pt x="108" y="147"/>
                  </a:lnTo>
                  <a:lnTo>
                    <a:pt x="113" y="142"/>
                  </a:lnTo>
                  <a:lnTo>
                    <a:pt x="118" y="135"/>
                  </a:lnTo>
                  <a:lnTo>
                    <a:pt x="122" y="127"/>
                  </a:lnTo>
                  <a:close/>
                </a:path>
              </a:pathLst>
            </a:custGeom>
            <a:gradFill rotWithShape="0">
              <a:gsLst>
                <a:gs pos="0">
                  <a:srgbClr val="FFFFFF"/>
                </a:gs>
                <a:gs pos="50000">
                  <a:srgbClr val="FFFFFF"/>
                </a:gs>
                <a:gs pos="100000">
                  <a:srgbClr val="FFB870"/>
                </a:gs>
              </a:gsLst>
              <a:lin ang="840000" scaled="1"/>
            </a:gradFill>
            <a:ln w="0">
              <a:solidFill>
                <a:srgbClr val="000000"/>
              </a:solidFill>
              <a:prstDash val="solid"/>
              <a:round/>
              <a:headEnd/>
              <a:tailEnd/>
            </a:ln>
          </p:spPr>
          <p:txBody>
            <a:bodyPr/>
            <a:lstStyle/>
            <a:p>
              <a:endParaRPr lang="en-US" dirty="0"/>
            </a:p>
          </p:txBody>
        </p:sp>
        <p:sp>
          <p:nvSpPr>
            <p:cNvPr id="153" name="Freeform 14"/>
            <p:cNvSpPr>
              <a:spLocks noChangeArrowheads="1"/>
            </p:cNvSpPr>
            <p:nvPr/>
          </p:nvSpPr>
          <p:spPr bwMode="auto">
            <a:xfrm>
              <a:off x="3554659" y="2192945"/>
              <a:ext cx="653884" cy="649407"/>
            </a:xfrm>
            <a:custGeom>
              <a:avLst/>
              <a:gdLst>
                <a:gd name="T0" fmla="*/ 20161248 w 146"/>
                <a:gd name="T1" fmla="*/ 244456477 h 145"/>
                <a:gd name="T2" fmla="*/ 15120937 w 146"/>
                <a:gd name="T3" fmla="*/ 216733916 h 145"/>
                <a:gd name="T4" fmla="*/ 10080624 w 146"/>
                <a:gd name="T5" fmla="*/ 204133857 h 145"/>
                <a:gd name="T6" fmla="*/ 7559675 w 146"/>
                <a:gd name="T7" fmla="*/ 201612903 h 145"/>
                <a:gd name="T8" fmla="*/ 5040312 w 146"/>
                <a:gd name="T9" fmla="*/ 204133857 h 145"/>
                <a:gd name="T10" fmla="*/ 2520950 w 146"/>
                <a:gd name="T11" fmla="*/ 204133857 h 145"/>
                <a:gd name="T12" fmla="*/ 2520950 w 146"/>
                <a:gd name="T13" fmla="*/ 199093536 h 145"/>
                <a:gd name="T14" fmla="*/ 0 w 146"/>
                <a:gd name="T15" fmla="*/ 178932250 h 145"/>
                <a:gd name="T16" fmla="*/ 0 w 146"/>
                <a:gd name="T17" fmla="*/ 161290332 h 145"/>
                <a:gd name="T18" fmla="*/ 17640299 w 146"/>
                <a:gd name="T19" fmla="*/ 133569359 h 145"/>
                <a:gd name="T20" fmla="*/ 45362806 w 146"/>
                <a:gd name="T21" fmla="*/ 113408073 h 145"/>
                <a:gd name="T22" fmla="*/ 78124042 w 146"/>
                <a:gd name="T23" fmla="*/ 95766130 h 145"/>
                <a:gd name="T24" fmla="*/ 113406240 w 146"/>
                <a:gd name="T25" fmla="*/ 83166120 h 145"/>
                <a:gd name="T26" fmla="*/ 141128741 w 146"/>
                <a:gd name="T27" fmla="*/ 70564523 h 145"/>
                <a:gd name="T28" fmla="*/ 151209361 w 146"/>
                <a:gd name="T29" fmla="*/ 65524202 h 145"/>
                <a:gd name="T30" fmla="*/ 183972173 w 146"/>
                <a:gd name="T31" fmla="*/ 32762895 h 145"/>
                <a:gd name="T32" fmla="*/ 211693136 w 146"/>
                <a:gd name="T33" fmla="*/ 5040323 h 145"/>
                <a:gd name="T34" fmla="*/ 241934998 w 146"/>
                <a:gd name="T35" fmla="*/ 0 h 145"/>
                <a:gd name="T36" fmla="*/ 257055929 w 146"/>
                <a:gd name="T37" fmla="*/ 10080646 h 145"/>
                <a:gd name="T38" fmla="*/ 277217171 w 146"/>
                <a:gd name="T39" fmla="*/ 42843537 h 145"/>
                <a:gd name="T40" fmla="*/ 299897774 w 146"/>
                <a:gd name="T41" fmla="*/ 83166120 h 145"/>
                <a:gd name="T42" fmla="*/ 320059015 w 146"/>
                <a:gd name="T43" fmla="*/ 100806451 h 145"/>
                <a:gd name="T44" fmla="*/ 347781516 w 146"/>
                <a:gd name="T45" fmla="*/ 128529037 h 145"/>
                <a:gd name="T46" fmla="*/ 352821827 w 146"/>
                <a:gd name="T47" fmla="*/ 146169368 h 145"/>
                <a:gd name="T48" fmla="*/ 360383086 w 146"/>
                <a:gd name="T49" fmla="*/ 163811286 h 145"/>
                <a:gd name="T50" fmla="*/ 362902448 w 146"/>
                <a:gd name="T51" fmla="*/ 199093536 h 145"/>
                <a:gd name="T52" fmla="*/ 327620275 w 146"/>
                <a:gd name="T53" fmla="*/ 219254871 h 145"/>
                <a:gd name="T54" fmla="*/ 317539654 w 146"/>
                <a:gd name="T55" fmla="*/ 229335513 h 145"/>
                <a:gd name="T56" fmla="*/ 309978395 w 146"/>
                <a:gd name="T57" fmla="*/ 257056487 h 145"/>
                <a:gd name="T58" fmla="*/ 312499344 w 146"/>
                <a:gd name="T59" fmla="*/ 287298415 h 145"/>
                <a:gd name="T60" fmla="*/ 302418723 w 146"/>
                <a:gd name="T61" fmla="*/ 307459700 h 145"/>
                <a:gd name="T62" fmla="*/ 292338102 w 146"/>
                <a:gd name="T63" fmla="*/ 309980655 h 145"/>
                <a:gd name="T64" fmla="*/ 252015619 w 146"/>
                <a:gd name="T65" fmla="*/ 304940333 h 145"/>
                <a:gd name="T66" fmla="*/ 214212497 w 146"/>
                <a:gd name="T67" fmla="*/ 302419379 h 145"/>
                <a:gd name="T68" fmla="*/ 183972173 w 146"/>
                <a:gd name="T69" fmla="*/ 315020976 h 145"/>
                <a:gd name="T70" fmla="*/ 176410913 w 146"/>
                <a:gd name="T71" fmla="*/ 332661307 h 145"/>
                <a:gd name="T72" fmla="*/ 163810931 w 146"/>
                <a:gd name="T73" fmla="*/ 350303225 h 145"/>
                <a:gd name="T74" fmla="*/ 143648102 w 146"/>
                <a:gd name="T75" fmla="*/ 360383868 h 145"/>
                <a:gd name="T76" fmla="*/ 118446550 w 146"/>
                <a:gd name="T77" fmla="*/ 365424189 h 145"/>
                <a:gd name="T78" fmla="*/ 93244973 w 146"/>
                <a:gd name="T79" fmla="*/ 362903235 h 145"/>
                <a:gd name="T80" fmla="*/ 65524060 w 146"/>
                <a:gd name="T81" fmla="*/ 350303225 h 145"/>
                <a:gd name="T82" fmla="*/ 42843444 w 146"/>
                <a:gd name="T83" fmla="*/ 325101619 h 145"/>
                <a:gd name="T84" fmla="*/ 27720926 w 146"/>
                <a:gd name="T85" fmla="*/ 289819369 h 145"/>
                <a:gd name="T86" fmla="*/ 22682197 w 146"/>
                <a:gd name="T87" fmla="*/ 267137130 h 1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45"/>
                <a:gd name="T134" fmla="*/ 146 w 146"/>
                <a:gd name="T135" fmla="*/ 145 h 1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45">
                  <a:moveTo>
                    <a:pt x="9" y="106"/>
                  </a:moveTo>
                  <a:lnTo>
                    <a:pt x="8" y="97"/>
                  </a:lnTo>
                  <a:lnTo>
                    <a:pt x="7" y="91"/>
                  </a:lnTo>
                  <a:lnTo>
                    <a:pt x="6" y="86"/>
                  </a:lnTo>
                  <a:lnTo>
                    <a:pt x="5" y="83"/>
                  </a:lnTo>
                  <a:lnTo>
                    <a:pt x="4" y="81"/>
                  </a:lnTo>
                  <a:lnTo>
                    <a:pt x="3" y="80"/>
                  </a:lnTo>
                  <a:lnTo>
                    <a:pt x="2" y="81"/>
                  </a:lnTo>
                  <a:lnTo>
                    <a:pt x="1" y="81"/>
                  </a:lnTo>
                  <a:lnTo>
                    <a:pt x="1" y="80"/>
                  </a:lnTo>
                  <a:lnTo>
                    <a:pt x="1" y="79"/>
                  </a:lnTo>
                  <a:lnTo>
                    <a:pt x="0" y="75"/>
                  </a:lnTo>
                  <a:lnTo>
                    <a:pt x="0" y="71"/>
                  </a:lnTo>
                  <a:lnTo>
                    <a:pt x="0" y="64"/>
                  </a:lnTo>
                  <a:lnTo>
                    <a:pt x="3" y="58"/>
                  </a:lnTo>
                  <a:lnTo>
                    <a:pt x="7" y="53"/>
                  </a:lnTo>
                  <a:lnTo>
                    <a:pt x="12" y="49"/>
                  </a:lnTo>
                  <a:lnTo>
                    <a:pt x="18" y="45"/>
                  </a:lnTo>
                  <a:lnTo>
                    <a:pt x="24" y="41"/>
                  </a:lnTo>
                  <a:lnTo>
                    <a:pt x="31" y="38"/>
                  </a:lnTo>
                  <a:lnTo>
                    <a:pt x="38" y="36"/>
                  </a:lnTo>
                  <a:lnTo>
                    <a:pt x="45" y="33"/>
                  </a:lnTo>
                  <a:lnTo>
                    <a:pt x="51" y="31"/>
                  </a:lnTo>
                  <a:lnTo>
                    <a:pt x="56" y="28"/>
                  </a:lnTo>
                  <a:lnTo>
                    <a:pt x="60" y="26"/>
                  </a:lnTo>
                  <a:lnTo>
                    <a:pt x="67" y="20"/>
                  </a:lnTo>
                  <a:lnTo>
                    <a:pt x="73" y="13"/>
                  </a:lnTo>
                  <a:lnTo>
                    <a:pt x="79" y="7"/>
                  </a:lnTo>
                  <a:lnTo>
                    <a:pt x="84" y="2"/>
                  </a:lnTo>
                  <a:lnTo>
                    <a:pt x="90" y="0"/>
                  </a:lnTo>
                  <a:lnTo>
                    <a:pt x="96" y="0"/>
                  </a:lnTo>
                  <a:lnTo>
                    <a:pt x="102" y="4"/>
                  </a:lnTo>
                  <a:lnTo>
                    <a:pt x="106" y="9"/>
                  </a:lnTo>
                  <a:lnTo>
                    <a:pt x="110" y="17"/>
                  </a:lnTo>
                  <a:lnTo>
                    <a:pt x="114" y="25"/>
                  </a:lnTo>
                  <a:lnTo>
                    <a:pt x="119" y="33"/>
                  </a:lnTo>
                  <a:lnTo>
                    <a:pt x="127" y="40"/>
                  </a:lnTo>
                  <a:lnTo>
                    <a:pt x="135" y="47"/>
                  </a:lnTo>
                  <a:lnTo>
                    <a:pt x="138" y="51"/>
                  </a:lnTo>
                  <a:lnTo>
                    <a:pt x="140" y="54"/>
                  </a:lnTo>
                  <a:lnTo>
                    <a:pt x="140" y="58"/>
                  </a:lnTo>
                  <a:lnTo>
                    <a:pt x="143" y="65"/>
                  </a:lnTo>
                  <a:lnTo>
                    <a:pt x="146" y="74"/>
                  </a:lnTo>
                  <a:lnTo>
                    <a:pt x="144" y="79"/>
                  </a:lnTo>
                  <a:lnTo>
                    <a:pt x="139" y="82"/>
                  </a:lnTo>
                  <a:lnTo>
                    <a:pt x="130" y="87"/>
                  </a:lnTo>
                  <a:lnTo>
                    <a:pt x="126" y="91"/>
                  </a:lnTo>
                  <a:lnTo>
                    <a:pt x="124" y="96"/>
                  </a:lnTo>
                  <a:lnTo>
                    <a:pt x="123" y="102"/>
                  </a:lnTo>
                  <a:lnTo>
                    <a:pt x="124" y="108"/>
                  </a:lnTo>
                  <a:lnTo>
                    <a:pt x="124" y="114"/>
                  </a:lnTo>
                  <a:lnTo>
                    <a:pt x="123" y="119"/>
                  </a:lnTo>
                  <a:lnTo>
                    <a:pt x="120" y="122"/>
                  </a:lnTo>
                  <a:lnTo>
                    <a:pt x="116" y="123"/>
                  </a:lnTo>
                  <a:lnTo>
                    <a:pt x="108" y="122"/>
                  </a:lnTo>
                  <a:lnTo>
                    <a:pt x="100" y="121"/>
                  </a:lnTo>
                  <a:lnTo>
                    <a:pt x="92" y="120"/>
                  </a:lnTo>
                  <a:lnTo>
                    <a:pt x="85" y="120"/>
                  </a:lnTo>
                  <a:lnTo>
                    <a:pt x="78" y="121"/>
                  </a:lnTo>
                  <a:lnTo>
                    <a:pt x="73" y="125"/>
                  </a:lnTo>
                  <a:lnTo>
                    <a:pt x="70" y="132"/>
                  </a:lnTo>
                  <a:lnTo>
                    <a:pt x="68" y="135"/>
                  </a:lnTo>
                  <a:lnTo>
                    <a:pt x="65" y="139"/>
                  </a:lnTo>
                  <a:lnTo>
                    <a:pt x="61" y="141"/>
                  </a:lnTo>
                  <a:lnTo>
                    <a:pt x="57" y="143"/>
                  </a:lnTo>
                  <a:lnTo>
                    <a:pt x="53" y="145"/>
                  </a:lnTo>
                  <a:lnTo>
                    <a:pt x="47" y="145"/>
                  </a:lnTo>
                  <a:lnTo>
                    <a:pt x="42" y="145"/>
                  </a:lnTo>
                  <a:lnTo>
                    <a:pt x="37" y="144"/>
                  </a:lnTo>
                  <a:lnTo>
                    <a:pt x="31" y="142"/>
                  </a:lnTo>
                  <a:lnTo>
                    <a:pt x="26" y="139"/>
                  </a:lnTo>
                  <a:lnTo>
                    <a:pt x="22" y="135"/>
                  </a:lnTo>
                  <a:lnTo>
                    <a:pt x="17" y="129"/>
                  </a:lnTo>
                  <a:lnTo>
                    <a:pt x="14" y="123"/>
                  </a:lnTo>
                  <a:lnTo>
                    <a:pt x="11" y="115"/>
                  </a:lnTo>
                  <a:lnTo>
                    <a:pt x="9" y="106"/>
                  </a:lnTo>
                  <a:close/>
                </a:path>
              </a:pathLst>
            </a:custGeom>
            <a:gradFill rotWithShape="0">
              <a:gsLst>
                <a:gs pos="0">
                  <a:srgbClr val="FFFFFF"/>
                </a:gs>
                <a:gs pos="100000">
                  <a:srgbClr val="FFCC00"/>
                </a:gs>
              </a:gsLst>
              <a:path path="rect">
                <a:fillToRect l="50000" t="50000" r="50000" b="50000"/>
              </a:path>
            </a:gradFill>
            <a:ln w="0">
              <a:solidFill>
                <a:srgbClr val="000000"/>
              </a:solidFill>
              <a:prstDash val="solid"/>
              <a:round/>
              <a:headEnd/>
              <a:tailEnd/>
            </a:ln>
          </p:spPr>
          <p:txBody>
            <a:bodyPr/>
            <a:lstStyle/>
            <a:p>
              <a:endParaRPr lang="en-US" dirty="0"/>
            </a:p>
          </p:txBody>
        </p:sp>
        <p:sp>
          <p:nvSpPr>
            <p:cNvPr id="154" name="Freeform 15"/>
            <p:cNvSpPr>
              <a:spLocks noChangeArrowheads="1"/>
            </p:cNvSpPr>
            <p:nvPr/>
          </p:nvSpPr>
          <p:spPr bwMode="auto">
            <a:xfrm>
              <a:off x="2658927" y="2112329"/>
              <a:ext cx="653884" cy="644927"/>
            </a:xfrm>
            <a:custGeom>
              <a:avLst/>
              <a:gdLst>
                <a:gd name="T0" fmla="*/ 17640299 w 146"/>
                <a:gd name="T1" fmla="*/ 236894686 h 144"/>
                <a:gd name="T2" fmla="*/ 12599985 w 146"/>
                <a:gd name="T3" fmla="*/ 209172186 h 144"/>
                <a:gd name="T4" fmla="*/ 10080624 w 146"/>
                <a:gd name="T5" fmla="*/ 196572154 h 144"/>
                <a:gd name="T6" fmla="*/ 7559675 w 146"/>
                <a:gd name="T7" fmla="*/ 194051205 h 144"/>
                <a:gd name="T8" fmla="*/ 5040312 w 146"/>
                <a:gd name="T9" fmla="*/ 196572154 h 144"/>
                <a:gd name="T10" fmla="*/ 2520950 w 146"/>
                <a:gd name="T11" fmla="*/ 196572154 h 144"/>
                <a:gd name="T12" fmla="*/ 2520950 w 146"/>
                <a:gd name="T13" fmla="*/ 189010894 h 144"/>
                <a:gd name="T14" fmla="*/ 0 w 146"/>
                <a:gd name="T15" fmla="*/ 168851241 h 144"/>
                <a:gd name="T16" fmla="*/ 2520950 w 146"/>
                <a:gd name="T17" fmla="*/ 151209361 h 144"/>
                <a:gd name="T18" fmla="*/ 20161248 w 146"/>
                <a:gd name="T19" fmla="*/ 126007809 h 144"/>
                <a:gd name="T20" fmla="*/ 47882167 w 146"/>
                <a:gd name="T21" fmla="*/ 105846567 h 144"/>
                <a:gd name="T22" fmla="*/ 83165940 w 146"/>
                <a:gd name="T23" fmla="*/ 90725611 h 144"/>
                <a:gd name="T24" fmla="*/ 118446550 w 146"/>
                <a:gd name="T25" fmla="*/ 80644991 h 144"/>
                <a:gd name="T26" fmla="*/ 146169051 w 146"/>
                <a:gd name="T27" fmla="*/ 68043421 h 144"/>
                <a:gd name="T28" fmla="*/ 156249672 w 146"/>
                <a:gd name="T29" fmla="*/ 63003111 h 144"/>
                <a:gd name="T30" fmla="*/ 189010896 w 146"/>
                <a:gd name="T31" fmla="*/ 32761236 h 144"/>
                <a:gd name="T32" fmla="*/ 221773757 w 146"/>
                <a:gd name="T33" fmla="*/ 5040312 h 144"/>
                <a:gd name="T34" fmla="*/ 252015619 w 146"/>
                <a:gd name="T35" fmla="*/ 0 h 144"/>
                <a:gd name="T36" fmla="*/ 264615601 w 146"/>
                <a:gd name="T37" fmla="*/ 10080624 h 144"/>
                <a:gd name="T38" fmla="*/ 282257481 w 146"/>
                <a:gd name="T39" fmla="*/ 45362806 h 144"/>
                <a:gd name="T40" fmla="*/ 304938084 w 146"/>
                <a:gd name="T41" fmla="*/ 85685301 h 144"/>
                <a:gd name="T42" fmla="*/ 322579964 w 146"/>
                <a:gd name="T43" fmla="*/ 105846567 h 144"/>
                <a:gd name="T44" fmla="*/ 350302465 w 146"/>
                <a:gd name="T45" fmla="*/ 131048119 h 144"/>
                <a:gd name="T46" fmla="*/ 355342776 w 146"/>
                <a:gd name="T47" fmla="*/ 143648101 h 144"/>
                <a:gd name="T48" fmla="*/ 360383086 w 146"/>
                <a:gd name="T49" fmla="*/ 171370602 h 144"/>
                <a:gd name="T50" fmla="*/ 367942758 w 146"/>
                <a:gd name="T51" fmla="*/ 194051205 h 144"/>
                <a:gd name="T52" fmla="*/ 347781516 w 146"/>
                <a:gd name="T53" fmla="*/ 211693134 h 144"/>
                <a:gd name="T54" fmla="*/ 325100913 w 146"/>
                <a:gd name="T55" fmla="*/ 224293117 h 144"/>
                <a:gd name="T56" fmla="*/ 309978395 w 146"/>
                <a:gd name="T57" fmla="*/ 246975307 h 144"/>
                <a:gd name="T58" fmla="*/ 307459033 w 146"/>
                <a:gd name="T59" fmla="*/ 277217169 h 144"/>
                <a:gd name="T60" fmla="*/ 304938084 w 146"/>
                <a:gd name="T61" fmla="*/ 302418721 h 144"/>
                <a:gd name="T62" fmla="*/ 287297792 w 146"/>
                <a:gd name="T63" fmla="*/ 312499342 h 144"/>
                <a:gd name="T64" fmla="*/ 267136550 w 146"/>
                <a:gd name="T65" fmla="*/ 309978393 h 144"/>
                <a:gd name="T66" fmla="*/ 229333428 w 146"/>
                <a:gd name="T67" fmla="*/ 302418721 h 144"/>
                <a:gd name="T68" fmla="*/ 191531845 w 146"/>
                <a:gd name="T69" fmla="*/ 304938082 h 144"/>
                <a:gd name="T70" fmla="*/ 168851242 w 146"/>
                <a:gd name="T71" fmla="*/ 330141222 h 144"/>
                <a:gd name="T72" fmla="*/ 163810931 w 146"/>
                <a:gd name="T73" fmla="*/ 337700894 h 144"/>
                <a:gd name="T74" fmla="*/ 148688412 w 146"/>
                <a:gd name="T75" fmla="*/ 352821825 h 144"/>
                <a:gd name="T76" fmla="*/ 126007809 w 146"/>
                <a:gd name="T77" fmla="*/ 360383084 h 144"/>
                <a:gd name="T78" fmla="*/ 98285284 w 146"/>
                <a:gd name="T79" fmla="*/ 360383084 h 144"/>
                <a:gd name="T80" fmla="*/ 73083732 w 146"/>
                <a:gd name="T81" fmla="*/ 352821825 h 144"/>
                <a:gd name="T82" fmla="*/ 47882167 w 146"/>
                <a:gd name="T83" fmla="*/ 332660583 h 144"/>
                <a:gd name="T84" fmla="*/ 30241875 w 146"/>
                <a:gd name="T85" fmla="*/ 302418721 h 144"/>
                <a:gd name="T86" fmla="*/ 20161248 w 146"/>
                <a:gd name="T87" fmla="*/ 259575289 h 144"/>
                <a:gd name="T88" fmla="*/ 20161248 w 146"/>
                <a:gd name="T89" fmla="*/ 259575289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44"/>
                <a:gd name="T137" fmla="*/ 146 w 146"/>
                <a:gd name="T138" fmla="*/ 144 h 1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44">
                  <a:moveTo>
                    <a:pt x="8" y="103"/>
                  </a:moveTo>
                  <a:lnTo>
                    <a:pt x="7" y="94"/>
                  </a:lnTo>
                  <a:lnTo>
                    <a:pt x="6" y="88"/>
                  </a:lnTo>
                  <a:lnTo>
                    <a:pt x="5" y="83"/>
                  </a:lnTo>
                  <a:lnTo>
                    <a:pt x="5" y="80"/>
                  </a:lnTo>
                  <a:lnTo>
                    <a:pt x="4" y="78"/>
                  </a:lnTo>
                  <a:lnTo>
                    <a:pt x="3" y="77"/>
                  </a:lnTo>
                  <a:lnTo>
                    <a:pt x="2" y="77"/>
                  </a:lnTo>
                  <a:lnTo>
                    <a:pt x="2" y="78"/>
                  </a:lnTo>
                  <a:lnTo>
                    <a:pt x="1" y="78"/>
                  </a:lnTo>
                  <a:lnTo>
                    <a:pt x="1" y="77"/>
                  </a:lnTo>
                  <a:lnTo>
                    <a:pt x="1" y="75"/>
                  </a:lnTo>
                  <a:lnTo>
                    <a:pt x="0" y="72"/>
                  </a:lnTo>
                  <a:lnTo>
                    <a:pt x="0" y="67"/>
                  </a:lnTo>
                  <a:lnTo>
                    <a:pt x="1" y="60"/>
                  </a:lnTo>
                  <a:lnTo>
                    <a:pt x="4" y="55"/>
                  </a:lnTo>
                  <a:lnTo>
                    <a:pt x="8" y="50"/>
                  </a:lnTo>
                  <a:lnTo>
                    <a:pt x="13" y="46"/>
                  </a:lnTo>
                  <a:lnTo>
                    <a:pt x="19" y="42"/>
                  </a:lnTo>
                  <a:lnTo>
                    <a:pt x="26" y="39"/>
                  </a:lnTo>
                  <a:lnTo>
                    <a:pt x="33" y="36"/>
                  </a:lnTo>
                  <a:lnTo>
                    <a:pt x="40" y="34"/>
                  </a:lnTo>
                  <a:lnTo>
                    <a:pt x="47" y="32"/>
                  </a:lnTo>
                  <a:lnTo>
                    <a:pt x="53" y="29"/>
                  </a:lnTo>
                  <a:lnTo>
                    <a:pt x="58" y="27"/>
                  </a:lnTo>
                  <a:lnTo>
                    <a:pt x="62" y="25"/>
                  </a:lnTo>
                  <a:lnTo>
                    <a:pt x="69" y="19"/>
                  </a:lnTo>
                  <a:lnTo>
                    <a:pt x="75" y="13"/>
                  </a:lnTo>
                  <a:lnTo>
                    <a:pt x="82" y="7"/>
                  </a:lnTo>
                  <a:lnTo>
                    <a:pt x="88" y="2"/>
                  </a:lnTo>
                  <a:lnTo>
                    <a:pt x="94" y="0"/>
                  </a:lnTo>
                  <a:lnTo>
                    <a:pt x="100" y="0"/>
                  </a:lnTo>
                  <a:lnTo>
                    <a:pt x="105" y="4"/>
                  </a:lnTo>
                  <a:lnTo>
                    <a:pt x="108" y="10"/>
                  </a:lnTo>
                  <a:lnTo>
                    <a:pt x="112" y="18"/>
                  </a:lnTo>
                  <a:lnTo>
                    <a:pt x="116" y="26"/>
                  </a:lnTo>
                  <a:lnTo>
                    <a:pt x="121" y="34"/>
                  </a:lnTo>
                  <a:lnTo>
                    <a:pt x="128" y="42"/>
                  </a:lnTo>
                  <a:lnTo>
                    <a:pt x="135" y="48"/>
                  </a:lnTo>
                  <a:lnTo>
                    <a:pt x="139" y="52"/>
                  </a:lnTo>
                  <a:lnTo>
                    <a:pt x="140" y="55"/>
                  </a:lnTo>
                  <a:lnTo>
                    <a:pt x="141" y="57"/>
                  </a:lnTo>
                  <a:lnTo>
                    <a:pt x="141" y="61"/>
                  </a:lnTo>
                  <a:lnTo>
                    <a:pt x="143" y="68"/>
                  </a:lnTo>
                  <a:lnTo>
                    <a:pt x="146" y="77"/>
                  </a:lnTo>
                  <a:lnTo>
                    <a:pt x="144" y="81"/>
                  </a:lnTo>
                  <a:lnTo>
                    <a:pt x="138" y="84"/>
                  </a:lnTo>
                  <a:lnTo>
                    <a:pt x="129" y="89"/>
                  </a:lnTo>
                  <a:lnTo>
                    <a:pt x="125" y="92"/>
                  </a:lnTo>
                  <a:lnTo>
                    <a:pt x="123" y="98"/>
                  </a:lnTo>
                  <a:lnTo>
                    <a:pt x="122" y="104"/>
                  </a:lnTo>
                  <a:lnTo>
                    <a:pt x="122" y="110"/>
                  </a:lnTo>
                  <a:lnTo>
                    <a:pt x="122" y="116"/>
                  </a:lnTo>
                  <a:lnTo>
                    <a:pt x="121" y="120"/>
                  </a:lnTo>
                  <a:lnTo>
                    <a:pt x="118" y="123"/>
                  </a:lnTo>
                  <a:lnTo>
                    <a:pt x="114" y="124"/>
                  </a:lnTo>
                  <a:lnTo>
                    <a:pt x="106" y="123"/>
                  </a:lnTo>
                  <a:lnTo>
                    <a:pt x="98" y="121"/>
                  </a:lnTo>
                  <a:lnTo>
                    <a:pt x="91" y="120"/>
                  </a:lnTo>
                  <a:lnTo>
                    <a:pt x="83" y="120"/>
                  </a:lnTo>
                  <a:lnTo>
                    <a:pt x="76" y="121"/>
                  </a:lnTo>
                  <a:lnTo>
                    <a:pt x="71" y="124"/>
                  </a:lnTo>
                  <a:lnTo>
                    <a:pt x="67" y="131"/>
                  </a:lnTo>
                  <a:lnTo>
                    <a:pt x="65" y="134"/>
                  </a:lnTo>
                  <a:lnTo>
                    <a:pt x="62" y="138"/>
                  </a:lnTo>
                  <a:lnTo>
                    <a:pt x="59" y="140"/>
                  </a:lnTo>
                  <a:lnTo>
                    <a:pt x="54" y="142"/>
                  </a:lnTo>
                  <a:lnTo>
                    <a:pt x="50" y="143"/>
                  </a:lnTo>
                  <a:lnTo>
                    <a:pt x="45" y="144"/>
                  </a:lnTo>
                  <a:lnTo>
                    <a:pt x="39" y="143"/>
                  </a:lnTo>
                  <a:lnTo>
                    <a:pt x="34" y="142"/>
                  </a:lnTo>
                  <a:lnTo>
                    <a:pt x="29" y="140"/>
                  </a:lnTo>
                  <a:lnTo>
                    <a:pt x="24" y="136"/>
                  </a:lnTo>
                  <a:lnTo>
                    <a:pt x="19" y="132"/>
                  </a:lnTo>
                  <a:lnTo>
                    <a:pt x="15" y="127"/>
                  </a:lnTo>
                  <a:lnTo>
                    <a:pt x="12" y="120"/>
                  </a:lnTo>
                  <a:lnTo>
                    <a:pt x="9" y="112"/>
                  </a:lnTo>
                  <a:lnTo>
                    <a:pt x="8" y="103"/>
                  </a:lnTo>
                  <a:close/>
                </a:path>
              </a:pathLst>
            </a:custGeom>
            <a:gradFill rotWithShape="0">
              <a:gsLst>
                <a:gs pos="0">
                  <a:srgbClr val="FFB870"/>
                </a:gs>
                <a:gs pos="100000">
                  <a:srgbClr val="FFFFFF"/>
                </a:gs>
              </a:gsLst>
              <a:lin ang="840000" scaled="1"/>
            </a:gradFill>
            <a:ln w="0">
              <a:solidFill>
                <a:srgbClr val="000000"/>
              </a:solidFill>
              <a:prstDash val="solid"/>
              <a:round/>
              <a:headEnd/>
              <a:tailEnd/>
            </a:ln>
          </p:spPr>
          <p:txBody>
            <a:bodyPr/>
            <a:lstStyle/>
            <a:p>
              <a:endParaRPr lang="en-US" dirty="0"/>
            </a:p>
          </p:txBody>
        </p:sp>
        <p:sp>
          <p:nvSpPr>
            <p:cNvPr id="155" name="Freeform 16"/>
            <p:cNvSpPr>
              <a:spLocks noChangeArrowheads="1"/>
            </p:cNvSpPr>
            <p:nvPr/>
          </p:nvSpPr>
          <p:spPr bwMode="auto">
            <a:xfrm>
              <a:off x="4208543" y="2363134"/>
              <a:ext cx="676279" cy="676279"/>
            </a:xfrm>
            <a:custGeom>
              <a:avLst/>
              <a:gdLst>
                <a:gd name="T0" fmla="*/ 55443556 w 151"/>
                <a:gd name="T1" fmla="*/ 183972559 h 151"/>
                <a:gd name="T2" fmla="*/ 93246757 w 151"/>
                <a:gd name="T3" fmla="*/ 226814543 h 151"/>
                <a:gd name="T4" fmla="*/ 128529028 w 151"/>
                <a:gd name="T5" fmla="*/ 267137111 h 151"/>
                <a:gd name="T6" fmla="*/ 161290321 w 151"/>
                <a:gd name="T7" fmla="*/ 297379037 h 151"/>
                <a:gd name="T8" fmla="*/ 191532247 w 151"/>
                <a:gd name="T9" fmla="*/ 325101596 h 151"/>
                <a:gd name="T10" fmla="*/ 219254855 w 151"/>
                <a:gd name="T11" fmla="*/ 347782247 h 151"/>
                <a:gd name="T12" fmla="*/ 244456460 w 151"/>
                <a:gd name="T13" fmla="*/ 362903209 h 151"/>
                <a:gd name="T14" fmla="*/ 269658065 w 151"/>
                <a:gd name="T15" fmla="*/ 375504806 h 151"/>
                <a:gd name="T16" fmla="*/ 289819349 w 151"/>
                <a:gd name="T17" fmla="*/ 380545127 h 151"/>
                <a:gd name="T18" fmla="*/ 309980633 w 151"/>
                <a:gd name="T19" fmla="*/ 380545127 h 151"/>
                <a:gd name="T20" fmla="*/ 320061275 w 151"/>
                <a:gd name="T21" fmla="*/ 378024172 h 151"/>
                <a:gd name="T22" fmla="*/ 337701605 w 151"/>
                <a:gd name="T23" fmla="*/ 357862889 h 151"/>
                <a:gd name="T24" fmla="*/ 352822568 w 151"/>
                <a:gd name="T25" fmla="*/ 327620963 h 151"/>
                <a:gd name="T26" fmla="*/ 365424164 w 151"/>
                <a:gd name="T27" fmla="*/ 287298395 h 151"/>
                <a:gd name="T28" fmla="*/ 375504806 w 151"/>
                <a:gd name="T29" fmla="*/ 244456460 h 151"/>
                <a:gd name="T30" fmla="*/ 380545127 w 151"/>
                <a:gd name="T31" fmla="*/ 199093522 h 151"/>
                <a:gd name="T32" fmla="*/ 380545127 w 151"/>
                <a:gd name="T33" fmla="*/ 158770954 h 151"/>
                <a:gd name="T34" fmla="*/ 378024172 w 151"/>
                <a:gd name="T35" fmla="*/ 126008074 h 151"/>
                <a:gd name="T36" fmla="*/ 375504806 w 151"/>
                <a:gd name="T37" fmla="*/ 113408065 h 151"/>
                <a:gd name="T38" fmla="*/ 357862889 w 151"/>
                <a:gd name="T39" fmla="*/ 83166115 h 151"/>
                <a:gd name="T40" fmla="*/ 330141917 w 151"/>
                <a:gd name="T41" fmla="*/ 60483877 h 151"/>
                <a:gd name="T42" fmla="*/ 294859670 w 151"/>
                <a:gd name="T43" fmla="*/ 42843534 h 151"/>
                <a:gd name="T44" fmla="*/ 257056469 w 151"/>
                <a:gd name="T45" fmla="*/ 27722572 h 151"/>
                <a:gd name="T46" fmla="*/ 224295176 w 151"/>
                <a:gd name="T47" fmla="*/ 12601599 h 151"/>
                <a:gd name="T48" fmla="*/ 209174213 w 151"/>
                <a:gd name="T49" fmla="*/ 7561278 h 151"/>
                <a:gd name="T50" fmla="*/ 194053201 w 151"/>
                <a:gd name="T51" fmla="*/ 2520955 h 151"/>
                <a:gd name="T52" fmla="*/ 173891917 w 151"/>
                <a:gd name="T53" fmla="*/ 0 h 151"/>
                <a:gd name="T54" fmla="*/ 148690312 w 151"/>
                <a:gd name="T55" fmla="*/ 0 h 151"/>
                <a:gd name="T56" fmla="*/ 123488707 w 151"/>
                <a:gd name="T57" fmla="*/ 2520955 h 151"/>
                <a:gd name="T58" fmla="*/ 95766123 w 151"/>
                <a:gd name="T59" fmla="*/ 5040323 h 151"/>
                <a:gd name="T60" fmla="*/ 68045152 w 151"/>
                <a:gd name="T61" fmla="*/ 12601599 h 151"/>
                <a:gd name="T62" fmla="*/ 42843534 w 151"/>
                <a:gd name="T63" fmla="*/ 22682244 h 151"/>
                <a:gd name="T64" fmla="*/ 22682244 w 151"/>
                <a:gd name="T65" fmla="*/ 35282259 h 151"/>
                <a:gd name="T66" fmla="*/ 7561278 w 151"/>
                <a:gd name="T67" fmla="*/ 52924189 h 151"/>
                <a:gd name="T68" fmla="*/ 0 w 151"/>
                <a:gd name="T69" fmla="*/ 73085473 h 151"/>
                <a:gd name="T70" fmla="*/ 0 w 151"/>
                <a:gd name="T71" fmla="*/ 98287078 h 151"/>
                <a:gd name="T72" fmla="*/ 12601599 w 151"/>
                <a:gd name="T73" fmla="*/ 128529028 h 151"/>
                <a:gd name="T74" fmla="*/ 35282259 w 151"/>
                <a:gd name="T75" fmla="*/ 161290321 h 151"/>
                <a:gd name="T76" fmla="*/ 35282259 w 151"/>
                <a:gd name="T77" fmla="*/ 161290321 h 1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1"/>
                <a:gd name="T118" fmla="*/ 0 h 151"/>
                <a:gd name="T119" fmla="*/ 151 w 151"/>
                <a:gd name="T120" fmla="*/ 151 h 1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1" h="151">
                  <a:moveTo>
                    <a:pt x="14" y="64"/>
                  </a:moveTo>
                  <a:lnTo>
                    <a:pt x="22" y="73"/>
                  </a:lnTo>
                  <a:lnTo>
                    <a:pt x="29" y="82"/>
                  </a:lnTo>
                  <a:lnTo>
                    <a:pt x="37" y="90"/>
                  </a:lnTo>
                  <a:lnTo>
                    <a:pt x="44" y="98"/>
                  </a:lnTo>
                  <a:lnTo>
                    <a:pt x="51" y="106"/>
                  </a:lnTo>
                  <a:lnTo>
                    <a:pt x="57" y="112"/>
                  </a:lnTo>
                  <a:lnTo>
                    <a:pt x="64" y="118"/>
                  </a:lnTo>
                  <a:lnTo>
                    <a:pt x="70" y="124"/>
                  </a:lnTo>
                  <a:lnTo>
                    <a:pt x="76" y="129"/>
                  </a:lnTo>
                  <a:lnTo>
                    <a:pt x="81" y="134"/>
                  </a:lnTo>
                  <a:lnTo>
                    <a:pt x="87" y="138"/>
                  </a:lnTo>
                  <a:lnTo>
                    <a:pt x="92" y="141"/>
                  </a:lnTo>
                  <a:lnTo>
                    <a:pt x="97" y="144"/>
                  </a:lnTo>
                  <a:lnTo>
                    <a:pt x="102" y="147"/>
                  </a:lnTo>
                  <a:lnTo>
                    <a:pt x="107" y="149"/>
                  </a:lnTo>
                  <a:lnTo>
                    <a:pt x="111" y="150"/>
                  </a:lnTo>
                  <a:lnTo>
                    <a:pt x="115" y="151"/>
                  </a:lnTo>
                  <a:lnTo>
                    <a:pt x="119" y="151"/>
                  </a:lnTo>
                  <a:lnTo>
                    <a:pt x="123" y="151"/>
                  </a:lnTo>
                  <a:lnTo>
                    <a:pt x="127" y="150"/>
                  </a:lnTo>
                  <a:lnTo>
                    <a:pt x="131" y="147"/>
                  </a:lnTo>
                  <a:lnTo>
                    <a:pt x="134" y="142"/>
                  </a:lnTo>
                  <a:lnTo>
                    <a:pt x="137" y="136"/>
                  </a:lnTo>
                  <a:lnTo>
                    <a:pt x="140" y="130"/>
                  </a:lnTo>
                  <a:lnTo>
                    <a:pt x="143" y="122"/>
                  </a:lnTo>
                  <a:lnTo>
                    <a:pt x="145" y="114"/>
                  </a:lnTo>
                  <a:lnTo>
                    <a:pt x="147" y="105"/>
                  </a:lnTo>
                  <a:lnTo>
                    <a:pt x="149" y="97"/>
                  </a:lnTo>
                  <a:lnTo>
                    <a:pt x="150" y="88"/>
                  </a:lnTo>
                  <a:lnTo>
                    <a:pt x="151" y="79"/>
                  </a:lnTo>
                  <a:lnTo>
                    <a:pt x="151" y="71"/>
                  </a:lnTo>
                  <a:lnTo>
                    <a:pt x="151" y="63"/>
                  </a:lnTo>
                  <a:lnTo>
                    <a:pt x="151" y="56"/>
                  </a:lnTo>
                  <a:lnTo>
                    <a:pt x="150" y="50"/>
                  </a:lnTo>
                  <a:lnTo>
                    <a:pt x="149" y="45"/>
                  </a:lnTo>
                  <a:lnTo>
                    <a:pt x="146" y="38"/>
                  </a:lnTo>
                  <a:lnTo>
                    <a:pt x="142" y="33"/>
                  </a:lnTo>
                  <a:lnTo>
                    <a:pt x="137" y="28"/>
                  </a:lnTo>
                  <a:lnTo>
                    <a:pt x="131" y="24"/>
                  </a:lnTo>
                  <a:lnTo>
                    <a:pt x="124" y="20"/>
                  </a:lnTo>
                  <a:lnTo>
                    <a:pt x="117" y="17"/>
                  </a:lnTo>
                  <a:lnTo>
                    <a:pt x="110" y="14"/>
                  </a:lnTo>
                  <a:lnTo>
                    <a:pt x="102" y="11"/>
                  </a:lnTo>
                  <a:lnTo>
                    <a:pt x="95" y="8"/>
                  </a:lnTo>
                  <a:lnTo>
                    <a:pt x="89" y="5"/>
                  </a:lnTo>
                  <a:lnTo>
                    <a:pt x="83" y="3"/>
                  </a:lnTo>
                  <a:lnTo>
                    <a:pt x="80" y="2"/>
                  </a:lnTo>
                  <a:lnTo>
                    <a:pt x="77" y="1"/>
                  </a:lnTo>
                  <a:lnTo>
                    <a:pt x="73" y="0"/>
                  </a:lnTo>
                  <a:lnTo>
                    <a:pt x="69" y="0"/>
                  </a:lnTo>
                  <a:lnTo>
                    <a:pt x="64" y="0"/>
                  </a:lnTo>
                  <a:lnTo>
                    <a:pt x="59" y="0"/>
                  </a:lnTo>
                  <a:lnTo>
                    <a:pt x="54" y="0"/>
                  </a:lnTo>
                  <a:lnTo>
                    <a:pt x="49" y="1"/>
                  </a:lnTo>
                  <a:lnTo>
                    <a:pt x="43" y="1"/>
                  </a:lnTo>
                  <a:lnTo>
                    <a:pt x="38" y="2"/>
                  </a:lnTo>
                  <a:lnTo>
                    <a:pt x="32" y="3"/>
                  </a:lnTo>
                  <a:lnTo>
                    <a:pt x="27" y="5"/>
                  </a:lnTo>
                  <a:lnTo>
                    <a:pt x="22" y="7"/>
                  </a:lnTo>
                  <a:lnTo>
                    <a:pt x="17" y="9"/>
                  </a:lnTo>
                  <a:lnTo>
                    <a:pt x="13" y="12"/>
                  </a:lnTo>
                  <a:lnTo>
                    <a:pt x="9" y="14"/>
                  </a:lnTo>
                  <a:lnTo>
                    <a:pt x="6" y="18"/>
                  </a:lnTo>
                  <a:lnTo>
                    <a:pt x="3" y="21"/>
                  </a:lnTo>
                  <a:lnTo>
                    <a:pt x="1" y="25"/>
                  </a:lnTo>
                  <a:lnTo>
                    <a:pt x="0" y="29"/>
                  </a:lnTo>
                  <a:lnTo>
                    <a:pt x="0" y="34"/>
                  </a:lnTo>
                  <a:lnTo>
                    <a:pt x="0" y="39"/>
                  </a:lnTo>
                  <a:lnTo>
                    <a:pt x="2" y="45"/>
                  </a:lnTo>
                  <a:lnTo>
                    <a:pt x="5" y="51"/>
                  </a:lnTo>
                  <a:lnTo>
                    <a:pt x="9" y="57"/>
                  </a:lnTo>
                  <a:lnTo>
                    <a:pt x="14" y="64"/>
                  </a:lnTo>
                  <a:close/>
                </a:path>
              </a:pathLst>
            </a:custGeom>
            <a:gradFill rotWithShape="0">
              <a:gsLst>
                <a:gs pos="0">
                  <a:srgbClr val="FFFFFF"/>
                </a:gs>
                <a:gs pos="100000">
                  <a:srgbClr val="E0B090"/>
                </a:gs>
              </a:gsLst>
              <a:path path="rect">
                <a:fillToRect r="100000" b="100000"/>
              </a:path>
            </a:gradFill>
            <a:ln w="0">
              <a:solidFill>
                <a:srgbClr val="000000"/>
              </a:solidFill>
              <a:prstDash val="solid"/>
              <a:round/>
              <a:headEnd/>
              <a:tailEnd/>
            </a:ln>
          </p:spPr>
          <p:txBody>
            <a:bodyPr/>
            <a:lstStyle/>
            <a:p>
              <a:endParaRPr lang="en-US" dirty="0"/>
            </a:p>
          </p:txBody>
        </p:sp>
        <p:sp>
          <p:nvSpPr>
            <p:cNvPr id="156" name="Freeform 17"/>
            <p:cNvSpPr>
              <a:spLocks noChangeArrowheads="1"/>
            </p:cNvSpPr>
            <p:nvPr/>
          </p:nvSpPr>
          <p:spPr bwMode="auto">
            <a:xfrm>
              <a:off x="4490697" y="3030456"/>
              <a:ext cx="613578" cy="721066"/>
            </a:xfrm>
            <a:custGeom>
              <a:avLst/>
              <a:gdLst>
                <a:gd name="T0" fmla="*/ 206653245 w 137"/>
                <a:gd name="T1" fmla="*/ 78125786 h 161"/>
                <a:gd name="T2" fmla="*/ 241935548 w 137"/>
                <a:gd name="T3" fmla="*/ 126008061 h 161"/>
                <a:gd name="T4" fmla="*/ 269658112 w 137"/>
                <a:gd name="T5" fmla="*/ 168851578 h 161"/>
                <a:gd name="T6" fmla="*/ 294859721 w 137"/>
                <a:gd name="T7" fmla="*/ 206653188 h 161"/>
                <a:gd name="T8" fmla="*/ 315021008 w 137"/>
                <a:gd name="T9" fmla="*/ 244456435 h 161"/>
                <a:gd name="T10" fmla="*/ 327621019 w 137"/>
                <a:gd name="T11" fmla="*/ 274698357 h 161"/>
                <a:gd name="T12" fmla="*/ 337701663 w 137"/>
                <a:gd name="T13" fmla="*/ 304940280 h 161"/>
                <a:gd name="T14" fmla="*/ 345262939 w 137"/>
                <a:gd name="T15" fmla="*/ 330141882 h 161"/>
                <a:gd name="T16" fmla="*/ 345262939 w 137"/>
                <a:gd name="T17" fmla="*/ 352822531 h 161"/>
                <a:gd name="T18" fmla="*/ 340222617 w 137"/>
                <a:gd name="T19" fmla="*/ 370464446 h 161"/>
                <a:gd name="T20" fmla="*/ 335182295 w 137"/>
                <a:gd name="T21" fmla="*/ 380545087 h 161"/>
                <a:gd name="T22" fmla="*/ 312500053 w 137"/>
                <a:gd name="T23" fmla="*/ 393145094 h 161"/>
                <a:gd name="T24" fmla="*/ 277217801 w 137"/>
                <a:gd name="T25" fmla="*/ 400706369 h 161"/>
                <a:gd name="T26" fmla="*/ 236895226 w 137"/>
                <a:gd name="T27" fmla="*/ 405746689 h 161"/>
                <a:gd name="T28" fmla="*/ 191532280 w 137"/>
                <a:gd name="T29" fmla="*/ 403225735 h 161"/>
                <a:gd name="T30" fmla="*/ 148690338 w 137"/>
                <a:gd name="T31" fmla="*/ 398185415 h 161"/>
                <a:gd name="T32" fmla="*/ 108367763 w 137"/>
                <a:gd name="T33" fmla="*/ 390625728 h 161"/>
                <a:gd name="T34" fmla="*/ 75604852 w 137"/>
                <a:gd name="T35" fmla="*/ 380545087 h 161"/>
                <a:gd name="T36" fmla="*/ 63004842 w 137"/>
                <a:gd name="T37" fmla="*/ 375504766 h 161"/>
                <a:gd name="T38" fmla="*/ 40322587 w 137"/>
                <a:gd name="T39" fmla="*/ 350303164 h 161"/>
                <a:gd name="T40" fmla="*/ 22682248 w 137"/>
                <a:gd name="T41" fmla="*/ 317540288 h 161"/>
                <a:gd name="T42" fmla="*/ 15120972 w 137"/>
                <a:gd name="T43" fmla="*/ 279738678 h 161"/>
                <a:gd name="T44" fmla="*/ 7561280 w 137"/>
                <a:gd name="T45" fmla="*/ 239416114 h 161"/>
                <a:gd name="T46" fmla="*/ 2520955 w 137"/>
                <a:gd name="T47" fmla="*/ 201612868 h 161"/>
                <a:gd name="T48" fmla="*/ 0 w 137"/>
                <a:gd name="T49" fmla="*/ 186491906 h 161"/>
                <a:gd name="T50" fmla="*/ 0 w 137"/>
                <a:gd name="T51" fmla="*/ 171370945 h 161"/>
                <a:gd name="T52" fmla="*/ 0 w 137"/>
                <a:gd name="T53" fmla="*/ 151209663 h 161"/>
                <a:gd name="T54" fmla="*/ 5040323 w 137"/>
                <a:gd name="T55" fmla="*/ 128529015 h 161"/>
                <a:gd name="T56" fmla="*/ 12601601 w 137"/>
                <a:gd name="T57" fmla="*/ 103327388 h 161"/>
                <a:gd name="T58" fmla="*/ 25201615 w 137"/>
                <a:gd name="T59" fmla="*/ 75604832 h 161"/>
                <a:gd name="T60" fmla="*/ 37803220 w 137"/>
                <a:gd name="T61" fmla="*/ 52924183 h 161"/>
                <a:gd name="T62" fmla="*/ 52924198 w 137"/>
                <a:gd name="T63" fmla="*/ 30241935 h 161"/>
                <a:gd name="T64" fmla="*/ 70564531 w 137"/>
                <a:gd name="T65" fmla="*/ 15120968 h 161"/>
                <a:gd name="T66" fmla="*/ 90725818 w 137"/>
                <a:gd name="T67" fmla="*/ 2520955 h 161"/>
                <a:gd name="T68" fmla="*/ 110887130 w 137"/>
                <a:gd name="T69" fmla="*/ 0 h 161"/>
                <a:gd name="T70" fmla="*/ 136088739 w 137"/>
                <a:gd name="T71" fmla="*/ 7561278 h 161"/>
                <a:gd name="T72" fmla="*/ 161290349 w 137"/>
                <a:gd name="T73" fmla="*/ 25201608 h 161"/>
                <a:gd name="T74" fmla="*/ 189012912 w 137"/>
                <a:gd name="T75" fmla="*/ 52924183 h 161"/>
                <a:gd name="T76" fmla="*/ 189012912 w 137"/>
                <a:gd name="T77" fmla="*/ 52924183 h 1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7"/>
                <a:gd name="T118" fmla="*/ 0 h 161"/>
                <a:gd name="T119" fmla="*/ 137 w 137"/>
                <a:gd name="T120" fmla="*/ 161 h 1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7" h="161">
                  <a:moveTo>
                    <a:pt x="75" y="21"/>
                  </a:moveTo>
                  <a:lnTo>
                    <a:pt x="82" y="31"/>
                  </a:lnTo>
                  <a:lnTo>
                    <a:pt x="89" y="41"/>
                  </a:lnTo>
                  <a:lnTo>
                    <a:pt x="96" y="50"/>
                  </a:lnTo>
                  <a:lnTo>
                    <a:pt x="102" y="58"/>
                  </a:lnTo>
                  <a:lnTo>
                    <a:pt x="107" y="67"/>
                  </a:lnTo>
                  <a:lnTo>
                    <a:pt x="112" y="75"/>
                  </a:lnTo>
                  <a:lnTo>
                    <a:pt x="117" y="82"/>
                  </a:lnTo>
                  <a:lnTo>
                    <a:pt x="121" y="90"/>
                  </a:lnTo>
                  <a:lnTo>
                    <a:pt x="125" y="97"/>
                  </a:lnTo>
                  <a:lnTo>
                    <a:pt x="128" y="103"/>
                  </a:lnTo>
                  <a:lnTo>
                    <a:pt x="130" y="109"/>
                  </a:lnTo>
                  <a:lnTo>
                    <a:pt x="133" y="115"/>
                  </a:lnTo>
                  <a:lnTo>
                    <a:pt x="134" y="121"/>
                  </a:lnTo>
                  <a:lnTo>
                    <a:pt x="136" y="126"/>
                  </a:lnTo>
                  <a:lnTo>
                    <a:pt x="137" y="131"/>
                  </a:lnTo>
                  <a:lnTo>
                    <a:pt x="137" y="136"/>
                  </a:lnTo>
                  <a:lnTo>
                    <a:pt x="137" y="140"/>
                  </a:lnTo>
                  <a:lnTo>
                    <a:pt x="136" y="144"/>
                  </a:lnTo>
                  <a:lnTo>
                    <a:pt x="135" y="147"/>
                  </a:lnTo>
                  <a:lnTo>
                    <a:pt x="133" y="151"/>
                  </a:lnTo>
                  <a:lnTo>
                    <a:pt x="129" y="154"/>
                  </a:lnTo>
                  <a:lnTo>
                    <a:pt x="124" y="156"/>
                  </a:lnTo>
                  <a:lnTo>
                    <a:pt x="117" y="158"/>
                  </a:lnTo>
                  <a:lnTo>
                    <a:pt x="110" y="159"/>
                  </a:lnTo>
                  <a:lnTo>
                    <a:pt x="102" y="160"/>
                  </a:lnTo>
                  <a:lnTo>
                    <a:pt x="94" y="161"/>
                  </a:lnTo>
                  <a:lnTo>
                    <a:pt x="85" y="161"/>
                  </a:lnTo>
                  <a:lnTo>
                    <a:pt x="76" y="160"/>
                  </a:lnTo>
                  <a:lnTo>
                    <a:pt x="67" y="159"/>
                  </a:lnTo>
                  <a:lnTo>
                    <a:pt x="59" y="158"/>
                  </a:lnTo>
                  <a:lnTo>
                    <a:pt x="50" y="157"/>
                  </a:lnTo>
                  <a:lnTo>
                    <a:pt x="43" y="155"/>
                  </a:lnTo>
                  <a:lnTo>
                    <a:pt x="36" y="153"/>
                  </a:lnTo>
                  <a:lnTo>
                    <a:pt x="30" y="151"/>
                  </a:lnTo>
                  <a:lnTo>
                    <a:pt x="25" y="149"/>
                  </a:lnTo>
                  <a:lnTo>
                    <a:pt x="20" y="144"/>
                  </a:lnTo>
                  <a:lnTo>
                    <a:pt x="16" y="139"/>
                  </a:lnTo>
                  <a:lnTo>
                    <a:pt x="12" y="133"/>
                  </a:lnTo>
                  <a:lnTo>
                    <a:pt x="9" y="126"/>
                  </a:lnTo>
                  <a:lnTo>
                    <a:pt x="7" y="118"/>
                  </a:lnTo>
                  <a:lnTo>
                    <a:pt x="6" y="111"/>
                  </a:lnTo>
                  <a:lnTo>
                    <a:pt x="4" y="103"/>
                  </a:lnTo>
                  <a:lnTo>
                    <a:pt x="3" y="95"/>
                  </a:lnTo>
                  <a:lnTo>
                    <a:pt x="2" y="87"/>
                  </a:lnTo>
                  <a:lnTo>
                    <a:pt x="1" y="80"/>
                  </a:lnTo>
                  <a:lnTo>
                    <a:pt x="0" y="74"/>
                  </a:lnTo>
                  <a:lnTo>
                    <a:pt x="0" y="71"/>
                  </a:lnTo>
                  <a:lnTo>
                    <a:pt x="0" y="68"/>
                  </a:lnTo>
                  <a:lnTo>
                    <a:pt x="0" y="64"/>
                  </a:lnTo>
                  <a:lnTo>
                    <a:pt x="0" y="60"/>
                  </a:lnTo>
                  <a:lnTo>
                    <a:pt x="1" y="55"/>
                  </a:lnTo>
                  <a:lnTo>
                    <a:pt x="2" y="51"/>
                  </a:lnTo>
                  <a:lnTo>
                    <a:pt x="4" y="46"/>
                  </a:lnTo>
                  <a:lnTo>
                    <a:pt x="5" y="41"/>
                  </a:lnTo>
                  <a:lnTo>
                    <a:pt x="7" y="35"/>
                  </a:lnTo>
                  <a:lnTo>
                    <a:pt x="10" y="30"/>
                  </a:lnTo>
                  <a:lnTo>
                    <a:pt x="12" y="25"/>
                  </a:lnTo>
                  <a:lnTo>
                    <a:pt x="15" y="21"/>
                  </a:lnTo>
                  <a:lnTo>
                    <a:pt x="18" y="16"/>
                  </a:lnTo>
                  <a:lnTo>
                    <a:pt x="21" y="12"/>
                  </a:lnTo>
                  <a:lnTo>
                    <a:pt x="24" y="9"/>
                  </a:lnTo>
                  <a:lnTo>
                    <a:pt x="28" y="6"/>
                  </a:lnTo>
                  <a:lnTo>
                    <a:pt x="32" y="3"/>
                  </a:lnTo>
                  <a:lnTo>
                    <a:pt x="36" y="1"/>
                  </a:lnTo>
                  <a:lnTo>
                    <a:pt x="40" y="0"/>
                  </a:lnTo>
                  <a:lnTo>
                    <a:pt x="44" y="0"/>
                  </a:lnTo>
                  <a:lnTo>
                    <a:pt x="49" y="1"/>
                  </a:lnTo>
                  <a:lnTo>
                    <a:pt x="54" y="3"/>
                  </a:lnTo>
                  <a:lnTo>
                    <a:pt x="59" y="6"/>
                  </a:lnTo>
                  <a:lnTo>
                    <a:pt x="64" y="10"/>
                  </a:lnTo>
                  <a:lnTo>
                    <a:pt x="70" y="15"/>
                  </a:lnTo>
                  <a:lnTo>
                    <a:pt x="75" y="21"/>
                  </a:lnTo>
                  <a:close/>
                </a:path>
              </a:pathLst>
            </a:custGeom>
            <a:gradFill rotWithShape="0">
              <a:gsLst>
                <a:gs pos="0">
                  <a:srgbClr val="FFFFFF"/>
                </a:gs>
                <a:gs pos="100000">
                  <a:srgbClr val="FF8000"/>
                </a:gs>
              </a:gsLst>
              <a:path path="rect">
                <a:fillToRect l="50000" t="50000" r="50000" b="50000"/>
              </a:path>
            </a:gradFill>
            <a:ln w="0">
              <a:solidFill>
                <a:srgbClr val="000000"/>
              </a:solidFill>
              <a:prstDash val="solid"/>
              <a:round/>
              <a:headEnd/>
              <a:tailEnd/>
            </a:ln>
          </p:spPr>
          <p:txBody>
            <a:bodyPr/>
            <a:lstStyle/>
            <a:p>
              <a:endParaRPr lang="en-US" dirty="0"/>
            </a:p>
          </p:txBody>
        </p:sp>
        <p:sp>
          <p:nvSpPr>
            <p:cNvPr id="157" name="Freeform 18"/>
            <p:cNvSpPr>
              <a:spLocks noChangeArrowheads="1"/>
            </p:cNvSpPr>
            <p:nvPr/>
          </p:nvSpPr>
          <p:spPr bwMode="auto">
            <a:xfrm>
              <a:off x="3200843" y="1776431"/>
              <a:ext cx="792724" cy="573268"/>
            </a:xfrm>
            <a:custGeom>
              <a:avLst/>
              <a:gdLst>
                <a:gd name="T0" fmla="*/ 143649956 w 177"/>
                <a:gd name="T1" fmla="*/ 315018687 h 128"/>
                <a:gd name="T2" fmla="*/ 199093473 w 177"/>
                <a:gd name="T3" fmla="*/ 304938066 h 128"/>
                <a:gd name="T4" fmla="*/ 252016086 w 177"/>
                <a:gd name="T5" fmla="*/ 294857446 h 128"/>
                <a:gd name="T6" fmla="*/ 297378963 w 177"/>
                <a:gd name="T7" fmla="*/ 282257465 h 128"/>
                <a:gd name="T8" fmla="*/ 335182155 w 177"/>
                <a:gd name="T9" fmla="*/ 272176844 h 128"/>
                <a:gd name="T10" fmla="*/ 367943440 w 177"/>
                <a:gd name="T11" fmla="*/ 259575275 h 128"/>
                <a:gd name="T12" fmla="*/ 395665992 w 177"/>
                <a:gd name="T13" fmla="*/ 244454345 h 128"/>
                <a:gd name="T14" fmla="*/ 418346736 w 177"/>
                <a:gd name="T15" fmla="*/ 229333415 h 128"/>
                <a:gd name="T16" fmla="*/ 433467695 w 177"/>
                <a:gd name="T17" fmla="*/ 214212485 h 128"/>
                <a:gd name="T18" fmla="*/ 443548335 w 177"/>
                <a:gd name="T19" fmla="*/ 199091505 h 128"/>
                <a:gd name="T20" fmla="*/ 446069288 w 177"/>
                <a:gd name="T21" fmla="*/ 186491523 h 128"/>
                <a:gd name="T22" fmla="*/ 438508015 w 177"/>
                <a:gd name="T23" fmla="*/ 161289973 h 128"/>
                <a:gd name="T24" fmla="*/ 420867690 w 177"/>
                <a:gd name="T25" fmla="*/ 133567473 h 128"/>
                <a:gd name="T26" fmla="*/ 393145038 w 177"/>
                <a:gd name="T27" fmla="*/ 100806227 h 128"/>
                <a:gd name="T28" fmla="*/ 360383754 w 177"/>
                <a:gd name="T29" fmla="*/ 70564366 h 128"/>
                <a:gd name="T30" fmla="*/ 325101516 w 177"/>
                <a:gd name="T31" fmla="*/ 42841854 h 128"/>
                <a:gd name="T32" fmla="*/ 292338644 w 177"/>
                <a:gd name="T33" fmla="*/ 20161247 h 128"/>
                <a:gd name="T34" fmla="*/ 262096725 w 177"/>
                <a:gd name="T35" fmla="*/ 5040312 h 128"/>
                <a:gd name="T36" fmla="*/ 249496720 w 177"/>
                <a:gd name="T37" fmla="*/ 2520950 h 128"/>
                <a:gd name="T38" fmla="*/ 214214482 w 177"/>
                <a:gd name="T39" fmla="*/ 2520950 h 128"/>
                <a:gd name="T40" fmla="*/ 178932194 w 177"/>
                <a:gd name="T41" fmla="*/ 15120936 h 128"/>
                <a:gd name="T42" fmla="*/ 146169322 w 177"/>
                <a:gd name="T43" fmla="*/ 35282183 h 128"/>
                <a:gd name="T44" fmla="*/ 113408037 w 177"/>
                <a:gd name="T45" fmla="*/ 60483746 h 128"/>
                <a:gd name="T46" fmla="*/ 85685460 w 177"/>
                <a:gd name="T47" fmla="*/ 83164348 h 128"/>
                <a:gd name="T48" fmla="*/ 73085455 w 177"/>
                <a:gd name="T49" fmla="*/ 90725607 h 128"/>
                <a:gd name="T50" fmla="*/ 60483862 w 177"/>
                <a:gd name="T51" fmla="*/ 100806227 h 128"/>
                <a:gd name="T52" fmla="*/ 47883844 w 177"/>
                <a:gd name="T53" fmla="*/ 118446543 h 128"/>
                <a:gd name="T54" fmla="*/ 35282251 w 177"/>
                <a:gd name="T55" fmla="*/ 138607784 h 128"/>
                <a:gd name="T56" fmla="*/ 22682239 w 177"/>
                <a:gd name="T57" fmla="*/ 161289973 h 128"/>
                <a:gd name="T58" fmla="*/ 12601596 w 177"/>
                <a:gd name="T59" fmla="*/ 186491523 h 128"/>
                <a:gd name="T60" fmla="*/ 2520954 w 177"/>
                <a:gd name="T61" fmla="*/ 214212485 h 128"/>
                <a:gd name="T62" fmla="*/ 0 w 177"/>
                <a:gd name="T63" fmla="*/ 239414035 h 128"/>
                <a:gd name="T64" fmla="*/ 0 w 177"/>
                <a:gd name="T65" fmla="*/ 264615586 h 128"/>
                <a:gd name="T66" fmla="*/ 7561276 w 177"/>
                <a:gd name="T67" fmla="*/ 287297775 h 128"/>
                <a:gd name="T68" fmla="*/ 20161285 w 177"/>
                <a:gd name="T69" fmla="*/ 302418705 h 128"/>
                <a:gd name="T70" fmla="*/ 42843524 w 177"/>
                <a:gd name="T71" fmla="*/ 315018687 h 128"/>
                <a:gd name="T72" fmla="*/ 73085455 w 177"/>
                <a:gd name="T73" fmla="*/ 322579945 h 128"/>
                <a:gd name="T74" fmla="*/ 113408037 w 177"/>
                <a:gd name="T75" fmla="*/ 320058997 h 128"/>
                <a:gd name="T76" fmla="*/ 113408037 w 177"/>
                <a:gd name="T77" fmla="*/ 32005899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28"/>
                <a:gd name="T119" fmla="*/ 177 w 177"/>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28">
                  <a:moveTo>
                    <a:pt x="45" y="127"/>
                  </a:moveTo>
                  <a:lnTo>
                    <a:pt x="57" y="125"/>
                  </a:lnTo>
                  <a:lnTo>
                    <a:pt x="69" y="123"/>
                  </a:lnTo>
                  <a:lnTo>
                    <a:pt x="79" y="121"/>
                  </a:lnTo>
                  <a:lnTo>
                    <a:pt x="90" y="119"/>
                  </a:lnTo>
                  <a:lnTo>
                    <a:pt x="100" y="117"/>
                  </a:lnTo>
                  <a:lnTo>
                    <a:pt x="109" y="115"/>
                  </a:lnTo>
                  <a:lnTo>
                    <a:pt x="118" y="112"/>
                  </a:lnTo>
                  <a:lnTo>
                    <a:pt x="126" y="110"/>
                  </a:lnTo>
                  <a:lnTo>
                    <a:pt x="133" y="108"/>
                  </a:lnTo>
                  <a:lnTo>
                    <a:pt x="140" y="105"/>
                  </a:lnTo>
                  <a:lnTo>
                    <a:pt x="146" y="103"/>
                  </a:lnTo>
                  <a:lnTo>
                    <a:pt x="152" y="100"/>
                  </a:lnTo>
                  <a:lnTo>
                    <a:pt x="157" y="97"/>
                  </a:lnTo>
                  <a:lnTo>
                    <a:pt x="162" y="94"/>
                  </a:lnTo>
                  <a:lnTo>
                    <a:pt x="166" y="91"/>
                  </a:lnTo>
                  <a:lnTo>
                    <a:pt x="169" y="88"/>
                  </a:lnTo>
                  <a:lnTo>
                    <a:pt x="172" y="85"/>
                  </a:lnTo>
                  <a:lnTo>
                    <a:pt x="174" y="82"/>
                  </a:lnTo>
                  <a:lnTo>
                    <a:pt x="176" y="79"/>
                  </a:lnTo>
                  <a:lnTo>
                    <a:pt x="177" y="74"/>
                  </a:lnTo>
                  <a:lnTo>
                    <a:pt x="176" y="70"/>
                  </a:lnTo>
                  <a:lnTo>
                    <a:pt x="174" y="64"/>
                  </a:lnTo>
                  <a:lnTo>
                    <a:pt x="171" y="59"/>
                  </a:lnTo>
                  <a:lnTo>
                    <a:pt x="167" y="53"/>
                  </a:lnTo>
                  <a:lnTo>
                    <a:pt x="162" y="47"/>
                  </a:lnTo>
                  <a:lnTo>
                    <a:pt x="156" y="40"/>
                  </a:lnTo>
                  <a:lnTo>
                    <a:pt x="150" y="34"/>
                  </a:lnTo>
                  <a:lnTo>
                    <a:pt x="143" y="28"/>
                  </a:lnTo>
                  <a:lnTo>
                    <a:pt x="136" y="23"/>
                  </a:lnTo>
                  <a:lnTo>
                    <a:pt x="129" y="17"/>
                  </a:lnTo>
                  <a:lnTo>
                    <a:pt x="122" y="13"/>
                  </a:lnTo>
                  <a:lnTo>
                    <a:pt x="116" y="8"/>
                  </a:lnTo>
                  <a:lnTo>
                    <a:pt x="109" y="5"/>
                  </a:lnTo>
                  <a:lnTo>
                    <a:pt x="104" y="2"/>
                  </a:lnTo>
                  <a:lnTo>
                    <a:pt x="99" y="1"/>
                  </a:lnTo>
                  <a:lnTo>
                    <a:pt x="92" y="0"/>
                  </a:lnTo>
                  <a:lnTo>
                    <a:pt x="85" y="1"/>
                  </a:lnTo>
                  <a:lnTo>
                    <a:pt x="78" y="3"/>
                  </a:lnTo>
                  <a:lnTo>
                    <a:pt x="71" y="6"/>
                  </a:lnTo>
                  <a:lnTo>
                    <a:pt x="65" y="10"/>
                  </a:lnTo>
                  <a:lnTo>
                    <a:pt x="58" y="14"/>
                  </a:lnTo>
                  <a:lnTo>
                    <a:pt x="51" y="19"/>
                  </a:lnTo>
                  <a:lnTo>
                    <a:pt x="45" y="24"/>
                  </a:lnTo>
                  <a:lnTo>
                    <a:pt x="39" y="28"/>
                  </a:lnTo>
                  <a:lnTo>
                    <a:pt x="34" y="33"/>
                  </a:lnTo>
                  <a:lnTo>
                    <a:pt x="29" y="36"/>
                  </a:lnTo>
                  <a:lnTo>
                    <a:pt x="26" y="38"/>
                  </a:lnTo>
                  <a:lnTo>
                    <a:pt x="24" y="40"/>
                  </a:lnTo>
                  <a:lnTo>
                    <a:pt x="21" y="43"/>
                  </a:lnTo>
                  <a:lnTo>
                    <a:pt x="19" y="47"/>
                  </a:lnTo>
                  <a:lnTo>
                    <a:pt x="16" y="51"/>
                  </a:lnTo>
                  <a:lnTo>
                    <a:pt x="14" y="55"/>
                  </a:lnTo>
                  <a:lnTo>
                    <a:pt x="11" y="59"/>
                  </a:lnTo>
                  <a:lnTo>
                    <a:pt x="9" y="64"/>
                  </a:lnTo>
                  <a:lnTo>
                    <a:pt x="7" y="69"/>
                  </a:lnTo>
                  <a:lnTo>
                    <a:pt x="5" y="74"/>
                  </a:lnTo>
                  <a:lnTo>
                    <a:pt x="3" y="80"/>
                  </a:lnTo>
                  <a:lnTo>
                    <a:pt x="1" y="85"/>
                  </a:lnTo>
                  <a:lnTo>
                    <a:pt x="0" y="90"/>
                  </a:lnTo>
                  <a:lnTo>
                    <a:pt x="0" y="95"/>
                  </a:lnTo>
                  <a:lnTo>
                    <a:pt x="0" y="100"/>
                  </a:lnTo>
                  <a:lnTo>
                    <a:pt x="0" y="105"/>
                  </a:lnTo>
                  <a:lnTo>
                    <a:pt x="1" y="109"/>
                  </a:lnTo>
                  <a:lnTo>
                    <a:pt x="3" y="114"/>
                  </a:lnTo>
                  <a:lnTo>
                    <a:pt x="5" y="117"/>
                  </a:lnTo>
                  <a:lnTo>
                    <a:pt x="8" y="120"/>
                  </a:lnTo>
                  <a:lnTo>
                    <a:pt x="12" y="123"/>
                  </a:lnTo>
                  <a:lnTo>
                    <a:pt x="17" y="125"/>
                  </a:lnTo>
                  <a:lnTo>
                    <a:pt x="22" y="127"/>
                  </a:lnTo>
                  <a:lnTo>
                    <a:pt x="29" y="128"/>
                  </a:lnTo>
                  <a:lnTo>
                    <a:pt x="36" y="127"/>
                  </a:lnTo>
                  <a:lnTo>
                    <a:pt x="45" y="127"/>
                  </a:lnTo>
                  <a:close/>
                </a:path>
              </a:pathLst>
            </a:custGeom>
            <a:gradFill rotWithShape="0">
              <a:gsLst>
                <a:gs pos="0">
                  <a:srgbClr val="FFFFFF"/>
                </a:gs>
                <a:gs pos="100000">
                  <a:srgbClr val="FFCC00"/>
                </a:gs>
              </a:gsLst>
              <a:lin ang="840000" scaled="1"/>
            </a:gradFill>
            <a:ln w="0">
              <a:solidFill>
                <a:srgbClr val="000000"/>
              </a:solidFill>
              <a:prstDash val="solid"/>
              <a:round/>
              <a:headEnd/>
              <a:tailEnd/>
            </a:ln>
          </p:spPr>
          <p:txBody>
            <a:bodyPr/>
            <a:lstStyle/>
            <a:p>
              <a:endParaRPr lang="en-US" dirty="0"/>
            </a:p>
          </p:txBody>
        </p:sp>
        <p:sp>
          <p:nvSpPr>
            <p:cNvPr id="158" name="Freeform 19"/>
            <p:cNvSpPr>
              <a:spLocks noChangeArrowheads="1"/>
            </p:cNvSpPr>
            <p:nvPr/>
          </p:nvSpPr>
          <p:spPr bwMode="auto">
            <a:xfrm>
              <a:off x="2358855" y="2766214"/>
              <a:ext cx="689714" cy="747938"/>
            </a:xfrm>
            <a:custGeom>
              <a:avLst/>
              <a:gdLst>
                <a:gd name="T0" fmla="*/ 380544336 w 154"/>
                <a:gd name="T1" fmla="*/ 141129014 h 167"/>
                <a:gd name="T2" fmla="*/ 367942766 w 154"/>
                <a:gd name="T3" fmla="*/ 90725788 h 167"/>
                <a:gd name="T4" fmla="*/ 355342783 w 154"/>
                <a:gd name="T5" fmla="*/ 55443547 h 167"/>
                <a:gd name="T6" fmla="*/ 337700903 w 154"/>
                <a:gd name="T7" fmla="*/ 35282254 h 167"/>
                <a:gd name="T8" fmla="*/ 320059022 w 154"/>
                <a:gd name="T9" fmla="*/ 17641921 h 167"/>
                <a:gd name="T10" fmla="*/ 309978401 w 154"/>
                <a:gd name="T11" fmla="*/ 7561277 h 167"/>
                <a:gd name="T12" fmla="*/ 284776849 w 154"/>
                <a:gd name="T13" fmla="*/ 0 h 167"/>
                <a:gd name="T14" fmla="*/ 249494675 w 154"/>
                <a:gd name="T15" fmla="*/ 10080643 h 167"/>
                <a:gd name="T16" fmla="*/ 214212502 w 154"/>
                <a:gd name="T17" fmla="*/ 27722567 h 167"/>
                <a:gd name="T18" fmla="*/ 176410917 w 154"/>
                <a:gd name="T19" fmla="*/ 45362894 h 167"/>
                <a:gd name="T20" fmla="*/ 148688416 w 154"/>
                <a:gd name="T21" fmla="*/ 52924180 h 167"/>
                <a:gd name="T22" fmla="*/ 123486863 w 154"/>
                <a:gd name="T23" fmla="*/ 55443547 h 167"/>
                <a:gd name="T24" fmla="*/ 80644993 w 154"/>
                <a:gd name="T25" fmla="*/ 68045141 h 167"/>
                <a:gd name="T26" fmla="*/ 50403117 w 154"/>
                <a:gd name="T27" fmla="*/ 95766108 h 167"/>
                <a:gd name="T28" fmla="*/ 45362807 w 154"/>
                <a:gd name="T29" fmla="*/ 110887093 h 167"/>
                <a:gd name="T30" fmla="*/ 50403117 w 154"/>
                <a:gd name="T31" fmla="*/ 148690288 h 167"/>
                <a:gd name="T32" fmla="*/ 55443440 w 154"/>
                <a:gd name="T33" fmla="*/ 196572536 h 167"/>
                <a:gd name="T34" fmla="*/ 52922491 w 154"/>
                <a:gd name="T35" fmla="*/ 224295140 h 167"/>
                <a:gd name="T36" fmla="*/ 35282186 w 154"/>
                <a:gd name="T37" fmla="*/ 264617702 h 167"/>
                <a:gd name="T38" fmla="*/ 12599986 w 154"/>
                <a:gd name="T39" fmla="*/ 292338669 h 167"/>
                <a:gd name="T40" fmla="*/ 0 w 154"/>
                <a:gd name="T41" fmla="*/ 322580590 h 167"/>
                <a:gd name="T42" fmla="*/ 2520950 w 154"/>
                <a:gd name="T43" fmla="*/ 337701550 h 167"/>
                <a:gd name="T44" fmla="*/ 20161248 w 154"/>
                <a:gd name="T45" fmla="*/ 370464425 h 167"/>
                <a:gd name="T46" fmla="*/ 55443440 w 154"/>
                <a:gd name="T47" fmla="*/ 398185392 h 167"/>
                <a:gd name="T48" fmla="*/ 95765924 w 154"/>
                <a:gd name="T49" fmla="*/ 418346772 h 167"/>
                <a:gd name="T50" fmla="*/ 131048123 w 154"/>
                <a:gd name="T51" fmla="*/ 420867726 h 167"/>
                <a:gd name="T52" fmla="*/ 156249675 w 154"/>
                <a:gd name="T53" fmla="*/ 413306353 h 167"/>
                <a:gd name="T54" fmla="*/ 186491538 w 154"/>
                <a:gd name="T55" fmla="*/ 388104752 h 167"/>
                <a:gd name="T56" fmla="*/ 206652780 w 154"/>
                <a:gd name="T57" fmla="*/ 367943471 h 167"/>
                <a:gd name="T58" fmla="*/ 244454365 w 154"/>
                <a:gd name="T59" fmla="*/ 347782191 h 167"/>
                <a:gd name="T60" fmla="*/ 292338108 w 154"/>
                <a:gd name="T61" fmla="*/ 367943471 h 167"/>
                <a:gd name="T62" fmla="*/ 302418729 w 154"/>
                <a:gd name="T63" fmla="*/ 372983791 h 167"/>
                <a:gd name="T64" fmla="*/ 320059022 w 154"/>
                <a:gd name="T65" fmla="*/ 372983791 h 167"/>
                <a:gd name="T66" fmla="*/ 340221852 w 154"/>
                <a:gd name="T67" fmla="*/ 360383785 h 167"/>
                <a:gd name="T68" fmla="*/ 357862145 w 154"/>
                <a:gd name="T69" fmla="*/ 337701550 h 167"/>
                <a:gd name="T70" fmla="*/ 370463715 w 154"/>
                <a:gd name="T71" fmla="*/ 307459629 h 167"/>
                <a:gd name="T72" fmla="*/ 383063697 w 154"/>
                <a:gd name="T73" fmla="*/ 269658022 h 167"/>
                <a:gd name="T74" fmla="*/ 388104008 w 154"/>
                <a:gd name="T75" fmla="*/ 226814507 h 167"/>
                <a:gd name="T76" fmla="*/ 385584646 w 154"/>
                <a:gd name="T77" fmla="*/ 176411255 h 167"/>
                <a:gd name="T78" fmla="*/ 385584646 w 154"/>
                <a:gd name="T79" fmla="*/ 176411255 h 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167"/>
                <a:gd name="T122" fmla="*/ 154 w 154"/>
                <a:gd name="T123" fmla="*/ 167 h 1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167">
                  <a:moveTo>
                    <a:pt x="153" y="70"/>
                  </a:moveTo>
                  <a:lnTo>
                    <a:pt x="151" y="56"/>
                  </a:lnTo>
                  <a:lnTo>
                    <a:pt x="149" y="45"/>
                  </a:lnTo>
                  <a:lnTo>
                    <a:pt x="146" y="36"/>
                  </a:lnTo>
                  <a:lnTo>
                    <a:pt x="144" y="28"/>
                  </a:lnTo>
                  <a:lnTo>
                    <a:pt x="141" y="22"/>
                  </a:lnTo>
                  <a:lnTo>
                    <a:pt x="138" y="18"/>
                  </a:lnTo>
                  <a:lnTo>
                    <a:pt x="134" y="14"/>
                  </a:lnTo>
                  <a:lnTo>
                    <a:pt x="131" y="10"/>
                  </a:lnTo>
                  <a:lnTo>
                    <a:pt x="127" y="7"/>
                  </a:lnTo>
                  <a:lnTo>
                    <a:pt x="123" y="3"/>
                  </a:lnTo>
                  <a:lnTo>
                    <a:pt x="118" y="0"/>
                  </a:lnTo>
                  <a:lnTo>
                    <a:pt x="113" y="0"/>
                  </a:lnTo>
                  <a:lnTo>
                    <a:pt x="106" y="1"/>
                  </a:lnTo>
                  <a:lnTo>
                    <a:pt x="99" y="4"/>
                  </a:lnTo>
                  <a:lnTo>
                    <a:pt x="92" y="7"/>
                  </a:lnTo>
                  <a:lnTo>
                    <a:pt x="85" y="11"/>
                  </a:lnTo>
                  <a:lnTo>
                    <a:pt x="77" y="15"/>
                  </a:lnTo>
                  <a:lnTo>
                    <a:pt x="70" y="18"/>
                  </a:lnTo>
                  <a:lnTo>
                    <a:pt x="64" y="21"/>
                  </a:lnTo>
                  <a:lnTo>
                    <a:pt x="59" y="21"/>
                  </a:lnTo>
                  <a:lnTo>
                    <a:pt x="49" y="22"/>
                  </a:lnTo>
                  <a:lnTo>
                    <a:pt x="40" y="24"/>
                  </a:lnTo>
                  <a:lnTo>
                    <a:pt x="32" y="27"/>
                  </a:lnTo>
                  <a:lnTo>
                    <a:pt x="25" y="32"/>
                  </a:lnTo>
                  <a:lnTo>
                    <a:pt x="20" y="38"/>
                  </a:lnTo>
                  <a:lnTo>
                    <a:pt x="18" y="44"/>
                  </a:lnTo>
                  <a:lnTo>
                    <a:pt x="19" y="51"/>
                  </a:lnTo>
                  <a:lnTo>
                    <a:pt x="20" y="59"/>
                  </a:lnTo>
                  <a:lnTo>
                    <a:pt x="22" y="68"/>
                  </a:lnTo>
                  <a:lnTo>
                    <a:pt x="22" y="78"/>
                  </a:lnTo>
                  <a:lnTo>
                    <a:pt x="21" y="89"/>
                  </a:lnTo>
                  <a:lnTo>
                    <a:pt x="18" y="98"/>
                  </a:lnTo>
                  <a:lnTo>
                    <a:pt x="14" y="105"/>
                  </a:lnTo>
                  <a:lnTo>
                    <a:pt x="10" y="111"/>
                  </a:lnTo>
                  <a:lnTo>
                    <a:pt x="5" y="116"/>
                  </a:lnTo>
                  <a:lnTo>
                    <a:pt x="2" y="122"/>
                  </a:lnTo>
                  <a:lnTo>
                    <a:pt x="0" y="128"/>
                  </a:lnTo>
                  <a:lnTo>
                    <a:pt x="1" y="134"/>
                  </a:lnTo>
                  <a:lnTo>
                    <a:pt x="3" y="140"/>
                  </a:lnTo>
                  <a:lnTo>
                    <a:pt x="8" y="147"/>
                  </a:lnTo>
                  <a:lnTo>
                    <a:pt x="15" y="153"/>
                  </a:lnTo>
                  <a:lnTo>
                    <a:pt x="22" y="158"/>
                  </a:lnTo>
                  <a:lnTo>
                    <a:pt x="30" y="162"/>
                  </a:lnTo>
                  <a:lnTo>
                    <a:pt x="38" y="166"/>
                  </a:lnTo>
                  <a:lnTo>
                    <a:pt x="45" y="167"/>
                  </a:lnTo>
                  <a:lnTo>
                    <a:pt x="52" y="167"/>
                  </a:lnTo>
                  <a:lnTo>
                    <a:pt x="62" y="164"/>
                  </a:lnTo>
                  <a:lnTo>
                    <a:pt x="68" y="160"/>
                  </a:lnTo>
                  <a:lnTo>
                    <a:pt x="74" y="154"/>
                  </a:lnTo>
                  <a:lnTo>
                    <a:pt x="82" y="146"/>
                  </a:lnTo>
                  <a:lnTo>
                    <a:pt x="90" y="140"/>
                  </a:lnTo>
                  <a:lnTo>
                    <a:pt x="97" y="138"/>
                  </a:lnTo>
                  <a:lnTo>
                    <a:pt x="105" y="140"/>
                  </a:lnTo>
                  <a:lnTo>
                    <a:pt x="116" y="146"/>
                  </a:lnTo>
                  <a:lnTo>
                    <a:pt x="120" y="148"/>
                  </a:lnTo>
                  <a:lnTo>
                    <a:pt x="123" y="148"/>
                  </a:lnTo>
                  <a:lnTo>
                    <a:pt x="127" y="148"/>
                  </a:lnTo>
                  <a:lnTo>
                    <a:pt x="131" y="146"/>
                  </a:lnTo>
                  <a:lnTo>
                    <a:pt x="135" y="143"/>
                  </a:lnTo>
                  <a:lnTo>
                    <a:pt x="138" y="139"/>
                  </a:lnTo>
                  <a:lnTo>
                    <a:pt x="142" y="134"/>
                  </a:lnTo>
                  <a:lnTo>
                    <a:pt x="145" y="129"/>
                  </a:lnTo>
                  <a:lnTo>
                    <a:pt x="147" y="122"/>
                  </a:lnTo>
                  <a:lnTo>
                    <a:pt x="150" y="115"/>
                  </a:lnTo>
                  <a:lnTo>
                    <a:pt x="152" y="107"/>
                  </a:lnTo>
                  <a:lnTo>
                    <a:pt x="153" y="99"/>
                  </a:lnTo>
                  <a:lnTo>
                    <a:pt x="154" y="90"/>
                  </a:lnTo>
                  <a:lnTo>
                    <a:pt x="154" y="80"/>
                  </a:lnTo>
                  <a:lnTo>
                    <a:pt x="153" y="70"/>
                  </a:lnTo>
                  <a:close/>
                </a:path>
              </a:pathLst>
            </a:custGeom>
            <a:gradFill rotWithShape="0">
              <a:gsLst>
                <a:gs pos="0">
                  <a:srgbClr val="FFCC00"/>
                </a:gs>
                <a:gs pos="100000">
                  <a:srgbClr val="FFFFFF"/>
                </a:gs>
              </a:gsLst>
              <a:lin ang="20760000" scaled="1"/>
            </a:gradFill>
            <a:ln w="0">
              <a:solidFill>
                <a:srgbClr val="000000"/>
              </a:solidFill>
              <a:prstDash val="solid"/>
              <a:round/>
              <a:headEnd/>
              <a:tailEnd/>
            </a:ln>
          </p:spPr>
          <p:txBody>
            <a:bodyPr/>
            <a:lstStyle/>
            <a:p>
              <a:endParaRPr lang="en-US" dirty="0"/>
            </a:p>
          </p:txBody>
        </p:sp>
        <p:sp>
          <p:nvSpPr>
            <p:cNvPr id="159" name="Freeform 68"/>
            <p:cNvSpPr>
              <a:spLocks noChangeArrowheads="1"/>
            </p:cNvSpPr>
            <p:nvPr/>
          </p:nvSpPr>
          <p:spPr bwMode="auto">
            <a:xfrm>
              <a:off x="4105532" y="2363134"/>
              <a:ext cx="192584" cy="389645"/>
            </a:xfrm>
            <a:custGeom>
              <a:avLst/>
              <a:gdLst>
                <a:gd name="T0" fmla="*/ 0 w 43"/>
                <a:gd name="T1" fmla="*/ 219255204 h 87"/>
                <a:gd name="T2" fmla="*/ 0 w 43"/>
                <a:gd name="T3" fmla="*/ 216734245 h 87"/>
                <a:gd name="T4" fmla="*/ 2520968 w 43"/>
                <a:gd name="T5" fmla="*/ 206653538 h 87"/>
                <a:gd name="T6" fmla="*/ 7561318 w 43"/>
                <a:gd name="T7" fmla="*/ 194053509 h 87"/>
                <a:gd name="T8" fmla="*/ 12601666 w 43"/>
                <a:gd name="T9" fmla="*/ 176411564 h 87"/>
                <a:gd name="T10" fmla="*/ 20161397 w 43"/>
                <a:gd name="T11" fmla="*/ 156250248 h 87"/>
                <a:gd name="T12" fmla="*/ 27722718 w 43"/>
                <a:gd name="T13" fmla="*/ 136088932 h 87"/>
                <a:gd name="T14" fmla="*/ 37803413 w 43"/>
                <a:gd name="T15" fmla="*/ 113408245 h 87"/>
                <a:gd name="T16" fmla="*/ 47884109 w 43"/>
                <a:gd name="T17" fmla="*/ 88206576 h 87"/>
                <a:gd name="T18" fmla="*/ 60484196 w 43"/>
                <a:gd name="T19" fmla="*/ 65524302 h 87"/>
                <a:gd name="T20" fmla="*/ 70564892 w 43"/>
                <a:gd name="T21" fmla="*/ 45362973 h 87"/>
                <a:gd name="T22" fmla="*/ 83166554 w 43"/>
                <a:gd name="T23" fmla="*/ 25201651 h 87"/>
                <a:gd name="T24" fmla="*/ 95766630 w 43"/>
                <a:gd name="T25" fmla="*/ 10080661 h 87"/>
                <a:gd name="T26" fmla="*/ 108368317 w 43"/>
                <a:gd name="T27" fmla="*/ 0 h 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87"/>
                <a:gd name="T44" fmla="*/ 43 w 43"/>
                <a:gd name="T45" fmla="*/ 87 h 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87">
                  <a:moveTo>
                    <a:pt x="0" y="87"/>
                  </a:moveTo>
                  <a:lnTo>
                    <a:pt x="0" y="86"/>
                  </a:lnTo>
                  <a:lnTo>
                    <a:pt x="1" y="82"/>
                  </a:lnTo>
                  <a:lnTo>
                    <a:pt x="3" y="77"/>
                  </a:lnTo>
                  <a:lnTo>
                    <a:pt x="5" y="70"/>
                  </a:lnTo>
                  <a:lnTo>
                    <a:pt x="8" y="62"/>
                  </a:lnTo>
                  <a:lnTo>
                    <a:pt x="11" y="54"/>
                  </a:lnTo>
                  <a:lnTo>
                    <a:pt x="15" y="45"/>
                  </a:lnTo>
                  <a:lnTo>
                    <a:pt x="19" y="35"/>
                  </a:lnTo>
                  <a:lnTo>
                    <a:pt x="24" y="26"/>
                  </a:lnTo>
                  <a:lnTo>
                    <a:pt x="28" y="18"/>
                  </a:lnTo>
                  <a:lnTo>
                    <a:pt x="33" y="10"/>
                  </a:lnTo>
                  <a:lnTo>
                    <a:pt x="38" y="4"/>
                  </a:lnTo>
                  <a:lnTo>
                    <a:pt x="43" y="0"/>
                  </a:lnTo>
                </a:path>
              </a:pathLst>
            </a:custGeom>
            <a:noFill/>
            <a:ln w="0">
              <a:solidFill>
                <a:srgbClr val="000000"/>
              </a:solidFill>
              <a:prstDash val="solid"/>
              <a:round/>
              <a:headEnd/>
              <a:tailEnd/>
            </a:ln>
          </p:spPr>
          <p:txBody>
            <a:bodyPr/>
            <a:lstStyle/>
            <a:p>
              <a:endParaRPr lang="en-US" dirty="0"/>
            </a:p>
          </p:txBody>
        </p:sp>
        <p:grpSp>
          <p:nvGrpSpPr>
            <p:cNvPr id="160" name="Group 83"/>
            <p:cNvGrpSpPr/>
            <p:nvPr/>
          </p:nvGrpSpPr>
          <p:grpSpPr>
            <a:xfrm>
              <a:off x="2251479" y="1670253"/>
              <a:ext cx="3017520" cy="2743200"/>
              <a:chOff x="4379913" y="5351463"/>
              <a:chExt cx="973138" cy="887412"/>
            </a:xfrm>
            <a:solidFill>
              <a:schemeClr val="bg1">
                <a:alpha val="0"/>
              </a:schemeClr>
            </a:solidFill>
          </p:grpSpPr>
          <p:sp>
            <p:nvSpPr>
              <p:cNvPr id="180" name="Freeform 9"/>
              <p:cNvSpPr>
                <a:spLocks noChangeArrowheads="1"/>
              </p:cNvSpPr>
              <p:nvPr/>
            </p:nvSpPr>
            <p:spPr bwMode="auto">
              <a:xfrm>
                <a:off x="4613276" y="5622925"/>
                <a:ext cx="247650" cy="290513"/>
              </a:xfrm>
              <a:custGeom>
                <a:avLst/>
                <a:gdLst/>
                <a:ahLst/>
                <a:cxnLst>
                  <a:cxn ang="0">
                    <a:pos x="54" y="16"/>
                  </a:cxn>
                  <a:cxn ang="0">
                    <a:pos x="73" y="5"/>
                  </a:cxn>
                  <a:cxn ang="0">
                    <a:pos x="86" y="1"/>
                  </a:cxn>
                  <a:cxn ang="0">
                    <a:pos x="97" y="0"/>
                  </a:cxn>
                  <a:cxn ang="0">
                    <a:pos x="108" y="1"/>
                  </a:cxn>
                  <a:cxn ang="0">
                    <a:pos x="113" y="1"/>
                  </a:cxn>
                  <a:cxn ang="0">
                    <a:pos x="122" y="7"/>
                  </a:cxn>
                  <a:cxn ang="0">
                    <a:pos x="128" y="20"/>
                  </a:cxn>
                  <a:cxn ang="0">
                    <a:pos x="132" y="36"/>
                  </a:cxn>
                  <a:cxn ang="0">
                    <a:pos x="136" y="51"/>
                  </a:cxn>
                  <a:cxn ang="0">
                    <a:pos x="142" y="62"/>
                  </a:cxn>
                  <a:cxn ang="0">
                    <a:pos x="148" y="70"/>
                  </a:cxn>
                  <a:cxn ang="0">
                    <a:pos x="156" y="86"/>
                  </a:cxn>
                  <a:cxn ang="0">
                    <a:pos x="155" y="102"/>
                  </a:cxn>
                  <a:cxn ang="0">
                    <a:pos x="151" y="107"/>
                  </a:cxn>
                  <a:cxn ang="0">
                    <a:pos x="139" y="116"/>
                  </a:cxn>
                  <a:cxn ang="0">
                    <a:pos x="123" y="127"/>
                  </a:cxn>
                  <a:cxn ang="0">
                    <a:pos x="116" y="135"/>
                  </a:cxn>
                  <a:cxn ang="0">
                    <a:pos x="109" y="150"/>
                  </a:cxn>
                  <a:cxn ang="0">
                    <a:pos x="106" y="165"/>
                  </a:cxn>
                  <a:cxn ang="0">
                    <a:pos x="101" y="176"/>
                  </a:cxn>
                  <a:cxn ang="0">
                    <a:pos x="95" y="180"/>
                  </a:cxn>
                  <a:cxn ang="0">
                    <a:pos x="81" y="183"/>
                  </a:cxn>
                  <a:cxn ang="0">
                    <a:pos x="64" y="180"/>
                  </a:cxn>
                  <a:cxn ang="0">
                    <a:pos x="48" y="173"/>
                  </a:cxn>
                  <a:cxn ang="0">
                    <a:pos x="37" y="164"/>
                  </a:cxn>
                  <a:cxn ang="0">
                    <a:pos x="32" y="155"/>
                  </a:cxn>
                  <a:cxn ang="0">
                    <a:pos x="32" y="138"/>
                  </a:cxn>
                  <a:cxn ang="0">
                    <a:pos x="33" y="128"/>
                  </a:cxn>
                  <a:cxn ang="0">
                    <a:pos x="29" y="110"/>
                  </a:cxn>
                  <a:cxn ang="0">
                    <a:pos x="10" y="102"/>
                  </a:cxn>
                  <a:cxn ang="0">
                    <a:pos x="7" y="100"/>
                  </a:cxn>
                  <a:cxn ang="0">
                    <a:pos x="2" y="94"/>
                  </a:cxn>
                  <a:cxn ang="0">
                    <a:pos x="0" y="85"/>
                  </a:cxn>
                  <a:cxn ang="0">
                    <a:pos x="2" y="74"/>
                  </a:cxn>
                  <a:cxn ang="0">
                    <a:pos x="7" y="62"/>
                  </a:cxn>
                  <a:cxn ang="0">
                    <a:pos x="16" y="49"/>
                  </a:cxn>
                  <a:cxn ang="0">
                    <a:pos x="27" y="36"/>
                  </a:cxn>
                  <a:cxn ang="0">
                    <a:pos x="43" y="23"/>
                  </a:cxn>
                  <a:cxn ang="0">
                    <a:pos x="43" y="23"/>
                  </a:cxn>
                </a:cxnLst>
                <a:rect l="0" t="0" r="r" b="b"/>
                <a:pathLst>
                  <a:path w="156" h="183">
                    <a:moveTo>
                      <a:pt x="43" y="23"/>
                    </a:moveTo>
                    <a:lnTo>
                      <a:pt x="54" y="16"/>
                    </a:lnTo>
                    <a:lnTo>
                      <a:pt x="64" y="10"/>
                    </a:lnTo>
                    <a:lnTo>
                      <a:pt x="73" y="5"/>
                    </a:lnTo>
                    <a:lnTo>
                      <a:pt x="80" y="3"/>
                    </a:lnTo>
                    <a:lnTo>
                      <a:pt x="86" y="1"/>
                    </a:lnTo>
                    <a:lnTo>
                      <a:pt x="92" y="0"/>
                    </a:lnTo>
                    <a:lnTo>
                      <a:pt x="97" y="0"/>
                    </a:lnTo>
                    <a:lnTo>
                      <a:pt x="102" y="0"/>
                    </a:lnTo>
                    <a:lnTo>
                      <a:pt x="108" y="1"/>
                    </a:lnTo>
                    <a:lnTo>
                      <a:pt x="113" y="1"/>
                    </a:lnTo>
                    <a:lnTo>
                      <a:pt x="113" y="1"/>
                    </a:lnTo>
                    <a:lnTo>
                      <a:pt x="118" y="3"/>
                    </a:lnTo>
                    <a:lnTo>
                      <a:pt x="122" y="7"/>
                    </a:lnTo>
                    <a:lnTo>
                      <a:pt x="126" y="13"/>
                    </a:lnTo>
                    <a:lnTo>
                      <a:pt x="128" y="20"/>
                    </a:lnTo>
                    <a:lnTo>
                      <a:pt x="130" y="28"/>
                    </a:lnTo>
                    <a:lnTo>
                      <a:pt x="132" y="36"/>
                    </a:lnTo>
                    <a:lnTo>
                      <a:pt x="134" y="44"/>
                    </a:lnTo>
                    <a:lnTo>
                      <a:pt x="136" y="51"/>
                    </a:lnTo>
                    <a:lnTo>
                      <a:pt x="139" y="57"/>
                    </a:lnTo>
                    <a:lnTo>
                      <a:pt x="142" y="62"/>
                    </a:lnTo>
                    <a:lnTo>
                      <a:pt x="142" y="62"/>
                    </a:lnTo>
                    <a:lnTo>
                      <a:pt x="148" y="70"/>
                    </a:lnTo>
                    <a:lnTo>
                      <a:pt x="153" y="78"/>
                    </a:lnTo>
                    <a:lnTo>
                      <a:pt x="156" y="86"/>
                    </a:lnTo>
                    <a:lnTo>
                      <a:pt x="156" y="94"/>
                    </a:lnTo>
                    <a:lnTo>
                      <a:pt x="155" y="102"/>
                    </a:lnTo>
                    <a:lnTo>
                      <a:pt x="155" y="102"/>
                    </a:lnTo>
                    <a:lnTo>
                      <a:pt x="151" y="107"/>
                    </a:lnTo>
                    <a:lnTo>
                      <a:pt x="146" y="112"/>
                    </a:lnTo>
                    <a:lnTo>
                      <a:pt x="139" y="116"/>
                    </a:lnTo>
                    <a:lnTo>
                      <a:pt x="131" y="121"/>
                    </a:lnTo>
                    <a:lnTo>
                      <a:pt x="123" y="127"/>
                    </a:lnTo>
                    <a:lnTo>
                      <a:pt x="116" y="135"/>
                    </a:lnTo>
                    <a:lnTo>
                      <a:pt x="116" y="135"/>
                    </a:lnTo>
                    <a:lnTo>
                      <a:pt x="112" y="143"/>
                    </a:lnTo>
                    <a:lnTo>
                      <a:pt x="109" y="150"/>
                    </a:lnTo>
                    <a:lnTo>
                      <a:pt x="107" y="158"/>
                    </a:lnTo>
                    <a:lnTo>
                      <a:pt x="106" y="165"/>
                    </a:lnTo>
                    <a:lnTo>
                      <a:pt x="104" y="171"/>
                    </a:lnTo>
                    <a:lnTo>
                      <a:pt x="101" y="176"/>
                    </a:lnTo>
                    <a:lnTo>
                      <a:pt x="95" y="180"/>
                    </a:lnTo>
                    <a:lnTo>
                      <a:pt x="95" y="180"/>
                    </a:lnTo>
                    <a:lnTo>
                      <a:pt x="89" y="182"/>
                    </a:lnTo>
                    <a:lnTo>
                      <a:pt x="81" y="183"/>
                    </a:lnTo>
                    <a:lnTo>
                      <a:pt x="73" y="182"/>
                    </a:lnTo>
                    <a:lnTo>
                      <a:pt x="64" y="180"/>
                    </a:lnTo>
                    <a:lnTo>
                      <a:pt x="55" y="177"/>
                    </a:lnTo>
                    <a:lnTo>
                      <a:pt x="48" y="173"/>
                    </a:lnTo>
                    <a:lnTo>
                      <a:pt x="41" y="169"/>
                    </a:lnTo>
                    <a:lnTo>
                      <a:pt x="37" y="164"/>
                    </a:lnTo>
                    <a:lnTo>
                      <a:pt x="37" y="164"/>
                    </a:lnTo>
                    <a:lnTo>
                      <a:pt x="32" y="155"/>
                    </a:lnTo>
                    <a:lnTo>
                      <a:pt x="32" y="147"/>
                    </a:lnTo>
                    <a:lnTo>
                      <a:pt x="32" y="138"/>
                    </a:lnTo>
                    <a:lnTo>
                      <a:pt x="33" y="128"/>
                    </a:lnTo>
                    <a:lnTo>
                      <a:pt x="33" y="128"/>
                    </a:lnTo>
                    <a:lnTo>
                      <a:pt x="32" y="117"/>
                    </a:lnTo>
                    <a:lnTo>
                      <a:pt x="29" y="110"/>
                    </a:lnTo>
                    <a:lnTo>
                      <a:pt x="22" y="105"/>
                    </a:lnTo>
                    <a:lnTo>
                      <a:pt x="10" y="102"/>
                    </a:lnTo>
                    <a:lnTo>
                      <a:pt x="10" y="102"/>
                    </a:lnTo>
                    <a:lnTo>
                      <a:pt x="7" y="100"/>
                    </a:lnTo>
                    <a:lnTo>
                      <a:pt x="4" y="98"/>
                    </a:lnTo>
                    <a:lnTo>
                      <a:pt x="2" y="94"/>
                    </a:lnTo>
                    <a:lnTo>
                      <a:pt x="1" y="90"/>
                    </a:lnTo>
                    <a:lnTo>
                      <a:pt x="0" y="85"/>
                    </a:lnTo>
                    <a:lnTo>
                      <a:pt x="1" y="80"/>
                    </a:lnTo>
                    <a:lnTo>
                      <a:pt x="2" y="74"/>
                    </a:lnTo>
                    <a:lnTo>
                      <a:pt x="4" y="68"/>
                    </a:lnTo>
                    <a:lnTo>
                      <a:pt x="7" y="62"/>
                    </a:lnTo>
                    <a:lnTo>
                      <a:pt x="11" y="55"/>
                    </a:lnTo>
                    <a:lnTo>
                      <a:pt x="16" y="49"/>
                    </a:lnTo>
                    <a:lnTo>
                      <a:pt x="21" y="42"/>
                    </a:lnTo>
                    <a:lnTo>
                      <a:pt x="27" y="36"/>
                    </a:lnTo>
                    <a:lnTo>
                      <a:pt x="35" y="29"/>
                    </a:lnTo>
                    <a:lnTo>
                      <a:pt x="43" y="23"/>
                    </a:lnTo>
                    <a:lnTo>
                      <a:pt x="43" y="23"/>
                    </a:lnTo>
                    <a:lnTo>
                      <a:pt x="43" y="23"/>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1" name="Freeform 10"/>
              <p:cNvSpPr>
                <a:spLocks noChangeArrowheads="1"/>
              </p:cNvSpPr>
              <p:nvPr/>
            </p:nvSpPr>
            <p:spPr bwMode="auto">
              <a:xfrm>
                <a:off x="4851401" y="5694363"/>
                <a:ext cx="293688" cy="246063"/>
              </a:xfrm>
              <a:custGeom>
                <a:avLst/>
                <a:gdLst/>
                <a:ahLst/>
                <a:cxnLst>
                  <a:cxn ang="0">
                    <a:pos x="27" y="37"/>
                  </a:cxn>
                  <a:cxn ang="0">
                    <a:pos x="13" y="53"/>
                  </a:cxn>
                  <a:cxn ang="0">
                    <a:pos x="5" y="65"/>
                  </a:cxn>
                  <a:cxn ang="0">
                    <a:pos x="2" y="75"/>
                  </a:cxn>
                  <a:cxn ang="0">
                    <a:pos x="0" y="85"/>
                  </a:cxn>
                  <a:cxn ang="0">
                    <a:pos x="0" y="91"/>
                  </a:cxn>
                  <a:cxn ang="0">
                    <a:pos x="3" y="101"/>
                  </a:cxn>
                  <a:cxn ang="0">
                    <a:pos x="14" y="109"/>
                  </a:cxn>
                  <a:cxn ang="0">
                    <a:pos x="29" y="117"/>
                  </a:cxn>
                  <a:cxn ang="0">
                    <a:pos x="43" y="125"/>
                  </a:cxn>
                  <a:cxn ang="0">
                    <a:pos x="52" y="132"/>
                  </a:cxn>
                  <a:cxn ang="0">
                    <a:pos x="58" y="140"/>
                  </a:cxn>
                  <a:cxn ang="0">
                    <a:pos x="72" y="151"/>
                  </a:cxn>
                  <a:cxn ang="0">
                    <a:pos x="88" y="155"/>
                  </a:cxn>
                  <a:cxn ang="0">
                    <a:pos x="94" y="152"/>
                  </a:cxn>
                  <a:cxn ang="0">
                    <a:pos x="105" y="142"/>
                  </a:cxn>
                  <a:cxn ang="0">
                    <a:pos x="119" y="129"/>
                  </a:cxn>
                  <a:cxn ang="0">
                    <a:pos x="129" y="124"/>
                  </a:cxn>
                  <a:cxn ang="0">
                    <a:pos x="146" y="120"/>
                  </a:cxn>
                  <a:cxn ang="0">
                    <a:pos x="160" y="121"/>
                  </a:cxn>
                  <a:cxn ang="0">
                    <a:pos x="173" y="119"/>
                  </a:cxn>
                  <a:cxn ang="0">
                    <a:pos x="178" y="115"/>
                  </a:cxn>
                  <a:cxn ang="0">
                    <a:pos x="183" y="101"/>
                  </a:cxn>
                  <a:cxn ang="0">
                    <a:pos x="185" y="84"/>
                  </a:cxn>
                  <a:cxn ang="0">
                    <a:pos x="182" y="66"/>
                  </a:cxn>
                  <a:cxn ang="0">
                    <a:pos x="175" y="54"/>
                  </a:cxn>
                  <a:cxn ang="0">
                    <a:pos x="167" y="47"/>
                  </a:cxn>
                  <a:cxn ang="0">
                    <a:pos x="151" y="43"/>
                  </a:cxn>
                  <a:cxn ang="0">
                    <a:pos x="140" y="41"/>
                  </a:cxn>
                  <a:cxn ang="0">
                    <a:pos x="125" y="34"/>
                  </a:cxn>
                  <a:cxn ang="0">
                    <a:pos x="121" y="13"/>
                  </a:cxn>
                  <a:cxn ang="0">
                    <a:pos x="120" y="10"/>
                  </a:cxn>
                  <a:cxn ang="0">
                    <a:pos x="115" y="4"/>
                  </a:cxn>
                  <a:cxn ang="0">
                    <a:pos x="107" y="0"/>
                  </a:cxn>
                  <a:cxn ang="0">
                    <a:pos x="96" y="0"/>
                  </a:cxn>
                  <a:cxn ang="0">
                    <a:pos x="83" y="2"/>
                  </a:cxn>
                  <a:cxn ang="0">
                    <a:pos x="68" y="7"/>
                  </a:cxn>
                  <a:cxn ang="0">
                    <a:pos x="53" y="15"/>
                  </a:cxn>
                  <a:cxn ang="0">
                    <a:pos x="37" y="27"/>
                  </a:cxn>
                  <a:cxn ang="0">
                    <a:pos x="37" y="27"/>
                  </a:cxn>
                </a:cxnLst>
                <a:rect l="0" t="0" r="r" b="b"/>
                <a:pathLst>
                  <a:path w="185" h="155">
                    <a:moveTo>
                      <a:pt x="37" y="27"/>
                    </a:moveTo>
                    <a:lnTo>
                      <a:pt x="27" y="37"/>
                    </a:lnTo>
                    <a:lnTo>
                      <a:pt x="19" y="45"/>
                    </a:lnTo>
                    <a:lnTo>
                      <a:pt x="13" y="53"/>
                    </a:lnTo>
                    <a:lnTo>
                      <a:pt x="8" y="59"/>
                    </a:lnTo>
                    <a:lnTo>
                      <a:pt x="5" y="65"/>
                    </a:lnTo>
                    <a:lnTo>
                      <a:pt x="3" y="70"/>
                    </a:lnTo>
                    <a:lnTo>
                      <a:pt x="2" y="75"/>
                    </a:lnTo>
                    <a:lnTo>
                      <a:pt x="1" y="80"/>
                    </a:lnTo>
                    <a:lnTo>
                      <a:pt x="0" y="85"/>
                    </a:lnTo>
                    <a:lnTo>
                      <a:pt x="0" y="91"/>
                    </a:lnTo>
                    <a:lnTo>
                      <a:pt x="0" y="91"/>
                    </a:lnTo>
                    <a:lnTo>
                      <a:pt x="0" y="96"/>
                    </a:lnTo>
                    <a:lnTo>
                      <a:pt x="3" y="101"/>
                    </a:lnTo>
                    <a:lnTo>
                      <a:pt x="8" y="105"/>
                    </a:lnTo>
                    <a:lnTo>
                      <a:pt x="14" y="109"/>
                    </a:lnTo>
                    <a:lnTo>
                      <a:pt x="21" y="113"/>
                    </a:lnTo>
                    <a:lnTo>
                      <a:pt x="29" y="117"/>
                    </a:lnTo>
                    <a:lnTo>
                      <a:pt x="36" y="121"/>
                    </a:lnTo>
                    <a:lnTo>
                      <a:pt x="43" y="125"/>
                    </a:lnTo>
                    <a:lnTo>
                      <a:pt x="48" y="128"/>
                    </a:lnTo>
                    <a:lnTo>
                      <a:pt x="52" y="132"/>
                    </a:lnTo>
                    <a:lnTo>
                      <a:pt x="52" y="132"/>
                    </a:lnTo>
                    <a:lnTo>
                      <a:pt x="58" y="140"/>
                    </a:lnTo>
                    <a:lnTo>
                      <a:pt x="65" y="147"/>
                    </a:lnTo>
                    <a:lnTo>
                      <a:pt x="72" y="151"/>
                    </a:lnTo>
                    <a:lnTo>
                      <a:pt x="80" y="154"/>
                    </a:lnTo>
                    <a:lnTo>
                      <a:pt x="88" y="155"/>
                    </a:lnTo>
                    <a:lnTo>
                      <a:pt x="88" y="155"/>
                    </a:lnTo>
                    <a:lnTo>
                      <a:pt x="94" y="152"/>
                    </a:lnTo>
                    <a:lnTo>
                      <a:pt x="99" y="148"/>
                    </a:lnTo>
                    <a:lnTo>
                      <a:pt x="105" y="142"/>
                    </a:lnTo>
                    <a:lnTo>
                      <a:pt x="112" y="135"/>
                    </a:lnTo>
                    <a:lnTo>
                      <a:pt x="119" y="129"/>
                    </a:lnTo>
                    <a:lnTo>
                      <a:pt x="129" y="124"/>
                    </a:lnTo>
                    <a:lnTo>
                      <a:pt x="129" y="124"/>
                    </a:lnTo>
                    <a:lnTo>
                      <a:pt x="137" y="121"/>
                    </a:lnTo>
                    <a:lnTo>
                      <a:pt x="146" y="120"/>
                    </a:lnTo>
                    <a:lnTo>
                      <a:pt x="153" y="121"/>
                    </a:lnTo>
                    <a:lnTo>
                      <a:pt x="160" y="121"/>
                    </a:lnTo>
                    <a:lnTo>
                      <a:pt x="167" y="121"/>
                    </a:lnTo>
                    <a:lnTo>
                      <a:pt x="173" y="119"/>
                    </a:lnTo>
                    <a:lnTo>
                      <a:pt x="178" y="115"/>
                    </a:lnTo>
                    <a:lnTo>
                      <a:pt x="178" y="115"/>
                    </a:lnTo>
                    <a:lnTo>
                      <a:pt x="181" y="109"/>
                    </a:lnTo>
                    <a:lnTo>
                      <a:pt x="183" y="101"/>
                    </a:lnTo>
                    <a:lnTo>
                      <a:pt x="185" y="93"/>
                    </a:lnTo>
                    <a:lnTo>
                      <a:pt x="185" y="84"/>
                    </a:lnTo>
                    <a:lnTo>
                      <a:pt x="184" y="75"/>
                    </a:lnTo>
                    <a:lnTo>
                      <a:pt x="182" y="66"/>
                    </a:lnTo>
                    <a:lnTo>
                      <a:pt x="179" y="59"/>
                    </a:lnTo>
                    <a:lnTo>
                      <a:pt x="175" y="54"/>
                    </a:lnTo>
                    <a:lnTo>
                      <a:pt x="175" y="54"/>
                    </a:lnTo>
                    <a:lnTo>
                      <a:pt x="167" y="47"/>
                    </a:lnTo>
                    <a:lnTo>
                      <a:pt x="160" y="45"/>
                    </a:lnTo>
                    <a:lnTo>
                      <a:pt x="151" y="43"/>
                    </a:lnTo>
                    <a:lnTo>
                      <a:pt x="140" y="41"/>
                    </a:lnTo>
                    <a:lnTo>
                      <a:pt x="140" y="41"/>
                    </a:lnTo>
                    <a:lnTo>
                      <a:pt x="131" y="38"/>
                    </a:lnTo>
                    <a:lnTo>
                      <a:pt x="125" y="34"/>
                    </a:lnTo>
                    <a:lnTo>
                      <a:pt x="122" y="26"/>
                    </a:lnTo>
                    <a:lnTo>
                      <a:pt x="121" y="13"/>
                    </a:lnTo>
                    <a:lnTo>
                      <a:pt x="121" y="13"/>
                    </a:lnTo>
                    <a:lnTo>
                      <a:pt x="120" y="10"/>
                    </a:lnTo>
                    <a:lnTo>
                      <a:pt x="118" y="6"/>
                    </a:lnTo>
                    <a:lnTo>
                      <a:pt x="115" y="4"/>
                    </a:lnTo>
                    <a:lnTo>
                      <a:pt x="112" y="2"/>
                    </a:lnTo>
                    <a:lnTo>
                      <a:pt x="107" y="0"/>
                    </a:lnTo>
                    <a:lnTo>
                      <a:pt x="102" y="0"/>
                    </a:lnTo>
                    <a:lnTo>
                      <a:pt x="96" y="0"/>
                    </a:lnTo>
                    <a:lnTo>
                      <a:pt x="90" y="0"/>
                    </a:lnTo>
                    <a:lnTo>
                      <a:pt x="83" y="2"/>
                    </a:lnTo>
                    <a:lnTo>
                      <a:pt x="76" y="4"/>
                    </a:lnTo>
                    <a:lnTo>
                      <a:pt x="68" y="7"/>
                    </a:lnTo>
                    <a:lnTo>
                      <a:pt x="60" y="11"/>
                    </a:lnTo>
                    <a:lnTo>
                      <a:pt x="53" y="15"/>
                    </a:lnTo>
                    <a:lnTo>
                      <a:pt x="45" y="21"/>
                    </a:lnTo>
                    <a:lnTo>
                      <a:pt x="37" y="27"/>
                    </a:lnTo>
                    <a:lnTo>
                      <a:pt x="37" y="27"/>
                    </a:lnTo>
                    <a:lnTo>
                      <a:pt x="37" y="27"/>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2" name="Freeform 11"/>
              <p:cNvSpPr>
                <a:spLocks noChangeArrowheads="1"/>
              </p:cNvSpPr>
              <p:nvPr/>
            </p:nvSpPr>
            <p:spPr bwMode="auto">
              <a:xfrm>
                <a:off x="4937126" y="5972175"/>
                <a:ext cx="242888" cy="266700"/>
              </a:xfrm>
              <a:custGeom>
                <a:avLst/>
                <a:gdLst/>
                <a:ahLst/>
                <a:cxnLst>
                  <a:cxn ang="0">
                    <a:pos x="151" y="56"/>
                  </a:cxn>
                  <a:cxn ang="0">
                    <a:pos x="146" y="36"/>
                  </a:cxn>
                  <a:cxn ang="0">
                    <a:pos x="141" y="22"/>
                  </a:cxn>
                  <a:cxn ang="0">
                    <a:pos x="134" y="14"/>
                  </a:cxn>
                  <a:cxn ang="0">
                    <a:pos x="127" y="7"/>
                  </a:cxn>
                  <a:cxn ang="0">
                    <a:pos x="123" y="3"/>
                  </a:cxn>
                  <a:cxn ang="0">
                    <a:pos x="112" y="0"/>
                  </a:cxn>
                  <a:cxn ang="0">
                    <a:pos x="99" y="4"/>
                  </a:cxn>
                  <a:cxn ang="0">
                    <a:pos x="84" y="11"/>
                  </a:cxn>
                  <a:cxn ang="0">
                    <a:pos x="70" y="18"/>
                  </a:cxn>
                  <a:cxn ang="0">
                    <a:pos x="58" y="21"/>
                  </a:cxn>
                  <a:cxn ang="0">
                    <a:pos x="48" y="22"/>
                  </a:cxn>
                  <a:cxn ang="0">
                    <a:pos x="31" y="27"/>
                  </a:cxn>
                  <a:cxn ang="0">
                    <a:pos x="20" y="38"/>
                  </a:cxn>
                  <a:cxn ang="0">
                    <a:pos x="18" y="44"/>
                  </a:cxn>
                  <a:cxn ang="0">
                    <a:pos x="20" y="59"/>
                  </a:cxn>
                  <a:cxn ang="0">
                    <a:pos x="22" y="78"/>
                  </a:cxn>
                  <a:cxn ang="0">
                    <a:pos x="21" y="89"/>
                  </a:cxn>
                  <a:cxn ang="0">
                    <a:pos x="14" y="105"/>
                  </a:cxn>
                  <a:cxn ang="0">
                    <a:pos x="5" y="116"/>
                  </a:cxn>
                  <a:cxn ang="0">
                    <a:pos x="0" y="128"/>
                  </a:cxn>
                  <a:cxn ang="0">
                    <a:pos x="0" y="134"/>
                  </a:cxn>
                  <a:cxn ang="0">
                    <a:pos x="8" y="147"/>
                  </a:cxn>
                  <a:cxn ang="0">
                    <a:pos x="21" y="158"/>
                  </a:cxn>
                  <a:cxn ang="0">
                    <a:pos x="37" y="166"/>
                  </a:cxn>
                  <a:cxn ang="0">
                    <a:pos x="51" y="168"/>
                  </a:cxn>
                  <a:cxn ang="0">
                    <a:pos x="61" y="165"/>
                  </a:cxn>
                  <a:cxn ang="0">
                    <a:pos x="73" y="154"/>
                  </a:cxn>
                  <a:cxn ang="0">
                    <a:pos x="81" y="146"/>
                  </a:cxn>
                  <a:cxn ang="0">
                    <a:pos x="97" y="138"/>
                  </a:cxn>
                  <a:cxn ang="0">
                    <a:pos x="116" y="146"/>
                  </a:cxn>
                  <a:cxn ang="0">
                    <a:pos x="119" y="148"/>
                  </a:cxn>
                  <a:cxn ang="0">
                    <a:pos x="127" y="147"/>
                  </a:cxn>
                  <a:cxn ang="0">
                    <a:pos x="134" y="143"/>
                  </a:cxn>
                  <a:cxn ang="0">
                    <a:pos x="141" y="134"/>
                  </a:cxn>
                  <a:cxn ang="0">
                    <a:pos x="147" y="122"/>
                  </a:cxn>
                  <a:cxn ang="0">
                    <a:pos x="151" y="107"/>
                  </a:cxn>
                  <a:cxn ang="0">
                    <a:pos x="153" y="90"/>
                  </a:cxn>
                  <a:cxn ang="0">
                    <a:pos x="153" y="70"/>
                  </a:cxn>
                  <a:cxn ang="0">
                    <a:pos x="153" y="70"/>
                  </a:cxn>
                </a:cxnLst>
                <a:rect l="0" t="0" r="r" b="b"/>
                <a:pathLst>
                  <a:path w="153" h="168">
                    <a:moveTo>
                      <a:pt x="153" y="70"/>
                    </a:moveTo>
                    <a:lnTo>
                      <a:pt x="151" y="56"/>
                    </a:lnTo>
                    <a:lnTo>
                      <a:pt x="148" y="45"/>
                    </a:lnTo>
                    <a:lnTo>
                      <a:pt x="146" y="36"/>
                    </a:lnTo>
                    <a:lnTo>
                      <a:pt x="143" y="28"/>
                    </a:lnTo>
                    <a:lnTo>
                      <a:pt x="141" y="22"/>
                    </a:lnTo>
                    <a:lnTo>
                      <a:pt x="137" y="18"/>
                    </a:lnTo>
                    <a:lnTo>
                      <a:pt x="134" y="14"/>
                    </a:lnTo>
                    <a:lnTo>
                      <a:pt x="131" y="10"/>
                    </a:lnTo>
                    <a:lnTo>
                      <a:pt x="127" y="7"/>
                    </a:lnTo>
                    <a:lnTo>
                      <a:pt x="123" y="3"/>
                    </a:lnTo>
                    <a:lnTo>
                      <a:pt x="123" y="3"/>
                    </a:lnTo>
                    <a:lnTo>
                      <a:pt x="118" y="0"/>
                    </a:lnTo>
                    <a:lnTo>
                      <a:pt x="112" y="0"/>
                    </a:lnTo>
                    <a:lnTo>
                      <a:pt x="106" y="1"/>
                    </a:lnTo>
                    <a:lnTo>
                      <a:pt x="99" y="4"/>
                    </a:lnTo>
                    <a:lnTo>
                      <a:pt x="91" y="7"/>
                    </a:lnTo>
                    <a:lnTo>
                      <a:pt x="84" y="11"/>
                    </a:lnTo>
                    <a:lnTo>
                      <a:pt x="77" y="15"/>
                    </a:lnTo>
                    <a:lnTo>
                      <a:pt x="70" y="18"/>
                    </a:lnTo>
                    <a:lnTo>
                      <a:pt x="64" y="21"/>
                    </a:lnTo>
                    <a:lnTo>
                      <a:pt x="58" y="21"/>
                    </a:lnTo>
                    <a:lnTo>
                      <a:pt x="58" y="21"/>
                    </a:lnTo>
                    <a:lnTo>
                      <a:pt x="48" y="22"/>
                    </a:lnTo>
                    <a:lnTo>
                      <a:pt x="39" y="24"/>
                    </a:lnTo>
                    <a:lnTo>
                      <a:pt x="31" y="27"/>
                    </a:lnTo>
                    <a:lnTo>
                      <a:pt x="24" y="32"/>
                    </a:lnTo>
                    <a:lnTo>
                      <a:pt x="20" y="38"/>
                    </a:lnTo>
                    <a:lnTo>
                      <a:pt x="20" y="38"/>
                    </a:lnTo>
                    <a:lnTo>
                      <a:pt x="18" y="44"/>
                    </a:lnTo>
                    <a:lnTo>
                      <a:pt x="18" y="51"/>
                    </a:lnTo>
                    <a:lnTo>
                      <a:pt x="20" y="59"/>
                    </a:lnTo>
                    <a:lnTo>
                      <a:pt x="21" y="68"/>
                    </a:lnTo>
                    <a:lnTo>
                      <a:pt x="22" y="78"/>
                    </a:lnTo>
                    <a:lnTo>
                      <a:pt x="21" y="89"/>
                    </a:lnTo>
                    <a:lnTo>
                      <a:pt x="21" y="89"/>
                    </a:lnTo>
                    <a:lnTo>
                      <a:pt x="18" y="98"/>
                    </a:lnTo>
                    <a:lnTo>
                      <a:pt x="14" y="105"/>
                    </a:lnTo>
                    <a:lnTo>
                      <a:pt x="9" y="111"/>
                    </a:lnTo>
                    <a:lnTo>
                      <a:pt x="5" y="116"/>
                    </a:lnTo>
                    <a:lnTo>
                      <a:pt x="1" y="122"/>
                    </a:lnTo>
                    <a:lnTo>
                      <a:pt x="0" y="128"/>
                    </a:lnTo>
                    <a:lnTo>
                      <a:pt x="0" y="134"/>
                    </a:lnTo>
                    <a:lnTo>
                      <a:pt x="0" y="134"/>
                    </a:lnTo>
                    <a:lnTo>
                      <a:pt x="3" y="140"/>
                    </a:lnTo>
                    <a:lnTo>
                      <a:pt x="8" y="147"/>
                    </a:lnTo>
                    <a:lnTo>
                      <a:pt x="14" y="152"/>
                    </a:lnTo>
                    <a:lnTo>
                      <a:pt x="21" y="158"/>
                    </a:lnTo>
                    <a:lnTo>
                      <a:pt x="29" y="162"/>
                    </a:lnTo>
                    <a:lnTo>
                      <a:pt x="37" y="166"/>
                    </a:lnTo>
                    <a:lnTo>
                      <a:pt x="45" y="168"/>
                    </a:lnTo>
                    <a:lnTo>
                      <a:pt x="51" y="168"/>
                    </a:lnTo>
                    <a:lnTo>
                      <a:pt x="51" y="168"/>
                    </a:lnTo>
                    <a:lnTo>
                      <a:pt x="61" y="165"/>
                    </a:lnTo>
                    <a:lnTo>
                      <a:pt x="68" y="160"/>
                    </a:lnTo>
                    <a:lnTo>
                      <a:pt x="73" y="154"/>
                    </a:lnTo>
                    <a:lnTo>
                      <a:pt x="81" y="146"/>
                    </a:lnTo>
                    <a:lnTo>
                      <a:pt x="81" y="146"/>
                    </a:lnTo>
                    <a:lnTo>
                      <a:pt x="90" y="140"/>
                    </a:lnTo>
                    <a:lnTo>
                      <a:pt x="97" y="138"/>
                    </a:lnTo>
                    <a:lnTo>
                      <a:pt x="105" y="140"/>
                    </a:lnTo>
                    <a:lnTo>
                      <a:pt x="116" y="146"/>
                    </a:lnTo>
                    <a:lnTo>
                      <a:pt x="116" y="146"/>
                    </a:lnTo>
                    <a:lnTo>
                      <a:pt x="119" y="148"/>
                    </a:lnTo>
                    <a:lnTo>
                      <a:pt x="123" y="148"/>
                    </a:lnTo>
                    <a:lnTo>
                      <a:pt x="127" y="147"/>
                    </a:lnTo>
                    <a:lnTo>
                      <a:pt x="130" y="146"/>
                    </a:lnTo>
                    <a:lnTo>
                      <a:pt x="134" y="143"/>
                    </a:lnTo>
                    <a:lnTo>
                      <a:pt x="138" y="139"/>
                    </a:lnTo>
                    <a:lnTo>
                      <a:pt x="141" y="134"/>
                    </a:lnTo>
                    <a:lnTo>
                      <a:pt x="144" y="129"/>
                    </a:lnTo>
                    <a:lnTo>
                      <a:pt x="147" y="122"/>
                    </a:lnTo>
                    <a:lnTo>
                      <a:pt x="150" y="115"/>
                    </a:lnTo>
                    <a:lnTo>
                      <a:pt x="151" y="107"/>
                    </a:lnTo>
                    <a:lnTo>
                      <a:pt x="153" y="99"/>
                    </a:lnTo>
                    <a:lnTo>
                      <a:pt x="153" y="90"/>
                    </a:lnTo>
                    <a:lnTo>
                      <a:pt x="153" y="80"/>
                    </a:lnTo>
                    <a:lnTo>
                      <a:pt x="153" y="70"/>
                    </a:lnTo>
                    <a:lnTo>
                      <a:pt x="153" y="70"/>
                    </a:lnTo>
                    <a:lnTo>
                      <a:pt x="153" y="70"/>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3" name="Freeform 12"/>
              <p:cNvSpPr>
                <a:spLocks noChangeArrowheads="1"/>
              </p:cNvSpPr>
              <p:nvPr/>
            </p:nvSpPr>
            <p:spPr bwMode="auto">
              <a:xfrm>
                <a:off x="4743451" y="5870575"/>
                <a:ext cx="234950" cy="231775"/>
              </a:xfrm>
              <a:custGeom>
                <a:avLst/>
                <a:gdLst/>
                <a:ahLst/>
                <a:cxnLst>
                  <a:cxn ang="0">
                    <a:pos x="46" y="10"/>
                  </a:cxn>
                  <a:cxn ang="0">
                    <a:pos x="57" y="7"/>
                  </a:cxn>
                  <a:cxn ang="0">
                    <a:pos x="62" y="5"/>
                  </a:cxn>
                  <a:cxn ang="0">
                    <a:pos x="63" y="4"/>
                  </a:cxn>
                  <a:cxn ang="0">
                    <a:pos x="62" y="3"/>
                  </a:cxn>
                  <a:cxn ang="0">
                    <a:pos x="62" y="2"/>
                  </a:cxn>
                  <a:cxn ang="0">
                    <a:pos x="64" y="2"/>
                  </a:cxn>
                  <a:cxn ang="0">
                    <a:pos x="72" y="0"/>
                  </a:cxn>
                  <a:cxn ang="0">
                    <a:pos x="79" y="0"/>
                  </a:cxn>
                  <a:cxn ang="0">
                    <a:pos x="90" y="6"/>
                  </a:cxn>
                  <a:cxn ang="0">
                    <a:pos x="99" y="17"/>
                  </a:cxn>
                  <a:cxn ang="0">
                    <a:pos x="106" y="30"/>
                  </a:cxn>
                  <a:cxn ang="0">
                    <a:pos x="112" y="44"/>
                  </a:cxn>
                  <a:cxn ang="0">
                    <a:pos x="118" y="55"/>
                  </a:cxn>
                  <a:cxn ang="0">
                    <a:pos x="120" y="58"/>
                  </a:cxn>
                  <a:cxn ang="0">
                    <a:pos x="134" y="70"/>
                  </a:cxn>
                  <a:cxn ang="0">
                    <a:pos x="145" y="81"/>
                  </a:cxn>
                  <a:cxn ang="0">
                    <a:pos x="148" y="93"/>
                  </a:cxn>
                  <a:cxn ang="0">
                    <a:pos x="144" y="98"/>
                  </a:cxn>
                  <a:cxn ang="0">
                    <a:pos x="132" y="107"/>
                  </a:cxn>
                  <a:cxn ang="0">
                    <a:pos x="116" y="118"/>
                  </a:cxn>
                  <a:cxn ang="0">
                    <a:pos x="109" y="126"/>
                  </a:cxn>
                  <a:cxn ang="0">
                    <a:pos x="100" y="137"/>
                  </a:cxn>
                  <a:cxn ang="0">
                    <a:pos x="95" y="139"/>
                  </a:cxn>
                  <a:cxn ang="0">
                    <a:pos x="85" y="143"/>
                  </a:cxn>
                  <a:cxn ang="0">
                    <a:pos x="76" y="146"/>
                  </a:cxn>
                  <a:cxn ang="0">
                    <a:pos x="68" y="140"/>
                  </a:cxn>
                  <a:cxn ang="0">
                    <a:pos x="63" y="131"/>
                  </a:cxn>
                  <a:cxn ang="0">
                    <a:pos x="54" y="125"/>
                  </a:cxn>
                  <a:cxn ang="0">
                    <a:pos x="41" y="126"/>
                  </a:cxn>
                  <a:cxn ang="0">
                    <a:pos x="31" y="125"/>
                  </a:cxn>
                  <a:cxn ang="0">
                    <a:pos x="26" y="118"/>
                  </a:cxn>
                  <a:cxn ang="0">
                    <a:pos x="26" y="111"/>
                  </a:cxn>
                  <a:cxn ang="0">
                    <a:pos x="28" y="95"/>
                  </a:cxn>
                  <a:cxn ang="0">
                    <a:pos x="26" y="81"/>
                  </a:cxn>
                  <a:cxn ang="0">
                    <a:pos x="15" y="73"/>
                  </a:cxn>
                  <a:cxn ang="0">
                    <a:pos x="11" y="71"/>
                  </a:cxn>
                  <a:cxn ang="0">
                    <a:pos x="5" y="65"/>
                  </a:cxn>
                  <a:cxn ang="0">
                    <a:pos x="1" y="57"/>
                  </a:cxn>
                  <a:cxn ang="0">
                    <a:pos x="0" y="46"/>
                  </a:cxn>
                  <a:cxn ang="0">
                    <a:pos x="3" y="35"/>
                  </a:cxn>
                  <a:cxn ang="0">
                    <a:pos x="9" y="25"/>
                  </a:cxn>
                  <a:cxn ang="0">
                    <a:pos x="21" y="17"/>
                  </a:cxn>
                  <a:cxn ang="0">
                    <a:pos x="37" y="11"/>
                  </a:cxn>
                  <a:cxn ang="0">
                    <a:pos x="37" y="11"/>
                  </a:cxn>
                </a:cxnLst>
                <a:rect l="0" t="0" r="r" b="b"/>
                <a:pathLst>
                  <a:path w="148" h="146">
                    <a:moveTo>
                      <a:pt x="37" y="11"/>
                    </a:moveTo>
                    <a:lnTo>
                      <a:pt x="46" y="10"/>
                    </a:lnTo>
                    <a:lnTo>
                      <a:pt x="52" y="8"/>
                    </a:lnTo>
                    <a:lnTo>
                      <a:pt x="57" y="7"/>
                    </a:lnTo>
                    <a:lnTo>
                      <a:pt x="60" y="6"/>
                    </a:lnTo>
                    <a:lnTo>
                      <a:pt x="62" y="5"/>
                    </a:lnTo>
                    <a:lnTo>
                      <a:pt x="63" y="4"/>
                    </a:lnTo>
                    <a:lnTo>
                      <a:pt x="63" y="4"/>
                    </a:lnTo>
                    <a:lnTo>
                      <a:pt x="62" y="3"/>
                    </a:lnTo>
                    <a:lnTo>
                      <a:pt x="62" y="3"/>
                    </a:lnTo>
                    <a:lnTo>
                      <a:pt x="62" y="3"/>
                    </a:lnTo>
                    <a:lnTo>
                      <a:pt x="62" y="2"/>
                    </a:lnTo>
                    <a:lnTo>
                      <a:pt x="63" y="2"/>
                    </a:lnTo>
                    <a:lnTo>
                      <a:pt x="64" y="2"/>
                    </a:lnTo>
                    <a:lnTo>
                      <a:pt x="68" y="1"/>
                    </a:lnTo>
                    <a:lnTo>
                      <a:pt x="72" y="0"/>
                    </a:lnTo>
                    <a:lnTo>
                      <a:pt x="72" y="0"/>
                    </a:lnTo>
                    <a:lnTo>
                      <a:pt x="79" y="0"/>
                    </a:lnTo>
                    <a:lnTo>
                      <a:pt x="85" y="2"/>
                    </a:lnTo>
                    <a:lnTo>
                      <a:pt x="90" y="6"/>
                    </a:lnTo>
                    <a:lnTo>
                      <a:pt x="95" y="11"/>
                    </a:lnTo>
                    <a:lnTo>
                      <a:pt x="99" y="17"/>
                    </a:lnTo>
                    <a:lnTo>
                      <a:pt x="103" y="23"/>
                    </a:lnTo>
                    <a:lnTo>
                      <a:pt x="106" y="30"/>
                    </a:lnTo>
                    <a:lnTo>
                      <a:pt x="109" y="37"/>
                    </a:lnTo>
                    <a:lnTo>
                      <a:pt x="112" y="44"/>
                    </a:lnTo>
                    <a:lnTo>
                      <a:pt x="115" y="49"/>
                    </a:lnTo>
                    <a:lnTo>
                      <a:pt x="118" y="55"/>
                    </a:lnTo>
                    <a:lnTo>
                      <a:pt x="120" y="58"/>
                    </a:lnTo>
                    <a:lnTo>
                      <a:pt x="120" y="58"/>
                    </a:lnTo>
                    <a:lnTo>
                      <a:pt x="127" y="64"/>
                    </a:lnTo>
                    <a:lnTo>
                      <a:pt x="134" y="70"/>
                    </a:lnTo>
                    <a:lnTo>
                      <a:pt x="140" y="76"/>
                    </a:lnTo>
                    <a:lnTo>
                      <a:pt x="145" y="81"/>
                    </a:lnTo>
                    <a:lnTo>
                      <a:pt x="148" y="87"/>
                    </a:lnTo>
                    <a:lnTo>
                      <a:pt x="148" y="93"/>
                    </a:lnTo>
                    <a:lnTo>
                      <a:pt x="148" y="93"/>
                    </a:lnTo>
                    <a:lnTo>
                      <a:pt x="144" y="98"/>
                    </a:lnTo>
                    <a:lnTo>
                      <a:pt x="139" y="103"/>
                    </a:lnTo>
                    <a:lnTo>
                      <a:pt x="132" y="107"/>
                    </a:lnTo>
                    <a:lnTo>
                      <a:pt x="124" y="112"/>
                    </a:lnTo>
                    <a:lnTo>
                      <a:pt x="116" y="118"/>
                    </a:lnTo>
                    <a:lnTo>
                      <a:pt x="109" y="126"/>
                    </a:lnTo>
                    <a:lnTo>
                      <a:pt x="109" y="126"/>
                    </a:lnTo>
                    <a:lnTo>
                      <a:pt x="104" y="133"/>
                    </a:lnTo>
                    <a:lnTo>
                      <a:pt x="100" y="137"/>
                    </a:lnTo>
                    <a:lnTo>
                      <a:pt x="98" y="138"/>
                    </a:lnTo>
                    <a:lnTo>
                      <a:pt x="95" y="139"/>
                    </a:lnTo>
                    <a:lnTo>
                      <a:pt x="91" y="140"/>
                    </a:lnTo>
                    <a:lnTo>
                      <a:pt x="85" y="143"/>
                    </a:lnTo>
                    <a:lnTo>
                      <a:pt x="85" y="143"/>
                    </a:lnTo>
                    <a:lnTo>
                      <a:pt x="76" y="146"/>
                    </a:lnTo>
                    <a:lnTo>
                      <a:pt x="72" y="145"/>
                    </a:lnTo>
                    <a:lnTo>
                      <a:pt x="68" y="140"/>
                    </a:lnTo>
                    <a:lnTo>
                      <a:pt x="63" y="131"/>
                    </a:lnTo>
                    <a:lnTo>
                      <a:pt x="63" y="131"/>
                    </a:lnTo>
                    <a:lnTo>
                      <a:pt x="59" y="127"/>
                    </a:lnTo>
                    <a:lnTo>
                      <a:pt x="54" y="125"/>
                    </a:lnTo>
                    <a:lnTo>
                      <a:pt x="47" y="125"/>
                    </a:lnTo>
                    <a:lnTo>
                      <a:pt x="41" y="126"/>
                    </a:lnTo>
                    <a:lnTo>
                      <a:pt x="36" y="126"/>
                    </a:lnTo>
                    <a:lnTo>
                      <a:pt x="31" y="125"/>
                    </a:lnTo>
                    <a:lnTo>
                      <a:pt x="27" y="123"/>
                    </a:lnTo>
                    <a:lnTo>
                      <a:pt x="26" y="118"/>
                    </a:lnTo>
                    <a:lnTo>
                      <a:pt x="26" y="118"/>
                    </a:lnTo>
                    <a:lnTo>
                      <a:pt x="26" y="111"/>
                    </a:lnTo>
                    <a:lnTo>
                      <a:pt x="27" y="103"/>
                    </a:lnTo>
                    <a:lnTo>
                      <a:pt x="28" y="95"/>
                    </a:lnTo>
                    <a:lnTo>
                      <a:pt x="27" y="88"/>
                    </a:lnTo>
                    <a:lnTo>
                      <a:pt x="26" y="81"/>
                    </a:lnTo>
                    <a:lnTo>
                      <a:pt x="22" y="76"/>
                    </a:lnTo>
                    <a:lnTo>
                      <a:pt x="15" y="73"/>
                    </a:lnTo>
                    <a:lnTo>
                      <a:pt x="15" y="73"/>
                    </a:lnTo>
                    <a:lnTo>
                      <a:pt x="11" y="71"/>
                    </a:lnTo>
                    <a:lnTo>
                      <a:pt x="8" y="69"/>
                    </a:lnTo>
                    <a:lnTo>
                      <a:pt x="5" y="65"/>
                    </a:lnTo>
                    <a:lnTo>
                      <a:pt x="3" y="61"/>
                    </a:lnTo>
                    <a:lnTo>
                      <a:pt x="1" y="57"/>
                    </a:lnTo>
                    <a:lnTo>
                      <a:pt x="0" y="51"/>
                    </a:lnTo>
                    <a:lnTo>
                      <a:pt x="0" y="46"/>
                    </a:lnTo>
                    <a:lnTo>
                      <a:pt x="1" y="41"/>
                    </a:lnTo>
                    <a:lnTo>
                      <a:pt x="3" y="35"/>
                    </a:lnTo>
                    <a:lnTo>
                      <a:pt x="5" y="30"/>
                    </a:lnTo>
                    <a:lnTo>
                      <a:pt x="9" y="25"/>
                    </a:lnTo>
                    <a:lnTo>
                      <a:pt x="14" y="21"/>
                    </a:lnTo>
                    <a:lnTo>
                      <a:pt x="21" y="17"/>
                    </a:lnTo>
                    <a:lnTo>
                      <a:pt x="28" y="14"/>
                    </a:lnTo>
                    <a:lnTo>
                      <a:pt x="37" y="11"/>
                    </a:lnTo>
                    <a:lnTo>
                      <a:pt x="37" y="11"/>
                    </a:lnTo>
                    <a:lnTo>
                      <a:pt x="37" y="11"/>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4" name="Freeform 13"/>
              <p:cNvSpPr>
                <a:spLocks noChangeArrowheads="1"/>
              </p:cNvSpPr>
              <p:nvPr/>
            </p:nvSpPr>
            <p:spPr bwMode="auto">
              <a:xfrm>
                <a:off x="4545013" y="5883275"/>
                <a:ext cx="225425" cy="247650"/>
              </a:xfrm>
              <a:custGeom>
                <a:avLst/>
                <a:gdLst/>
                <a:ahLst/>
                <a:cxnLst>
                  <a:cxn ang="0">
                    <a:pos x="126" y="119"/>
                  </a:cxn>
                  <a:cxn ang="0">
                    <a:pos x="131" y="109"/>
                  </a:cxn>
                  <a:cxn ang="0">
                    <a:pos x="134" y="105"/>
                  </a:cxn>
                  <a:cxn ang="0">
                    <a:pos x="135" y="104"/>
                  </a:cxn>
                  <a:cxn ang="0">
                    <a:pos x="136" y="105"/>
                  </a:cxn>
                  <a:cxn ang="0">
                    <a:pos x="136" y="105"/>
                  </a:cxn>
                  <a:cxn ang="0">
                    <a:pos x="138" y="103"/>
                  </a:cxn>
                  <a:cxn ang="0">
                    <a:pos x="141" y="96"/>
                  </a:cxn>
                  <a:cxn ang="0">
                    <a:pos x="142" y="89"/>
                  </a:cxn>
                  <a:cxn ang="0">
                    <a:pos x="139" y="77"/>
                  </a:cxn>
                  <a:cxn ang="0">
                    <a:pos x="131" y="66"/>
                  </a:cxn>
                  <a:cxn ang="0">
                    <a:pos x="119" y="56"/>
                  </a:cxn>
                  <a:cxn ang="0">
                    <a:pos x="108" y="47"/>
                  </a:cxn>
                  <a:cxn ang="0">
                    <a:pos x="98" y="39"/>
                  </a:cxn>
                  <a:cxn ang="0">
                    <a:pos x="95" y="36"/>
                  </a:cxn>
                  <a:cxn ang="0">
                    <a:pos x="87" y="20"/>
                  </a:cxn>
                  <a:cxn ang="0">
                    <a:pos x="79" y="6"/>
                  </a:cxn>
                  <a:cxn ang="0">
                    <a:pos x="68" y="0"/>
                  </a:cxn>
                  <a:cxn ang="0">
                    <a:pos x="62" y="3"/>
                  </a:cxn>
                  <a:cxn ang="0">
                    <a:pos x="51" y="13"/>
                  </a:cxn>
                  <a:cxn ang="0">
                    <a:pos x="37" y="26"/>
                  </a:cxn>
                  <a:cxn ang="0">
                    <a:pos x="27" y="31"/>
                  </a:cxn>
                  <a:cxn ang="0">
                    <a:pos x="13" y="38"/>
                  </a:cxn>
                  <a:cxn ang="0">
                    <a:pos x="9" y="44"/>
                  </a:cxn>
                  <a:cxn ang="0">
                    <a:pos x="5" y="50"/>
                  </a:cxn>
                  <a:cxn ang="0">
                    <a:pos x="0" y="63"/>
                  </a:cxn>
                  <a:cxn ang="0">
                    <a:pos x="12" y="74"/>
                  </a:cxn>
                  <a:cxn ang="0">
                    <a:pos x="14" y="79"/>
                  </a:cxn>
                  <a:cxn ang="0">
                    <a:pos x="13" y="91"/>
                  </a:cxn>
                  <a:cxn ang="0">
                    <a:pos x="10" y="102"/>
                  </a:cxn>
                  <a:cxn ang="0">
                    <a:pos x="11" y="111"/>
                  </a:cxn>
                  <a:cxn ang="0">
                    <a:pos x="15" y="113"/>
                  </a:cxn>
                  <a:cxn ang="0">
                    <a:pos x="30" y="116"/>
                  </a:cxn>
                  <a:cxn ang="0">
                    <a:pos x="45" y="119"/>
                  </a:cxn>
                  <a:cxn ang="0">
                    <a:pos x="55" y="127"/>
                  </a:cxn>
                  <a:cxn ang="0">
                    <a:pos x="57" y="134"/>
                  </a:cxn>
                  <a:cxn ang="0">
                    <a:pos x="59" y="142"/>
                  </a:cxn>
                  <a:cxn ang="0">
                    <a:pos x="65" y="149"/>
                  </a:cxn>
                  <a:cxn ang="0">
                    <a:pos x="74" y="154"/>
                  </a:cxn>
                  <a:cxn ang="0">
                    <a:pos x="85" y="156"/>
                  </a:cxn>
                  <a:cxn ang="0">
                    <a:pos x="96" y="154"/>
                  </a:cxn>
                  <a:cxn ang="0">
                    <a:pos x="108" y="147"/>
                  </a:cxn>
                  <a:cxn ang="0">
                    <a:pos x="118" y="135"/>
                  </a:cxn>
                  <a:cxn ang="0">
                    <a:pos x="122" y="127"/>
                  </a:cxn>
                </a:cxnLst>
                <a:rect l="0" t="0" r="r" b="b"/>
                <a:pathLst>
                  <a:path w="142" h="156">
                    <a:moveTo>
                      <a:pt x="122" y="127"/>
                    </a:moveTo>
                    <a:lnTo>
                      <a:pt x="126" y="119"/>
                    </a:lnTo>
                    <a:lnTo>
                      <a:pt x="129" y="113"/>
                    </a:lnTo>
                    <a:lnTo>
                      <a:pt x="131" y="109"/>
                    </a:lnTo>
                    <a:lnTo>
                      <a:pt x="132" y="106"/>
                    </a:lnTo>
                    <a:lnTo>
                      <a:pt x="134" y="105"/>
                    </a:lnTo>
                    <a:lnTo>
                      <a:pt x="134" y="104"/>
                    </a:lnTo>
                    <a:lnTo>
                      <a:pt x="135" y="104"/>
                    </a:lnTo>
                    <a:lnTo>
                      <a:pt x="135" y="105"/>
                    </a:lnTo>
                    <a:lnTo>
                      <a:pt x="136" y="105"/>
                    </a:lnTo>
                    <a:lnTo>
                      <a:pt x="136" y="106"/>
                    </a:lnTo>
                    <a:lnTo>
                      <a:pt x="136" y="105"/>
                    </a:lnTo>
                    <a:lnTo>
                      <a:pt x="137" y="105"/>
                    </a:lnTo>
                    <a:lnTo>
                      <a:pt x="138" y="103"/>
                    </a:lnTo>
                    <a:lnTo>
                      <a:pt x="139" y="100"/>
                    </a:lnTo>
                    <a:lnTo>
                      <a:pt x="141" y="96"/>
                    </a:lnTo>
                    <a:lnTo>
                      <a:pt x="141" y="96"/>
                    </a:lnTo>
                    <a:lnTo>
                      <a:pt x="142" y="89"/>
                    </a:lnTo>
                    <a:lnTo>
                      <a:pt x="142" y="83"/>
                    </a:lnTo>
                    <a:lnTo>
                      <a:pt x="139" y="77"/>
                    </a:lnTo>
                    <a:lnTo>
                      <a:pt x="136" y="71"/>
                    </a:lnTo>
                    <a:lnTo>
                      <a:pt x="131" y="66"/>
                    </a:lnTo>
                    <a:lnTo>
                      <a:pt x="125" y="60"/>
                    </a:lnTo>
                    <a:lnTo>
                      <a:pt x="119" y="56"/>
                    </a:lnTo>
                    <a:lnTo>
                      <a:pt x="113" y="51"/>
                    </a:lnTo>
                    <a:lnTo>
                      <a:pt x="108" y="47"/>
                    </a:lnTo>
                    <a:lnTo>
                      <a:pt x="102" y="43"/>
                    </a:lnTo>
                    <a:lnTo>
                      <a:pt x="98" y="39"/>
                    </a:lnTo>
                    <a:lnTo>
                      <a:pt x="95" y="36"/>
                    </a:lnTo>
                    <a:lnTo>
                      <a:pt x="95" y="36"/>
                    </a:lnTo>
                    <a:lnTo>
                      <a:pt x="91" y="28"/>
                    </a:lnTo>
                    <a:lnTo>
                      <a:pt x="87" y="20"/>
                    </a:lnTo>
                    <a:lnTo>
                      <a:pt x="83" y="12"/>
                    </a:lnTo>
                    <a:lnTo>
                      <a:pt x="79" y="6"/>
                    </a:lnTo>
                    <a:lnTo>
                      <a:pt x="74" y="2"/>
                    </a:lnTo>
                    <a:lnTo>
                      <a:pt x="68" y="0"/>
                    </a:lnTo>
                    <a:lnTo>
                      <a:pt x="68" y="0"/>
                    </a:lnTo>
                    <a:lnTo>
                      <a:pt x="62" y="3"/>
                    </a:lnTo>
                    <a:lnTo>
                      <a:pt x="56" y="7"/>
                    </a:lnTo>
                    <a:lnTo>
                      <a:pt x="51" y="13"/>
                    </a:lnTo>
                    <a:lnTo>
                      <a:pt x="44" y="19"/>
                    </a:lnTo>
                    <a:lnTo>
                      <a:pt x="37" y="26"/>
                    </a:lnTo>
                    <a:lnTo>
                      <a:pt x="27" y="31"/>
                    </a:lnTo>
                    <a:lnTo>
                      <a:pt x="27" y="31"/>
                    </a:lnTo>
                    <a:lnTo>
                      <a:pt x="18" y="35"/>
                    </a:lnTo>
                    <a:lnTo>
                      <a:pt x="13" y="38"/>
                    </a:lnTo>
                    <a:lnTo>
                      <a:pt x="11" y="40"/>
                    </a:lnTo>
                    <a:lnTo>
                      <a:pt x="9" y="44"/>
                    </a:lnTo>
                    <a:lnTo>
                      <a:pt x="5" y="50"/>
                    </a:lnTo>
                    <a:lnTo>
                      <a:pt x="5" y="50"/>
                    </a:lnTo>
                    <a:lnTo>
                      <a:pt x="0" y="58"/>
                    </a:lnTo>
                    <a:lnTo>
                      <a:pt x="0" y="63"/>
                    </a:lnTo>
                    <a:lnTo>
                      <a:pt x="4" y="68"/>
                    </a:lnTo>
                    <a:lnTo>
                      <a:pt x="12" y="74"/>
                    </a:lnTo>
                    <a:lnTo>
                      <a:pt x="12" y="74"/>
                    </a:lnTo>
                    <a:lnTo>
                      <a:pt x="14" y="79"/>
                    </a:lnTo>
                    <a:lnTo>
                      <a:pt x="15" y="85"/>
                    </a:lnTo>
                    <a:lnTo>
                      <a:pt x="13" y="91"/>
                    </a:lnTo>
                    <a:lnTo>
                      <a:pt x="12" y="97"/>
                    </a:lnTo>
                    <a:lnTo>
                      <a:pt x="10" y="102"/>
                    </a:lnTo>
                    <a:lnTo>
                      <a:pt x="9" y="107"/>
                    </a:lnTo>
                    <a:lnTo>
                      <a:pt x="11" y="111"/>
                    </a:lnTo>
                    <a:lnTo>
                      <a:pt x="15" y="113"/>
                    </a:lnTo>
                    <a:lnTo>
                      <a:pt x="15" y="113"/>
                    </a:lnTo>
                    <a:lnTo>
                      <a:pt x="22" y="115"/>
                    </a:lnTo>
                    <a:lnTo>
                      <a:pt x="30" y="116"/>
                    </a:lnTo>
                    <a:lnTo>
                      <a:pt x="38" y="117"/>
                    </a:lnTo>
                    <a:lnTo>
                      <a:pt x="45" y="119"/>
                    </a:lnTo>
                    <a:lnTo>
                      <a:pt x="51" y="122"/>
                    </a:lnTo>
                    <a:lnTo>
                      <a:pt x="55" y="127"/>
                    </a:lnTo>
                    <a:lnTo>
                      <a:pt x="57" y="134"/>
                    </a:lnTo>
                    <a:lnTo>
                      <a:pt x="57" y="134"/>
                    </a:lnTo>
                    <a:lnTo>
                      <a:pt x="57" y="138"/>
                    </a:lnTo>
                    <a:lnTo>
                      <a:pt x="59" y="142"/>
                    </a:lnTo>
                    <a:lnTo>
                      <a:pt x="62" y="146"/>
                    </a:lnTo>
                    <a:lnTo>
                      <a:pt x="65" y="149"/>
                    </a:lnTo>
                    <a:lnTo>
                      <a:pt x="69" y="152"/>
                    </a:lnTo>
                    <a:lnTo>
                      <a:pt x="74" y="154"/>
                    </a:lnTo>
                    <a:lnTo>
                      <a:pt x="79" y="155"/>
                    </a:lnTo>
                    <a:lnTo>
                      <a:pt x="85" y="156"/>
                    </a:lnTo>
                    <a:lnTo>
                      <a:pt x="91" y="155"/>
                    </a:lnTo>
                    <a:lnTo>
                      <a:pt x="96" y="154"/>
                    </a:lnTo>
                    <a:lnTo>
                      <a:pt x="102" y="151"/>
                    </a:lnTo>
                    <a:lnTo>
                      <a:pt x="108" y="147"/>
                    </a:lnTo>
                    <a:lnTo>
                      <a:pt x="113" y="142"/>
                    </a:lnTo>
                    <a:lnTo>
                      <a:pt x="118" y="135"/>
                    </a:lnTo>
                    <a:lnTo>
                      <a:pt x="122" y="127"/>
                    </a:lnTo>
                    <a:lnTo>
                      <a:pt x="122" y="127"/>
                    </a:lnTo>
                    <a:lnTo>
                      <a:pt x="122" y="127"/>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5" name="Freeform 14"/>
              <p:cNvSpPr>
                <a:spLocks noChangeArrowheads="1"/>
              </p:cNvSpPr>
              <p:nvPr/>
            </p:nvSpPr>
            <p:spPr bwMode="auto">
              <a:xfrm>
                <a:off x="4803776" y="5499100"/>
                <a:ext cx="231775" cy="230188"/>
              </a:xfrm>
              <a:custGeom>
                <a:avLst/>
                <a:gdLst/>
                <a:ahLst/>
                <a:cxnLst>
                  <a:cxn ang="0">
                    <a:pos x="8" y="97"/>
                  </a:cxn>
                  <a:cxn ang="0">
                    <a:pos x="6" y="86"/>
                  </a:cxn>
                  <a:cxn ang="0">
                    <a:pos x="4" y="81"/>
                  </a:cxn>
                  <a:cxn ang="0">
                    <a:pos x="3" y="80"/>
                  </a:cxn>
                  <a:cxn ang="0">
                    <a:pos x="2" y="81"/>
                  </a:cxn>
                  <a:cxn ang="0">
                    <a:pos x="1" y="81"/>
                  </a:cxn>
                  <a:cxn ang="0">
                    <a:pos x="1" y="79"/>
                  </a:cxn>
                  <a:cxn ang="0">
                    <a:pos x="0" y="71"/>
                  </a:cxn>
                  <a:cxn ang="0">
                    <a:pos x="0" y="64"/>
                  </a:cxn>
                  <a:cxn ang="0">
                    <a:pos x="7" y="53"/>
                  </a:cxn>
                  <a:cxn ang="0">
                    <a:pos x="18" y="45"/>
                  </a:cxn>
                  <a:cxn ang="0">
                    <a:pos x="31" y="38"/>
                  </a:cxn>
                  <a:cxn ang="0">
                    <a:pos x="45" y="33"/>
                  </a:cxn>
                  <a:cxn ang="0">
                    <a:pos x="56" y="28"/>
                  </a:cxn>
                  <a:cxn ang="0">
                    <a:pos x="60" y="26"/>
                  </a:cxn>
                  <a:cxn ang="0">
                    <a:pos x="73" y="13"/>
                  </a:cxn>
                  <a:cxn ang="0">
                    <a:pos x="84" y="2"/>
                  </a:cxn>
                  <a:cxn ang="0">
                    <a:pos x="96" y="0"/>
                  </a:cxn>
                  <a:cxn ang="0">
                    <a:pos x="102" y="4"/>
                  </a:cxn>
                  <a:cxn ang="0">
                    <a:pos x="110" y="17"/>
                  </a:cxn>
                  <a:cxn ang="0">
                    <a:pos x="119" y="33"/>
                  </a:cxn>
                  <a:cxn ang="0">
                    <a:pos x="127" y="40"/>
                  </a:cxn>
                  <a:cxn ang="0">
                    <a:pos x="138" y="51"/>
                  </a:cxn>
                  <a:cxn ang="0">
                    <a:pos x="140" y="58"/>
                  </a:cxn>
                  <a:cxn ang="0">
                    <a:pos x="143" y="65"/>
                  </a:cxn>
                  <a:cxn ang="0">
                    <a:pos x="144" y="79"/>
                  </a:cxn>
                  <a:cxn ang="0">
                    <a:pos x="130" y="87"/>
                  </a:cxn>
                  <a:cxn ang="0">
                    <a:pos x="126" y="91"/>
                  </a:cxn>
                  <a:cxn ang="0">
                    <a:pos x="123" y="102"/>
                  </a:cxn>
                  <a:cxn ang="0">
                    <a:pos x="124" y="114"/>
                  </a:cxn>
                  <a:cxn ang="0">
                    <a:pos x="120" y="122"/>
                  </a:cxn>
                  <a:cxn ang="0">
                    <a:pos x="116" y="123"/>
                  </a:cxn>
                  <a:cxn ang="0">
                    <a:pos x="100" y="121"/>
                  </a:cxn>
                  <a:cxn ang="0">
                    <a:pos x="85" y="120"/>
                  </a:cxn>
                  <a:cxn ang="0">
                    <a:pos x="73" y="125"/>
                  </a:cxn>
                  <a:cxn ang="0">
                    <a:pos x="70" y="132"/>
                  </a:cxn>
                  <a:cxn ang="0">
                    <a:pos x="65" y="139"/>
                  </a:cxn>
                  <a:cxn ang="0">
                    <a:pos x="57" y="143"/>
                  </a:cxn>
                  <a:cxn ang="0">
                    <a:pos x="47" y="145"/>
                  </a:cxn>
                  <a:cxn ang="0">
                    <a:pos x="37" y="144"/>
                  </a:cxn>
                  <a:cxn ang="0">
                    <a:pos x="26" y="139"/>
                  </a:cxn>
                  <a:cxn ang="0">
                    <a:pos x="17" y="129"/>
                  </a:cxn>
                  <a:cxn ang="0">
                    <a:pos x="11" y="115"/>
                  </a:cxn>
                  <a:cxn ang="0">
                    <a:pos x="9" y="106"/>
                  </a:cxn>
                </a:cxnLst>
                <a:rect l="0" t="0" r="r" b="b"/>
                <a:pathLst>
                  <a:path w="146" h="145">
                    <a:moveTo>
                      <a:pt x="9" y="106"/>
                    </a:moveTo>
                    <a:lnTo>
                      <a:pt x="8" y="97"/>
                    </a:lnTo>
                    <a:lnTo>
                      <a:pt x="7" y="91"/>
                    </a:lnTo>
                    <a:lnTo>
                      <a:pt x="6" y="86"/>
                    </a:lnTo>
                    <a:lnTo>
                      <a:pt x="5" y="83"/>
                    </a:lnTo>
                    <a:lnTo>
                      <a:pt x="4" y="81"/>
                    </a:lnTo>
                    <a:lnTo>
                      <a:pt x="3" y="80"/>
                    </a:lnTo>
                    <a:lnTo>
                      <a:pt x="3" y="80"/>
                    </a:lnTo>
                    <a:lnTo>
                      <a:pt x="2" y="81"/>
                    </a:lnTo>
                    <a:lnTo>
                      <a:pt x="2" y="81"/>
                    </a:lnTo>
                    <a:lnTo>
                      <a:pt x="2" y="81"/>
                    </a:lnTo>
                    <a:lnTo>
                      <a:pt x="1" y="81"/>
                    </a:lnTo>
                    <a:lnTo>
                      <a:pt x="1" y="80"/>
                    </a:lnTo>
                    <a:lnTo>
                      <a:pt x="1" y="79"/>
                    </a:lnTo>
                    <a:lnTo>
                      <a:pt x="0" y="75"/>
                    </a:lnTo>
                    <a:lnTo>
                      <a:pt x="0" y="71"/>
                    </a:lnTo>
                    <a:lnTo>
                      <a:pt x="0" y="71"/>
                    </a:lnTo>
                    <a:lnTo>
                      <a:pt x="0" y="64"/>
                    </a:lnTo>
                    <a:lnTo>
                      <a:pt x="3" y="58"/>
                    </a:lnTo>
                    <a:lnTo>
                      <a:pt x="7" y="53"/>
                    </a:lnTo>
                    <a:lnTo>
                      <a:pt x="12" y="49"/>
                    </a:lnTo>
                    <a:lnTo>
                      <a:pt x="18" y="45"/>
                    </a:lnTo>
                    <a:lnTo>
                      <a:pt x="24" y="41"/>
                    </a:lnTo>
                    <a:lnTo>
                      <a:pt x="31" y="38"/>
                    </a:lnTo>
                    <a:lnTo>
                      <a:pt x="38" y="36"/>
                    </a:lnTo>
                    <a:lnTo>
                      <a:pt x="45" y="33"/>
                    </a:lnTo>
                    <a:lnTo>
                      <a:pt x="51" y="31"/>
                    </a:lnTo>
                    <a:lnTo>
                      <a:pt x="56" y="28"/>
                    </a:lnTo>
                    <a:lnTo>
                      <a:pt x="60" y="26"/>
                    </a:lnTo>
                    <a:lnTo>
                      <a:pt x="60" y="26"/>
                    </a:lnTo>
                    <a:lnTo>
                      <a:pt x="67" y="20"/>
                    </a:lnTo>
                    <a:lnTo>
                      <a:pt x="73" y="13"/>
                    </a:lnTo>
                    <a:lnTo>
                      <a:pt x="79" y="7"/>
                    </a:lnTo>
                    <a:lnTo>
                      <a:pt x="84" y="2"/>
                    </a:lnTo>
                    <a:lnTo>
                      <a:pt x="90" y="0"/>
                    </a:lnTo>
                    <a:lnTo>
                      <a:pt x="96" y="0"/>
                    </a:lnTo>
                    <a:lnTo>
                      <a:pt x="96" y="0"/>
                    </a:lnTo>
                    <a:lnTo>
                      <a:pt x="102" y="4"/>
                    </a:lnTo>
                    <a:lnTo>
                      <a:pt x="106" y="9"/>
                    </a:lnTo>
                    <a:lnTo>
                      <a:pt x="110" y="17"/>
                    </a:lnTo>
                    <a:lnTo>
                      <a:pt x="114" y="25"/>
                    </a:lnTo>
                    <a:lnTo>
                      <a:pt x="119" y="33"/>
                    </a:lnTo>
                    <a:lnTo>
                      <a:pt x="127" y="40"/>
                    </a:lnTo>
                    <a:lnTo>
                      <a:pt x="127" y="40"/>
                    </a:lnTo>
                    <a:lnTo>
                      <a:pt x="135" y="47"/>
                    </a:lnTo>
                    <a:lnTo>
                      <a:pt x="138" y="51"/>
                    </a:lnTo>
                    <a:lnTo>
                      <a:pt x="140" y="54"/>
                    </a:lnTo>
                    <a:lnTo>
                      <a:pt x="140" y="58"/>
                    </a:lnTo>
                    <a:lnTo>
                      <a:pt x="143" y="65"/>
                    </a:lnTo>
                    <a:lnTo>
                      <a:pt x="143" y="65"/>
                    </a:lnTo>
                    <a:lnTo>
                      <a:pt x="146" y="74"/>
                    </a:lnTo>
                    <a:lnTo>
                      <a:pt x="144" y="79"/>
                    </a:lnTo>
                    <a:lnTo>
                      <a:pt x="139" y="82"/>
                    </a:lnTo>
                    <a:lnTo>
                      <a:pt x="130" y="87"/>
                    </a:lnTo>
                    <a:lnTo>
                      <a:pt x="130" y="87"/>
                    </a:lnTo>
                    <a:lnTo>
                      <a:pt x="126" y="91"/>
                    </a:lnTo>
                    <a:lnTo>
                      <a:pt x="124" y="96"/>
                    </a:lnTo>
                    <a:lnTo>
                      <a:pt x="123" y="102"/>
                    </a:lnTo>
                    <a:lnTo>
                      <a:pt x="124" y="108"/>
                    </a:lnTo>
                    <a:lnTo>
                      <a:pt x="124" y="114"/>
                    </a:lnTo>
                    <a:lnTo>
                      <a:pt x="123" y="119"/>
                    </a:lnTo>
                    <a:lnTo>
                      <a:pt x="120" y="122"/>
                    </a:lnTo>
                    <a:lnTo>
                      <a:pt x="116" y="123"/>
                    </a:lnTo>
                    <a:lnTo>
                      <a:pt x="116" y="123"/>
                    </a:lnTo>
                    <a:lnTo>
                      <a:pt x="108" y="122"/>
                    </a:lnTo>
                    <a:lnTo>
                      <a:pt x="100" y="121"/>
                    </a:lnTo>
                    <a:lnTo>
                      <a:pt x="92" y="120"/>
                    </a:lnTo>
                    <a:lnTo>
                      <a:pt x="85" y="120"/>
                    </a:lnTo>
                    <a:lnTo>
                      <a:pt x="78" y="121"/>
                    </a:lnTo>
                    <a:lnTo>
                      <a:pt x="73" y="125"/>
                    </a:lnTo>
                    <a:lnTo>
                      <a:pt x="70" y="132"/>
                    </a:lnTo>
                    <a:lnTo>
                      <a:pt x="70" y="132"/>
                    </a:lnTo>
                    <a:lnTo>
                      <a:pt x="68" y="135"/>
                    </a:lnTo>
                    <a:lnTo>
                      <a:pt x="65" y="139"/>
                    </a:lnTo>
                    <a:lnTo>
                      <a:pt x="61" y="141"/>
                    </a:lnTo>
                    <a:lnTo>
                      <a:pt x="57" y="143"/>
                    </a:lnTo>
                    <a:lnTo>
                      <a:pt x="53" y="145"/>
                    </a:lnTo>
                    <a:lnTo>
                      <a:pt x="47" y="145"/>
                    </a:lnTo>
                    <a:lnTo>
                      <a:pt x="42" y="145"/>
                    </a:lnTo>
                    <a:lnTo>
                      <a:pt x="37" y="144"/>
                    </a:lnTo>
                    <a:lnTo>
                      <a:pt x="31" y="142"/>
                    </a:lnTo>
                    <a:lnTo>
                      <a:pt x="26" y="139"/>
                    </a:lnTo>
                    <a:lnTo>
                      <a:pt x="22" y="135"/>
                    </a:lnTo>
                    <a:lnTo>
                      <a:pt x="17" y="129"/>
                    </a:lnTo>
                    <a:lnTo>
                      <a:pt x="14" y="123"/>
                    </a:lnTo>
                    <a:lnTo>
                      <a:pt x="11" y="115"/>
                    </a:lnTo>
                    <a:lnTo>
                      <a:pt x="9" y="106"/>
                    </a:lnTo>
                    <a:lnTo>
                      <a:pt x="9" y="106"/>
                    </a:lnTo>
                    <a:lnTo>
                      <a:pt x="9" y="106"/>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6" name="Freeform 15"/>
              <p:cNvSpPr>
                <a:spLocks noChangeArrowheads="1"/>
              </p:cNvSpPr>
              <p:nvPr/>
            </p:nvSpPr>
            <p:spPr bwMode="auto">
              <a:xfrm>
                <a:off x="4486276" y="5470525"/>
                <a:ext cx="231775" cy="228600"/>
              </a:xfrm>
              <a:custGeom>
                <a:avLst/>
                <a:gdLst/>
                <a:ahLst/>
                <a:cxnLst>
                  <a:cxn ang="0">
                    <a:pos x="7" y="94"/>
                  </a:cxn>
                  <a:cxn ang="0">
                    <a:pos x="5" y="83"/>
                  </a:cxn>
                  <a:cxn ang="0">
                    <a:pos x="4" y="78"/>
                  </a:cxn>
                  <a:cxn ang="0">
                    <a:pos x="3" y="77"/>
                  </a:cxn>
                  <a:cxn ang="0">
                    <a:pos x="2" y="78"/>
                  </a:cxn>
                  <a:cxn ang="0">
                    <a:pos x="1" y="78"/>
                  </a:cxn>
                  <a:cxn ang="0">
                    <a:pos x="1" y="75"/>
                  </a:cxn>
                  <a:cxn ang="0">
                    <a:pos x="0" y="67"/>
                  </a:cxn>
                  <a:cxn ang="0">
                    <a:pos x="1" y="60"/>
                  </a:cxn>
                  <a:cxn ang="0">
                    <a:pos x="8" y="50"/>
                  </a:cxn>
                  <a:cxn ang="0">
                    <a:pos x="19" y="42"/>
                  </a:cxn>
                  <a:cxn ang="0">
                    <a:pos x="33" y="36"/>
                  </a:cxn>
                  <a:cxn ang="0">
                    <a:pos x="47" y="32"/>
                  </a:cxn>
                  <a:cxn ang="0">
                    <a:pos x="58" y="27"/>
                  </a:cxn>
                  <a:cxn ang="0">
                    <a:pos x="62" y="25"/>
                  </a:cxn>
                  <a:cxn ang="0">
                    <a:pos x="75" y="13"/>
                  </a:cxn>
                  <a:cxn ang="0">
                    <a:pos x="88" y="2"/>
                  </a:cxn>
                  <a:cxn ang="0">
                    <a:pos x="100" y="0"/>
                  </a:cxn>
                  <a:cxn ang="0">
                    <a:pos x="105" y="4"/>
                  </a:cxn>
                  <a:cxn ang="0">
                    <a:pos x="112" y="18"/>
                  </a:cxn>
                  <a:cxn ang="0">
                    <a:pos x="121" y="34"/>
                  </a:cxn>
                  <a:cxn ang="0">
                    <a:pos x="128" y="42"/>
                  </a:cxn>
                  <a:cxn ang="0">
                    <a:pos x="139" y="52"/>
                  </a:cxn>
                  <a:cxn ang="0">
                    <a:pos x="141" y="57"/>
                  </a:cxn>
                  <a:cxn ang="0">
                    <a:pos x="143" y="68"/>
                  </a:cxn>
                  <a:cxn ang="0">
                    <a:pos x="146" y="77"/>
                  </a:cxn>
                  <a:cxn ang="0">
                    <a:pos x="138" y="84"/>
                  </a:cxn>
                  <a:cxn ang="0">
                    <a:pos x="129" y="89"/>
                  </a:cxn>
                  <a:cxn ang="0">
                    <a:pos x="123" y="98"/>
                  </a:cxn>
                  <a:cxn ang="0">
                    <a:pos x="122" y="110"/>
                  </a:cxn>
                  <a:cxn ang="0">
                    <a:pos x="121" y="120"/>
                  </a:cxn>
                  <a:cxn ang="0">
                    <a:pos x="114" y="124"/>
                  </a:cxn>
                  <a:cxn ang="0">
                    <a:pos x="106" y="123"/>
                  </a:cxn>
                  <a:cxn ang="0">
                    <a:pos x="91" y="120"/>
                  </a:cxn>
                  <a:cxn ang="0">
                    <a:pos x="76" y="121"/>
                  </a:cxn>
                  <a:cxn ang="0">
                    <a:pos x="67" y="131"/>
                  </a:cxn>
                  <a:cxn ang="0">
                    <a:pos x="65" y="134"/>
                  </a:cxn>
                  <a:cxn ang="0">
                    <a:pos x="59" y="140"/>
                  </a:cxn>
                  <a:cxn ang="0">
                    <a:pos x="50" y="143"/>
                  </a:cxn>
                  <a:cxn ang="0">
                    <a:pos x="39" y="143"/>
                  </a:cxn>
                  <a:cxn ang="0">
                    <a:pos x="29" y="140"/>
                  </a:cxn>
                  <a:cxn ang="0">
                    <a:pos x="19" y="132"/>
                  </a:cxn>
                  <a:cxn ang="0">
                    <a:pos x="12" y="120"/>
                  </a:cxn>
                  <a:cxn ang="0">
                    <a:pos x="8" y="103"/>
                  </a:cxn>
                  <a:cxn ang="0">
                    <a:pos x="8" y="103"/>
                  </a:cxn>
                </a:cxnLst>
                <a:rect l="0" t="0" r="r" b="b"/>
                <a:pathLst>
                  <a:path w="146" h="144">
                    <a:moveTo>
                      <a:pt x="8" y="103"/>
                    </a:moveTo>
                    <a:lnTo>
                      <a:pt x="7" y="94"/>
                    </a:lnTo>
                    <a:lnTo>
                      <a:pt x="6" y="88"/>
                    </a:lnTo>
                    <a:lnTo>
                      <a:pt x="5" y="83"/>
                    </a:lnTo>
                    <a:lnTo>
                      <a:pt x="5" y="80"/>
                    </a:lnTo>
                    <a:lnTo>
                      <a:pt x="4" y="78"/>
                    </a:lnTo>
                    <a:lnTo>
                      <a:pt x="3" y="77"/>
                    </a:lnTo>
                    <a:lnTo>
                      <a:pt x="3" y="77"/>
                    </a:lnTo>
                    <a:lnTo>
                      <a:pt x="2" y="77"/>
                    </a:lnTo>
                    <a:lnTo>
                      <a:pt x="2" y="78"/>
                    </a:lnTo>
                    <a:lnTo>
                      <a:pt x="2" y="78"/>
                    </a:lnTo>
                    <a:lnTo>
                      <a:pt x="1" y="78"/>
                    </a:lnTo>
                    <a:lnTo>
                      <a:pt x="1" y="77"/>
                    </a:lnTo>
                    <a:lnTo>
                      <a:pt x="1" y="75"/>
                    </a:lnTo>
                    <a:lnTo>
                      <a:pt x="0" y="72"/>
                    </a:lnTo>
                    <a:lnTo>
                      <a:pt x="0" y="67"/>
                    </a:lnTo>
                    <a:lnTo>
                      <a:pt x="0" y="67"/>
                    </a:lnTo>
                    <a:lnTo>
                      <a:pt x="1" y="60"/>
                    </a:lnTo>
                    <a:lnTo>
                      <a:pt x="4" y="55"/>
                    </a:lnTo>
                    <a:lnTo>
                      <a:pt x="8" y="50"/>
                    </a:lnTo>
                    <a:lnTo>
                      <a:pt x="13" y="46"/>
                    </a:lnTo>
                    <a:lnTo>
                      <a:pt x="19" y="42"/>
                    </a:lnTo>
                    <a:lnTo>
                      <a:pt x="26" y="39"/>
                    </a:lnTo>
                    <a:lnTo>
                      <a:pt x="33" y="36"/>
                    </a:lnTo>
                    <a:lnTo>
                      <a:pt x="40" y="34"/>
                    </a:lnTo>
                    <a:lnTo>
                      <a:pt x="47" y="32"/>
                    </a:lnTo>
                    <a:lnTo>
                      <a:pt x="53" y="29"/>
                    </a:lnTo>
                    <a:lnTo>
                      <a:pt x="58" y="27"/>
                    </a:lnTo>
                    <a:lnTo>
                      <a:pt x="62" y="25"/>
                    </a:lnTo>
                    <a:lnTo>
                      <a:pt x="62" y="25"/>
                    </a:lnTo>
                    <a:lnTo>
                      <a:pt x="69" y="19"/>
                    </a:lnTo>
                    <a:lnTo>
                      <a:pt x="75" y="13"/>
                    </a:lnTo>
                    <a:lnTo>
                      <a:pt x="82" y="7"/>
                    </a:lnTo>
                    <a:lnTo>
                      <a:pt x="88" y="2"/>
                    </a:lnTo>
                    <a:lnTo>
                      <a:pt x="94" y="0"/>
                    </a:lnTo>
                    <a:lnTo>
                      <a:pt x="100" y="0"/>
                    </a:lnTo>
                    <a:lnTo>
                      <a:pt x="100" y="0"/>
                    </a:lnTo>
                    <a:lnTo>
                      <a:pt x="105" y="4"/>
                    </a:lnTo>
                    <a:lnTo>
                      <a:pt x="108" y="10"/>
                    </a:lnTo>
                    <a:lnTo>
                      <a:pt x="112" y="18"/>
                    </a:lnTo>
                    <a:lnTo>
                      <a:pt x="116" y="26"/>
                    </a:lnTo>
                    <a:lnTo>
                      <a:pt x="121" y="34"/>
                    </a:lnTo>
                    <a:lnTo>
                      <a:pt x="128" y="42"/>
                    </a:lnTo>
                    <a:lnTo>
                      <a:pt x="128" y="42"/>
                    </a:lnTo>
                    <a:lnTo>
                      <a:pt x="135" y="48"/>
                    </a:lnTo>
                    <a:lnTo>
                      <a:pt x="139" y="52"/>
                    </a:lnTo>
                    <a:lnTo>
                      <a:pt x="140" y="55"/>
                    </a:lnTo>
                    <a:lnTo>
                      <a:pt x="141" y="57"/>
                    </a:lnTo>
                    <a:lnTo>
                      <a:pt x="141" y="61"/>
                    </a:lnTo>
                    <a:lnTo>
                      <a:pt x="143" y="68"/>
                    </a:lnTo>
                    <a:lnTo>
                      <a:pt x="143" y="68"/>
                    </a:lnTo>
                    <a:lnTo>
                      <a:pt x="146" y="77"/>
                    </a:lnTo>
                    <a:lnTo>
                      <a:pt x="144" y="81"/>
                    </a:lnTo>
                    <a:lnTo>
                      <a:pt x="138" y="84"/>
                    </a:lnTo>
                    <a:lnTo>
                      <a:pt x="129" y="89"/>
                    </a:lnTo>
                    <a:lnTo>
                      <a:pt x="129" y="89"/>
                    </a:lnTo>
                    <a:lnTo>
                      <a:pt x="125" y="92"/>
                    </a:lnTo>
                    <a:lnTo>
                      <a:pt x="123" y="98"/>
                    </a:lnTo>
                    <a:lnTo>
                      <a:pt x="122" y="104"/>
                    </a:lnTo>
                    <a:lnTo>
                      <a:pt x="122" y="110"/>
                    </a:lnTo>
                    <a:lnTo>
                      <a:pt x="122" y="116"/>
                    </a:lnTo>
                    <a:lnTo>
                      <a:pt x="121" y="120"/>
                    </a:lnTo>
                    <a:lnTo>
                      <a:pt x="118" y="123"/>
                    </a:lnTo>
                    <a:lnTo>
                      <a:pt x="114" y="124"/>
                    </a:lnTo>
                    <a:lnTo>
                      <a:pt x="114" y="124"/>
                    </a:lnTo>
                    <a:lnTo>
                      <a:pt x="106" y="123"/>
                    </a:lnTo>
                    <a:lnTo>
                      <a:pt x="98" y="121"/>
                    </a:lnTo>
                    <a:lnTo>
                      <a:pt x="91" y="120"/>
                    </a:lnTo>
                    <a:lnTo>
                      <a:pt x="83" y="120"/>
                    </a:lnTo>
                    <a:lnTo>
                      <a:pt x="76" y="121"/>
                    </a:lnTo>
                    <a:lnTo>
                      <a:pt x="71" y="124"/>
                    </a:lnTo>
                    <a:lnTo>
                      <a:pt x="67" y="131"/>
                    </a:lnTo>
                    <a:lnTo>
                      <a:pt x="67" y="131"/>
                    </a:lnTo>
                    <a:lnTo>
                      <a:pt x="65" y="134"/>
                    </a:lnTo>
                    <a:lnTo>
                      <a:pt x="62" y="138"/>
                    </a:lnTo>
                    <a:lnTo>
                      <a:pt x="59" y="140"/>
                    </a:lnTo>
                    <a:lnTo>
                      <a:pt x="54" y="142"/>
                    </a:lnTo>
                    <a:lnTo>
                      <a:pt x="50" y="143"/>
                    </a:lnTo>
                    <a:lnTo>
                      <a:pt x="45" y="144"/>
                    </a:lnTo>
                    <a:lnTo>
                      <a:pt x="39" y="143"/>
                    </a:lnTo>
                    <a:lnTo>
                      <a:pt x="34" y="142"/>
                    </a:lnTo>
                    <a:lnTo>
                      <a:pt x="29" y="140"/>
                    </a:lnTo>
                    <a:lnTo>
                      <a:pt x="24" y="136"/>
                    </a:lnTo>
                    <a:lnTo>
                      <a:pt x="19" y="132"/>
                    </a:lnTo>
                    <a:lnTo>
                      <a:pt x="15" y="127"/>
                    </a:lnTo>
                    <a:lnTo>
                      <a:pt x="12" y="120"/>
                    </a:lnTo>
                    <a:lnTo>
                      <a:pt x="9" y="112"/>
                    </a:lnTo>
                    <a:lnTo>
                      <a:pt x="8" y="103"/>
                    </a:lnTo>
                    <a:lnTo>
                      <a:pt x="8" y="103"/>
                    </a:lnTo>
                    <a:lnTo>
                      <a:pt x="8" y="103"/>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7" name="Freeform 16"/>
              <p:cNvSpPr>
                <a:spLocks noChangeArrowheads="1"/>
              </p:cNvSpPr>
              <p:nvPr/>
            </p:nvSpPr>
            <p:spPr bwMode="auto">
              <a:xfrm>
                <a:off x="5035551" y="5559425"/>
                <a:ext cx="239713" cy="239713"/>
              </a:xfrm>
              <a:custGeom>
                <a:avLst/>
                <a:gdLst/>
                <a:ahLst/>
                <a:cxnLst>
                  <a:cxn ang="0">
                    <a:pos x="22" y="73"/>
                  </a:cxn>
                  <a:cxn ang="0">
                    <a:pos x="37" y="90"/>
                  </a:cxn>
                  <a:cxn ang="0">
                    <a:pos x="51" y="106"/>
                  </a:cxn>
                  <a:cxn ang="0">
                    <a:pos x="64" y="118"/>
                  </a:cxn>
                  <a:cxn ang="0">
                    <a:pos x="76" y="129"/>
                  </a:cxn>
                  <a:cxn ang="0">
                    <a:pos x="87" y="138"/>
                  </a:cxn>
                  <a:cxn ang="0">
                    <a:pos x="97" y="144"/>
                  </a:cxn>
                  <a:cxn ang="0">
                    <a:pos x="107" y="149"/>
                  </a:cxn>
                  <a:cxn ang="0">
                    <a:pos x="115" y="151"/>
                  </a:cxn>
                  <a:cxn ang="0">
                    <a:pos x="123" y="151"/>
                  </a:cxn>
                  <a:cxn ang="0">
                    <a:pos x="127" y="150"/>
                  </a:cxn>
                  <a:cxn ang="0">
                    <a:pos x="134" y="142"/>
                  </a:cxn>
                  <a:cxn ang="0">
                    <a:pos x="140" y="130"/>
                  </a:cxn>
                  <a:cxn ang="0">
                    <a:pos x="145" y="114"/>
                  </a:cxn>
                  <a:cxn ang="0">
                    <a:pos x="149" y="97"/>
                  </a:cxn>
                  <a:cxn ang="0">
                    <a:pos x="151" y="79"/>
                  </a:cxn>
                  <a:cxn ang="0">
                    <a:pos x="151" y="63"/>
                  </a:cxn>
                  <a:cxn ang="0">
                    <a:pos x="150" y="50"/>
                  </a:cxn>
                  <a:cxn ang="0">
                    <a:pos x="149" y="45"/>
                  </a:cxn>
                  <a:cxn ang="0">
                    <a:pos x="142" y="33"/>
                  </a:cxn>
                  <a:cxn ang="0">
                    <a:pos x="131" y="24"/>
                  </a:cxn>
                  <a:cxn ang="0">
                    <a:pos x="117" y="17"/>
                  </a:cxn>
                  <a:cxn ang="0">
                    <a:pos x="102" y="11"/>
                  </a:cxn>
                  <a:cxn ang="0">
                    <a:pos x="89" y="5"/>
                  </a:cxn>
                  <a:cxn ang="0">
                    <a:pos x="83" y="3"/>
                  </a:cxn>
                  <a:cxn ang="0">
                    <a:pos x="77" y="1"/>
                  </a:cxn>
                  <a:cxn ang="0">
                    <a:pos x="69" y="0"/>
                  </a:cxn>
                  <a:cxn ang="0">
                    <a:pos x="59" y="0"/>
                  </a:cxn>
                  <a:cxn ang="0">
                    <a:pos x="49" y="1"/>
                  </a:cxn>
                  <a:cxn ang="0">
                    <a:pos x="38" y="2"/>
                  </a:cxn>
                  <a:cxn ang="0">
                    <a:pos x="27" y="5"/>
                  </a:cxn>
                  <a:cxn ang="0">
                    <a:pos x="17" y="9"/>
                  </a:cxn>
                  <a:cxn ang="0">
                    <a:pos x="9" y="14"/>
                  </a:cxn>
                  <a:cxn ang="0">
                    <a:pos x="3" y="21"/>
                  </a:cxn>
                  <a:cxn ang="0">
                    <a:pos x="0" y="29"/>
                  </a:cxn>
                  <a:cxn ang="0">
                    <a:pos x="0" y="39"/>
                  </a:cxn>
                  <a:cxn ang="0">
                    <a:pos x="5" y="51"/>
                  </a:cxn>
                  <a:cxn ang="0">
                    <a:pos x="14" y="64"/>
                  </a:cxn>
                  <a:cxn ang="0">
                    <a:pos x="14" y="64"/>
                  </a:cxn>
                </a:cxnLst>
                <a:rect l="0" t="0" r="r" b="b"/>
                <a:pathLst>
                  <a:path w="151" h="151">
                    <a:moveTo>
                      <a:pt x="14" y="64"/>
                    </a:moveTo>
                    <a:lnTo>
                      <a:pt x="22" y="73"/>
                    </a:lnTo>
                    <a:lnTo>
                      <a:pt x="29" y="82"/>
                    </a:lnTo>
                    <a:lnTo>
                      <a:pt x="37" y="90"/>
                    </a:lnTo>
                    <a:lnTo>
                      <a:pt x="44" y="98"/>
                    </a:lnTo>
                    <a:lnTo>
                      <a:pt x="51" y="106"/>
                    </a:lnTo>
                    <a:lnTo>
                      <a:pt x="57" y="112"/>
                    </a:lnTo>
                    <a:lnTo>
                      <a:pt x="64" y="118"/>
                    </a:lnTo>
                    <a:lnTo>
                      <a:pt x="70" y="124"/>
                    </a:lnTo>
                    <a:lnTo>
                      <a:pt x="76" y="129"/>
                    </a:lnTo>
                    <a:lnTo>
                      <a:pt x="81" y="134"/>
                    </a:lnTo>
                    <a:lnTo>
                      <a:pt x="87" y="138"/>
                    </a:lnTo>
                    <a:lnTo>
                      <a:pt x="92" y="141"/>
                    </a:lnTo>
                    <a:lnTo>
                      <a:pt x="97" y="144"/>
                    </a:lnTo>
                    <a:lnTo>
                      <a:pt x="102" y="147"/>
                    </a:lnTo>
                    <a:lnTo>
                      <a:pt x="107" y="149"/>
                    </a:lnTo>
                    <a:lnTo>
                      <a:pt x="111" y="150"/>
                    </a:lnTo>
                    <a:lnTo>
                      <a:pt x="115" y="151"/>
                    </a:lnTo>
                    <a:lnTo>
                      <a:pt x="119" y="151"/>
                    </a:lnTo>
                    <a:lnTo>
                      <a:pt x="123" y="151"/>
                    </a:lnTo>
                    <a:lnTo>
                      <a:pt x="123" y="151"/>
                    </a:lnTo>
                    <a:lnTo>
                      <a:pt x="127" y="150"/>
                    </a:lnTo>
                    <a:lnTo>
                      <a:pt x="131" y="147"/>
                    </a:lnTo>
                    <a:lnTo>
                      <a:pt x="134" y="142"/>
                    </a:lnTo>
                    <a:lnTo>
                      <a:pt x="137" y="136"/>
                    </a:lnTo>
                    <a:lnTo>
                      <a:pt x="140" y="130"/>
                    </a:lnTo>
                    <a:lnTo>
                      <a:pt x="143" y="122"/>
                    </a:lnTo>
                    <a:lnTo>
                      <a:pt x="145" y="114"/>
                    </a:lnTo>
                    <a:lnTo>
                      <a:pt x="147" y="105"/>
                    </a:lnTo>
                    <a:lnTo>
                      <a:pt x="149" y="97"/>
                    </a:lnTo>
                    <a:lnTo>
                      <a:pt x="150" y="88"/>
                    </a:lnTo>
                    <a:lnTo>
                      <a:pt x="151" y="79"/>
                    </a:lnTo>
                    <a:lnTo>
                      <a:pt x="151" y="71"/>
                    </a:lnTo>
                    <a:lnTo>
                      <a:pt x="151" y="63"/>
                    </a:lnTo>
                    <a:lnTo>
                      <a:pt x="151" y="56"/>
                    </a:lnTo>
                    <a:lnTo>
                      <a:pt x="150" y="50"/>
                    </a:lnTo>
                    <a:lnTo>
                      <a:pt x="149" y="45"/>
                    </a:lnTo>
                    <a:lnTo>
                      <a:pt x="149" y="45"/>
                    </a:lnTo>
                    <a:lnTo>
                      <a:pt x="146" y="38"/>
                    </a:lnTo>
                    <a:lnTo>
                      <a:pt x="142" y="33"/>
                    </a:lnTo>
                    <a:lnTo>
                      <a:pt x="137" y="28"/>
                    </a:lnTo>
                    <a:lnTo>
                      <a:pt x="131" y="24"/>
                    </a:lnTo>
                    <a:lnTo>
                      <a:pt x="124" y="20"/>
                    </a:lnTo>
                    <a:lnTo>
                      <a:pt x="117" y="17"/>
                    </a:lnTo>
                    <a:lnTo>
                      <a:pt x="110" y="14"/>
                    </a:lnTo>
                    <a:lnTo>
                      <a:pt x="102" y="11"/>
                    </a:lnTo>
                    <a:lnTo>
                      <a:pt x="95" y="8"/>
                    </a:lnTo>
                    <a:lnTo>
                      <a:pt x="89" y="5"/>
                    </a:lnTo>
                    <a:lnTo>
                      <a:pt x="83" y="3"/>
                    </a:lnTo>
                    <a:lnTo>
                      <a:pt x="83" y="3"/>
                    </a:lnTo>
                    <a:lnTo>
                      <a:pt x="80" y="2"/>
                    </a:lnTo>
                    <a:lnTo>
                      <a:pt x="77" y="1"/>
                    </a:lnTo>
                    <a:lnTo>
                      <a:pt x="73" y="0"/>
                    </a:lnTo>
                    <a:lnTo>
                      <a:pt x="69" y="0"/>
                    </a:lnTo>
                    <a:lnTo>
                      <a:pt x="64" y="0"/>
                    </a:lnTo>
                    <a:lnTo>
                      <a:pt x="59" y="0"/>
                    </a:lnTo>
                    <a:lnTo>
                      <a:pt x="54" y="0"/>
                    </a:lnTo>
                    <a:lnTo>
                      <a:pt x="49" y="1"/>
                    </a:lnTo>
                    <a:lnTo>
                      <a:pt x="43" y="1"/>
                    </a:lnTo>
                    <a:lnTo>
                      <a:pt x="38" y="2"/>
                    </a:lnTo>
                    <a:lnTo>
                      <a:pt x="32" y="3"/>
                    </a:lnTo>
                    <a:lnTo>
                      <a:pt x="27" y="5"/>
                    </a:lnTo>
                    <a:lnTo>
                      <a:pt x="22" y="7"/>
                    </a:lnTo>
                    <a:lnTo>
                      <a:pt x="17" y="9"/>
                    </a:lnTo>
                    <a:lnTo>
                      <a:pt x="13" y="12"/>
                    </a:lnTo>
                    <a:lnTo>
                      <a:pt x="9" y="14"/>
                    </a:lnTo>
                    <a:lnTo>
                      <a:pt x="6" y="18"/>
                    </a:lnTo>
                    <a:lnTo>
                      <a:pt x="3" y="21"/>
                    </a:lnTo>
                    <a:lnTo>
                      <a:pt x="1" y="25"/>
                    </a:lnTo>
                    <a:lnTo>
                      <a:pt x="0" y="29"/>
                    </a:lnTo>
                    <a:lnTo>
                      <a:pt x="0" y="34"/>
                    </a:lnTo>
                    <a:lnTo>
                      <a:pt x="0" y="39"/>
                    </a:lnTo>
                    <a:lnTo>
                      <a:pt x="2" y="45"/>
                    </a:lnTo>
                    <a:lnTo>
                      <a:pt x="5" y="51"/>
                    </a:lnTo>
                    <a:lnTo>
                      <a:pt x="9" y="57"/>
                    </a:lnTo>
                    <a:lnTo>
                      <a:pt x="14" y="64"/>
                    </a:lnTo>
                    <a:lnTo>
                      <a:pt x="14" y="64"/>
                    </a:lnTo>
                    <a:lnTo>
                      <a:pt x="14" y="64"/>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8" name="Freeform 17"/>
              <p:cNvSpPr>
                <a:spLocks noChangeArrowheads="1"/>
              </p:cNvSpPr>
              <p:nvPr/>
            </p:nvSpPr>
            <p:spPr bwMode="auto">
              <a:xfrm>
                <a:off x="5135563" y="5795963"/>
                <a:ext cx="217488" cy="255588"/>
              </a:xfrm>
              <a:custGeom>
                <a:avLst/>
                <a:gdLst/>
                <a:ahLst/>
                <a:cxnLst>
                  <a:cxn ang="0">
                    <a:pos x="82" y="31"/>
                  </a:cxn>
                  <a:cxn ang="0">
                    <a:pos x="96" y="50"/>
                  </a:cxn>
                  <a:cxn ang="0">
                    <a:pos x="107" y="67"/>
                  </a:cxn>
                  <a:cxn ang="0">
                    <a:pos x="117" y="82"/>
                  </a:cxn>
                  <a:cxn ang="0">
                    <a:pos x="125" y="97"/>
                  </a:cxn>
                  <a:cxn ang="0">
                    <a:pos x="130" y="109"/>
                  </a:cxn>
                  <a:cxn ang="0">
                    <a:pos x="134" y="121"/>
                  </a:cxn>
                  <a:cxn ang="0">
                    <a:pos x="137" y="131"/>
                  </a:cxn>
                  <a:cxn ang="0">
                    <a:pos x="137" y="140"/>
                  </a:cxn>
                  <a:cxn ang="0">
                    <a:pos x="135" y="147"/>
                  </a:cxn>
                  <a:cxn ang="0">
                    <a:pos x="133" y="151"/>
                  </a:cxn>
                  <a:cxn ang="0">
                    <a:pos x="124" y="156"/>
                  </a:cxn>
                  <a:cxn ang="0">
                    <a:pos x="110" y="159"/>
                  </a:cxn>
                  <a:cxn ang="0">
                    <a:pos x="94" y="161"/>
                  </a:cxn>
                  <a:cxn ang="0">
                    <a:pos x="76" y="160"/>
                  </a:cxn>
                  <a:cxn ang="0">
                    <a:pos x="59" y="158"/>
                  </a:cxn>
                  <a:cxn ang="0">
                    <a:pos x="43" y="155"/>
                  </a:cxn>
                  <a:cxn ang="0">
                    <a:pos x="30" y="151"/>
                  </a:cxn>
                  <a:cxn ang="0">
                    <a:pos x="25" y="149"/>
                  </a:cxn>
                  <a:cxn ang="0">
                    <a:pos x="16" y="139"/>
                  </a:cxn>
                  <a:cxn ang="0">
                    <a:pos x="9" y="126"/>
                  </a:cxn>
                  <a:cxn ang="0">
                    <a:pos x="6" y="111"/>
                  </a:cxn>
                  <a:cxn ang="0">
                    <a:pos x="3" y="95"/>
                  </a:cxn>
                  <a:cxn ang="0">
                    <a:pos x="1" y="80"/>
                  </a:cxn>
                  <a:cxn ang="0">
                    <a:pos x="0" y="74"/>
                  </a:cxn>
                  <a:cxn ang="0">
                    <a:pos x="0" y="68"/>
                  </a:cxn>
                  <a:cxn ang="0">
                    <a:pos x="0" y="60"/>
                  </a:cxn>
                  <a:cxn ang="0">
                    <a:pos x="2" y="51"/>
                  </a:cxn>
                  <a:cxn ang="0">
                    <a:pos x="5" y="41"/>
                  </a:cxn>
                  <a:cxn ang="0">
                    <a:pos x="10" y="30"/>
                  </a:cxn>
                  <a:cxn ang="0">
                    <a:pos x="15" y="21"/>
                  </a:cxn>
                  <a:cxn ang="0">
                    <a:pos x="21" y="12"/>
                  </a:cxn>
                  <a:cxn ang="0">
                    <a:pos x="28" y="6"/>
                  </a:cxn>
                  <a:cxn ang="0">
                    <a:pos x="36" y="1"/>
                  </a:cxn>
                  <a:cxn ang="0">
                    <a:pos x="44" y="0"/>
                  </a:cxn>
                  <a:cxn ang="0">
                    <a:pos x="54" y="3"/>
                  </a:cxn>
                  <a:cxn ang="0">
                    <a:pos x="64" y="10"/>
                  </a:cxn>
                  <a:cxn ang="0">
                    <a:pos x="75" y="21"/>
                  </a:cxn>
                  <a:cxn ang="0">
                    <a:pos x="75" y="21"/>
                  </a:cxn>
                </a:cxnLst>
                <a:rect l="0" t="0" r="r" b="b"/>
                <a:pathLst>
                  <a:path w="137" h="161">
                    <a:moveTo>
                      <a:pt x="75" y="21"/>
                    </a:moveTo>
                    <a:lnTo>
                      <a:pt x="82" y="31"/>
                    </a:lnTo>
                    <a:lnTo>
                      <a:pt x="89" y="41"/>
                    </a:lnTo>
                    <a:lnTo>
                      <a:pt x="96" y="50"/>
                    </a:lnTo>
                    <a:lnTo>
                      <a:pt x="102" y="58"/>
                    </a:lnTo>
                    <a:lnTo>
                      <a:pt x="107" y="67"/>
                    </a:lnTo>
                    <a:lnTo>
                      <a:pt x="112" y="75"/>
                    </a:lnTo>
                    <a:lnTo>
                      <a:pt x="117" y="82"/>
                    </a:lnTo>
                    <a:lnTo>
                      <a:pt x="121" y="90"/>
                    </a:lnTo>
                    <a:lnTo>
                      <a:pt x="125" y="97"/>
                    </a:lnTo>
                    <a:lnTo>
                      <a:pt x="128" y="103"/>
                    </a:lnTo>
                    <a:lnTo>
                      <a:pt x="130" y="109"/>
                    </a:lnTo>
                    <a:lnTo>
                      <a:pt x="133" y="115"/>
                    </a:lnTo>
                    <a:lnTo>
                      <a:pt x="134" y="121"/>
                    </a:lnTo>
                    <a:lnTo>
                      <a:pt x="136" y="126"/>
                    </a:lnTo>
                    <a:lnTo>
                      <a:pt x="137" y="131"/>
                    </a:lnTo>
                    <a:lnTo>
                      <a:pt x="137" y="136"/>
                    </a:lnTo>
                    <a:lnTo>
                      <a:pt x="137" y="140"/>
                    </a:lnTo>
                    <a:lnTo>
                      <a:pt x="136" y="144"/>
                    </a:lnTo>
                    <a:lnTo>
                      <a:pt x="135" y="147"/>
                    </a:lnTo>
                    <a:lnTo>
                      <a:pt x="135" y="147"/>
                    </a:lnTo>
                    <a:lnTo>
                      <a:pt x="133" y="151"/>
                    </a:lnTo>
                    <a:lnTo>
                      <a:pt x="129" y="154"/>
                    </a:lnTo>
                    <a:lnTo>
                      <a:pt x="124" y="156"/>
                    </a:lnTo>
                    <a:lnTo>
                      <a:pt x="117" y="158"/>
                    </a:lnTo>
                    <a:lnTo>
                      <a:pt x="110" y="159"/>
                    </a:lnTo>
                    <a:lnTo>
                      <a:pt x="102" y="160"/>
                    </a:lnTo>
                    <a:lnTo>
                      <a:pt x="94" y="161"/>
                    </a:lnTo>
                    <a:lnTo>
                      <a:pt x="85" y="161"/>
                    </a:lnTo>
                    <a:lnTo>
                      <a:pt x="76" y="160"/>
                    </a:lnTo>
                    <a:lnTo>
                      <a:pt x="67" y="159"/>
                    </a:lnTo>
                    <a:lnTo>
                      <a:pt x="59" y="158"/>
                    </a:lnTo>
                    <a:lnTo>
                      <a:pt x="50" y="157"/>
                    </a:lnTo>
                    <a:lnTo>
                      <a:pt x="43" y="155"/>
                    </a:lnTo>
                    <a:lnTo>
                      <a:pt x="36" y="153"/>
                    </a:lnTo>
                    <a:lnTo>
                      <a:pt x="30" y="151"/>
                    </a:lnTo>
                    <a:lnTo>
                      <a:pt x="25" y="149"/>
                    </a:lnTo>
                    <a:lnTo>
                      <a:pt x="25" y="149"/>
                    </a:lnTo>
                    <a:lnTo>
                      <a:pt x="20" y="144"/>
                    </a:lnTo>
                    <a:lnTo>
                      <a:pt x="16" y="139"/>
                    </a:lnTo>
                    <a:lnTo>
                      <a:pt x="12" y="133"/>
                    </a:lnTo>
                    <a:lnTo>
                      <a:pt x="9" y="126"/>
                    </a:lnTo>
                    <a:lnTo>
                      <a:pt x="7" y="118"/>
                    </a:lnTo>
                    <a:lnTo>
                      <a:pt x="6" y="111"/>
                    </a:lnTo>
                    <a:lnTo>
                      <a:pt x="4" y="103"/>
                    </a:lnTo>
                    <a:lnTo>
                      <a:pt x="3" y="95"/>
                    </a:lnTo>
                    <a:lnTo>
                      <a:pt x="2" y="87"/>
                    </a:lnTo>
                    <a:lnTo>
                      <a:pt x="1" y="80"/>
                    </a:lnTo>
                    <a:lnTo>
                      <a:pt x="0" y="74"/>
                    </a:lnTo>
                    <a:lnTo>
                      <a:pt x="0" y="74"/>
                    </a:lnTo>
                    <a:lnTo>
                      <a:pt x="0" y="71"/>
                    </a:lnTo>
                    <a:lnTo>
                      <a:pt x="0" y="68"/>
                    </a:lnTo>
                    <a:lnTo>
                      <a:pt x="0" y="64"/>
                    </a:lnTo>
                    <a:lnTo>
                      <a:pt x="0" y="60"/>
                    </a:lnTo>
                    <a:lnTo>
                      <a:pt x="1" y="55"/>
                    </a:lnTo>
                    <a:lnTo>
                      <a:pt x="2" y="51"/>
                    </a:lnTo>
                    <a:lnTo>
                      <a:pt x="4" y="46"/>
                    </a:lnTo>
                    <a:lnTo>
                      <a:pt x="5" y="41"/>
                    </a:lnTo>
                    <a:lnTo>
                      <a:pt x="7" y="35"/>
                    </a:lnTo>
                    <a:lnTo>
                      <a:pt x="10" y="30"/>
                    </a:lnTo>
                    <a:lnTo>
                      <a:pt x="12" y="25"/>
                    </a:lnTo>
                    <a:lnTo>
                      <a:pt x="15" y="21"/>
                    </a:lnTo>
                    <a:lnTo>
                      <a:pt x="18" y="16"/>
                    </a:lnTo>
                    <a:lnTo>
                      <a:pt x="21" y="12"/>
                    </a:lnTo>
                    <a:lnTo>
                      <a:pt x="24" y="9"/>
                    </a:lnTo>
                    <a:lnTo>
                      <a:pt x="28" y="6"/>
                    </a:lnTo>
                    <a:lnTo>
                      <a:pt x="32" y="3"/>
                    </a:lnTo>
                    <a:lnTo>
                      <a:pt x="36" y="1"/>
                    </a:lnTo>
                    <a:lnTo>
                      <a:pt x="40" y="0"/>
                    </a:lnTo>
                    <a:lnTo>
                      <a:pt x="44" y="0"/>
                    </a:lnTo>
                    <a:lnTo>
                      <a:pt x="49" y="1"/>
                    </a:lnTo>
                    <a:lnTo>
                      <a:pt x="54" y="3"/>
                    </a:lnTo>
                    <a:lnTo>
                      <a:pt x="59" y="6"/>
                    </a:lnTo>
                    <a:lnTo>
                      <a:pt x="64" y="10"/>
                    </a:lnTo>
                    <a:lnTo>
                      <a:pt x="70" y="15"/>
                    </a:lnTo>
                    <a:lnTo>
                      <a:pt x="75" y="21"/>
                    </a:lnTo>
                    <a:lnTo>
                      <a:pt x="75" y="21"/>
                    </a:lnTo>
                    <a:lnTo>
                      <a:pt x="75" y="21"/>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89" name="Freeform 18"/>
              <p:cNvSpPr>
                <a:spLocks noChangeArrowheads="1"/>
              </p:cNvSpPr>
              <p:nvPr/>
            </p:nvSpPr>
            <p:spPr bwMode="auto">
              <a:xfrm>
                <a:off x="4678363" y="5351463"/>
                <a:ext cx="280988" cy="203200"/>
              </a:xfrm>
              <a:custGeom>
                <a:avLst/>
                <a:gdLst/>
                <a:ahLst/>
                <a:cxnLst>
                  <a:cxn ang="0">
                    <a:pos x="57" y="125"/>
                  </a:cxn>
                  <a:cxn ang="0">
                    <a:pos x="79" y="121"/>
                  </a:cxn>
                  <a:cxn ang="0">
                    <a:pos x="100" y="117"/>
                  </a:cxn>
                  <a:cxn ang="0">
                    <a:pos x="118" y="112"/>
                  </a:cxn>
                  <a:cxn ang="0">
                    <a:pos x="133" y="108"/>
                  </a:cxn>
                  <a:cxn ang="0">
                    <a:pos x="146" y="103"/>
                  </a:cxn>
                  <a:cxn ang="0">
                    <a:pos x="157" y="97"/>
                  </a:cxn>
                  <a:cxn ang="0">
                    <a:pos x="166" y="91"/>
                  </a:cxn>
                  <a:cxn ang="0">
                    <a:pos x="172" y="85"/>
                  </a:cxn>
                  <a:cxn ang="0">
                    <a:pos x="176" y="79"/>
                  </a:cxn>
                  <a:cxn ang="0">
                    <a:pos x="177" y="74"/>
                  </a:cxn>
                  <a:cxn ang="0">
                    <a:pos x="174" y="64"/>
                  </a:cxn>
                  <a:cxn ang="0">
                    <a:pos x="167" y="53"/>
                  </a:cxn>
                  <a:cxn ang="0">
                    <a:pos x="156" y="40"/>
                  </a:cxn>
                  <a:cxn ang="0">
                    <a:pos x="143" y="28"/>
                  </a:cxn>
                  <a:cxn ang="0">
                    <a:pos x="129" y="17"/>
                  </a:cxn>
                  <a:cxn ang="0">
                    <a:pos x="116" y="8"/>
                  </a:cxn>
                  <a:cxn ang="0">
                    <a:pos x="104" y="2"/>
                  </a:cxn>
                  <a:cxn ang="0">
                    <a:pos x="99" y="1"/>
                  </a:cxn>
                  <a:cxn ang="0">
                    <a:pos x="85" y="1"/>
                  </a:cxn>
                  <a:cxn ang="0">
                    <a:pos x="71" y="6"/>
                  </a:cxn>
                  <a:cxn ang="0">
                    <a:pos x="58" y="14"/>
                  </a:cxn>
                  <a:cxn ang="0">
                    <a:pos x="45" y="24"/>
                  </a:cxn>
                  <a:cxn ang="0">
                    <a:pos x="34" y="33"/>
                  </a:cxn>
                  <a:cxn ang="0">
                    <a:pos x="29" y="36"/>
                  </a:cxn>
                  <a:cxn ang="0">
                    <a:pos x="24" y="40"/>
                  </a:cxn>
                  <a:cxn ang="0">
                    <a:pos x="19" y="47"/>
                  </a:cxn>
                  <a:cxn ang="0">
                    <a:pos x="14" y="55"/>
                  </a:cxn>
                  <a:cxn ang="0">
                    <a:pos x="9" y="64"/>
                  </a:cxn>
                  <a:cxn ang="0">
                    <a:pos x="5" y="74"/>
                  </a:cxn>
                  <a:cxn ang="0">
                    <a:pos x="1" y="85"/>
                  </a:cxn>
                  <a:cxn ang="0">
                    <a:pos x="0" y="95"/>
                  </a:cxn>
                  <a:cxn ang="0">
                    <a:pos x="0" y="105"/>
                  </a:cxn>
                  <a:cxn ang="0">
                    <a:pos x="3" y="114"/>
                  </a:cxn>
                  <a:cxn ang="0">
                    <a:pos x="8" y="120"/>
                  </a:cxn>
                  <a:cxn ang="0">
                    <a:pos x="17" y="125"/>
                  </a:cxn>
                  <a:cxn ang="0">
                    <a:pos x="29" y="128"/>
                  </a:cxn>
                  <a:cxn ang="0">
                    <a:pos x="45" y="127"/>
                  </a:cxn>
                  <a:cxn ang="0">
                    <a:pos x="45" y="127"/>
                  </a:cxn>
                </a:cxnLst>
                <a:rect l="0" t="0" r="r" b="b"/>
                <a:pathLst>
                  <a:path w="177" h="128">
                    <a:moveTo>
                      <a:pt x="45" y="127"/>
                    </a:moveTo>
                    <a:lnTo>
                      <a:pt x="57" y="125"/>
                    </a:lnTo>
                    <a:lnTo>
                      <a:pt x="69" y="123"/>
                    </a:lnTo>
                    <a:lnTo>
                      <a:pt x="79" y="121"/>
                    </a:lnTo>
                    <a:lnTo>
                      <a:pt x="90" y="119"/>
                    </a:lnTo>
                    <a:lnTo>
                      <a:pt x="100" y="117"/>
                    </a:lnTo>
                    <a:lnTo>
                      <a:pt x="109" y="115"/>
                    </a:lnTo>
                    <a:lnTo>
                      <a:pt x="118" y="112"/>
                    </a:lnTo>
                    <a:lnTo>
                      <a:pt x="126" y="110"/>
                    </a:lnTo>
                    <a:lnTo>
                      <a:pt x="133" y="108"/>
                    </a:lnTo>
                    <a:lnTo>
                      <a:pt x="140" y="105"/>
                    </a:lnTo>
                    <a:lnTo>
                      <a:pt x="146" y="103"/>
                    </a:lnTo>
                    <a:lnTo>
                      <a:pt x="152" y="100"/>
                    </a:lnTo>
                    <a:lnTo>
                      <a:pt x="157" y="97"/>
                    </a:lnTo>
                    <a:lnTo>
                      <a:pt x="162" y="94"/>
                    </a:lnTo>
                    <a:lnTo>
                      <a:pt x="166" y="91"/>
                    </a:lnTo>
                    <a:lnTo>
                      <a:pt x="169" y="88"/>
                    </a:lnTo>
                    <a:lnTo>
                      <a:pt x="172" y="85"/>
                    </a:lnTo>
                    <a:lnTo>
                      <a:pt x="174" y="82"/>
                    </a:lnTo>
                    <a:lnTo>
                      <a:pt x="176" y="79"/>
                    </a:lnTo>
                    <a:lnTo>
                      <a:pt x="176" y="79"/>
                    </a:lnTo>
                    <a:lnTo>
                      <a:pt x="177" y="74"/>
                    </a:lnTo>
                    <a:lnTo>
                      <a:pt x="176" y="70"/>
                    </a:lnTo>
                    <a:lnTo>
                      <a:pt x="174" y="64"/>
                    </a:lnTo>
                    <a:lnTo>
                      <a:pt x="171" y="59"/>
                    </a:lnTo>
                    <a:lnTo>
                      <a:pt x="167" y="53"/>
                    </a:lnTo>
                    <a:lnTo>
                      <a:pt x="162" y="47"/>
                    </a:lnTo>
                    <a:lnTo>
                      <a:pt x="156" y="40"/>
                    </a:lnTo>
                    <a:lnTo>
                      <a:pt x="150" y="34"/>
                    </a:lnTo>
                    <a:lnTo>
                      <a:pt x="143" y="28"/>
                    </a:lnTo>
                    <a:lnTo>
                      <a:pt x="136" y="23"/>
                    </a:lnTo>
                    <a:lnTo>
                      <a:pt x="129" y="17"/>
                    </a:lnTo>
                    <a:lnTo>
                      <a:pt x="122" y="13"/>
                    </a:lnTo>
                    <a:lnTo>
                      <a:pt x="116" y="8"/>
                    </a:lnTo>
                    <a:lnTo>
                      <a:pt x="109" y="5"/>
                    </a:lnTo>
                    <a:lnTo>
                      <a:pt x="104" y="2"/>
                    </a:lnTo>
                    <a:lnTo>
                      <a:pt x="99" y="1"/>
                    </a:lnTo>
                    <a:lnTo>
                      <a:pt x="99" y="1"/>
                    </a:lnTo>
                    <a:lnTo>
                      <a:pt x="92" y="0"/>
                    </a:lnTo>
                    <a:lnTo>
                      <a:pt x="85" y="1"/>
                    </a:lnTo>
                    <a:lnTo>
                      <a:pt x="78" y="3"/>
                    </a:lnTo>
                    <a:lnTo>
                      <a:pt x="71" y="6"/>
                    </a:lnTo>
                    <a:lnTo>
                      <a:pt x="65" y="10"/>
                    </a:lnTo>
                    <a:lnTo>
                      <a:pt x="58" y="14"/>
                    </a:lnTo>
                    <a:lnTo>
                      <a:pt x="51" y="19"/>
                    </a:lnTo>
                    <a:lnTo>
                      <a:pt x="45" y="24"/>
                    </a:lnTo>
                    <a:lnTo>
                      <a:pt x="39" y="28"/>
                    </a:lnTo>
                    <a:lnTo>
                      <a:pt x="34" y="33"/>
                    </a:lnTo>
                    <a:lnTo>
                      <a:pt x="29" y="36"/>
                    </a:lnTo>
                    <a:lnTo>
                      <a:pt x="29" y="36"/>
                    </a:lnTo>
                    <a:lnTo>
                      <a:pt x="26" y="38"/>
                    </a:lnTo>
                    <a:lnTo>
                      <a:pt x="24" y="40"/>
                    </a:lnTo>
                    <a:lnTo>
                      <a:pt x="21" y="43"/>
                    </a:lnTo>
                    <a:lnTo>
                      <a:pt x="19" y="47"/>
                    </a:lnTo>
                    <a:lnTo>
                      <a:pt x="16" y="51"/>
                    </a:lnTo>
                    <a:lnTo>
                      <a:pt x="14" y="55"/>
                    </a:lnTo>
                    <a:lnTo>
                      <a:pt x="11" y="59"/>
                    </a:lnTo>
                    <a:lnTo>
                      <a:pt x="9" y="64"/>
                    </a:lnTo>
                    <a:lnTo>
                      <a:pt x="7" y="69"/>
                    </a:lnTo>
                    <a:lnTo>
                      <a:pt x="5" y="74"/>
                    </a:lnTo>
                    <a:lnTo>
                      <a:pt x="3" y="80"/>
                    </a:lnTo>
                    <a:lnTo>
                      <a:pt x="1" y="85"/>
                    </a:lnTo>
                    <a:lnTo>
                      <a:pt x="0" y="90"/>
                    </a:lnTo>
                    <a:lnTo>
                      <a:pt x="0" y="95"/>
                    </a:lnTo>
                    <a:lnTo>
                      <a:pt x="0" y="100"/>
                    </a:lnTo>
                    <a:lnTo>
                      <a:pt x="0" y="105"/>
                    </a:lnTo>
                    <a:lnTo>
                      <a:pt x="1" y="109"/>
                    </a:lnTo>
                    <a:lnTo>
                      <a:pt x="3" y="114"/>
                    </a:lnTo>
                    <a:lnTo>
                      <a:pt x="5" y="117"/>
                    </a:lnTo>
                    <a:lnTo>
                      <a:pt x="8" y="120"/>
                    </a:lnTo>
                    <a:lnTo>
                      <a:pt x="12" y="123"/>
                    </a:lnTo>
                    <a:lnTo>
                      <a:pt x="17" y="125"/>
                    </a:lnTo>
                    <a:lnTo>
                      <a:pt x="22" y="127"/>
                    </a:lnTo>
                    <a:lnTo>
                      <a:pt x="29" y="128"/>
                    </a:lnTo>
                    <a:lnTo>
                      <a:pt x="36" y="127"/>
                    </a:lnTo>
                    <a:lnTo>
                      <a:pt x="45" y="127"/>
                    </a:lnTo>
                    <a:lnTo>
                      <a:pt x="45" y="127"/>
                    </a:lnTo>
                    <a:lnTo>
                      <a:pt x="45" y="127"/>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sp>
            <p:nvSpPr>
              <p:cNvPr id="190" name="Freeform 19"/>
              <p:cNvSpPr>
                <a:spLocks noChangeArrowheads="1"/>
              </p:cNvSpPr>
              <p:nvPr/>
            </p:nvSpPr>
            <p:spPr bwMode="auto">
              <a:xfrm>
                <a:off x="4379913" y="5702300"/>
                <a:ext cx="244475" cy="265113"/>
              </a:xfrm>
              <a:custGeom>
                <a:avLst/>
                <a:gdLst/>
                <a:ahLst/>
                <a:cxnLst>
                  <a:cxn ang="0">
                    <a:pos x="151" y="56"/>
                  </a:cxn>
                  <a:cxn ang="0">
                    <a:pos x="146" y="36"/>
                  </a:cxn>
                  <a:cxn ang="0">
                    <a:pos x="141" y="22"/>
                  </a:cxn>
                  <a:cxn ang="0">
                    <a:pos x="134" y="14"/>
                  </a:cxn>
                  <a:cxn ang="0">
                    <a:pos x="127" y="7"/>
                  </a:cxn>
                  <a:cxn ang="0">
                    <a:pos x="123" y="3"/>
                  </a:cxn>
                  <a:cxn ang="0">
                    <a:pos x="113" y="0"/>
                  </a:cxn>
                  <a:cxn ang="0">
                    <a:pos x="99" y="4"/>
                  </a:cxn>
                  <a:cxn ang="0">
                    <a:pos x="85" y="11"/>
                  </a:cxn>
                  <a:cxn ang="0">
                    <a:pos x="70" y="18"/>
                  </a:cxn>
                  <a:cxn ang="0">
                    <a:pos x="59" y="21"/>
                  </a:cxn>
                  <a:cxn ang="0">
                    <a:pos x="49" y="22"/>
                  </a:cxn>
                  <a:cxn ang="0">
                    <a:pos x="32" y="27"/>
                  </a:cxn>
                  <a:cxn ang="0">
                    <a:pos x="20" y="38"/>
                  </a:cxn>
                  <a:cxn ang="0">
                    <a:pos x="18" y="44"/>
                  </a:cxn>
                  <a:cxn ang="0">
                    <a:pos x="20" y="59"/>
                  </a:cxn>
                  <a:cxn ang="0">
                    <a:pos x="22" y="78"/>
                  </a:cxn>
                  <a:cxn ang="0">
                    <a:pos x="21" y="89"/>
                  </a:cxn>
                  <a:cxn ang="0">
                    <a:pos x="14" y="105"/>
                  </a:cxn>
                  <a:cxn ang="0">
                    <a:pos x="5" y="116"/>
                  </a:cxn>
                  <a:cxn ang="0">
                    <a:pos x="0" y="128"/>
                  </a:cxn>
                  <a:cxn ang="0">
                    <a:pos x="1" y="134"/>
                  </a:cxn>
                  <a:cxn ang="0">
                    <a:pos x="8" y="147"/>
                  </a:cxn>
                  <a:cxn ang="0">
                    <a:pos x="22" y="158"/>
                  </a:cxn>
                  <a:cxn ang="0">
                    <a:pos x="38" y="166"/>
                  </a:cxn>
                  <a:cxn ang="0">
                    <a:pos x="52" y="167"/>
                  </a:cxn>
                  <a:cxn ang="0">
                    <a:pos x="62" y="164"/>
                  </a:cxn>
                  <a:cxn ang="0">
                    <a:pos x="74" y="154"/>
                  </a:cxn>
                  <a:cxn ang="0">
                    <a:pos x="82" y="146"/>
                  </a:cxn>
                  <a:cxn ang="0">
                    <a:pos x="97" y="138"/>
                  </a:cxn>
                  <a:cxn ang="0">
                    <a:pos x="116" y="146"/>
                  </a:cxn>
                  <a:cxn ang="0">
                    <a:pos x="120" y="148"/>
                  </a:cxn>
                  <a:cxn ang="0">
                    <a:pos x="127" y="148"/>
                  </a:cxn>
                  <a:cxn ang="0">
                    <a:pos x="135" y="143"/>
                  </a:cxn>
                  <a:cxn ang="0">
                    <a:pos x="142" y="134"/>
                  </a:cxn>
                  <a:cxn ang="0">
                    <a:pos x="147" y="122"/>
                  </a:cxn>
                  <a:cxn ang="0">
                    <a:pos x="152" y="107"/>
                  </a:cxn>
                  <a:cxn ang="0">
                    <a:pos x="154" y="90"/>
                  </a:cxn>
                  <a:cxn ang="0">
                    <a:pos x="153" y="70"/>
                  </a:cxn>
                  <a:cxn ang="0">
                    <a:pos x="153" y="70"/>
                  </a:cxn>
                </a:cxnLst>
                <a:rect l="0" t="0" r="r" b="b"/>
                <a:pathLst>
                  <a:path w="154" h="167">
                    <a:moveTo>
                      <a:pt x="153" y="70"/>
                    </a:moveTo>
                    <a:lnTo>
                      <a:pt x="151" y="56"/>
                    </a:lnTo>
                    <a:lnTo>
                      <a:pt x="149" y="45"/>
                    </a:lnTo>
                    <a:lnTo>
                      <a:pt x="146" y="36"/>
                    </a:lnTo>
                    <a:lnTo>
                      <a:pt x="144" y="28"/>
                    </a:lnTo>
                    <a:lnTo>
                      <a:pt x="141" y="22"/>
                    </a:lnTo>
                    <a:lnTo>
                      <a:pt x="138" y="18"/>
                    </a:lnTo>
                    <a:lnTo>
                      <a:pt x="134" y="14"/>
                    </a:lnTo>
                    <a:lnTo>
                      <a:pt x="131" y="10"/>
                    </a:lnTo>
                    <a:lnTo>
                      <a:pt x="127" y="7"/>
                    </a:lnTo>
                    <a:lnTo>
                      <a:pt x="123" y="3"/>
                    </a:lnTo>
                    <a:lnTo>
                      <a:pt x="123" y="3"/>
                    </a:lnTo>
                    <a:lnTo>
                      <a:pt x="118" y="0"/>
                    </a:lnTo>
                    <a:lnTo>
                      <a:pt x="113" y="0"/>
                    </a:lnTo>
                    <a:lnTo>
                      <a:pt x="106" y="1"/>
                    </a:lnTo>
                    <a:lnTo>
                      <a:pt x="99" y="4"/>
                    </a:lnTo>
                    <a:lnTo>
                      <a:pt x="92" y="7"/>
                    </a:lnTo>
                    <a:lnTo>
                      <a:pt x="85" y="11"/>
                    </a:lnTo>
                    <a:lnTo>
                      <a:pt x="77" y="15"/>
                    </a:lnTo>
                    <a:lnTo>
                      <a:pt x="70" y="18"/>
                    </a:lnTo>
                    <a:lnTo>
                      <a:pt x="64" y="21"/>
                    </a:lnTo>
                    <a:lnTo>
                      <a:pt x="59" y="21"/>
                    </a:lnTo>
                    <a:lnTo>
                      <a:pt x="59" y="21"/>
                    </a:lnTo>
                    <a:lnTo>
                      <a:pt x="49" y="22"/>
                    </a:lnTo>
                    <a:lnTo>
                      <a:pt x="40" y="24"/>
                    </a:lnTo>
                    <a:lnTo>
                      <a:pt x="32" y="27"/>
                    </a:lnTo>
                    <a:lnTo>
                      <a:pt x="25" y="32"/>
                    </a:lnTo>
                    <a:lnTo>
                      <a:pt x="20" y="38"/>
                    </a:lnTo>
                    <a:lnTo>
                      <a:pt x="20" y="38"/>
                    </a:lnTo>
                    <a:lnTo>
                      <a:pt x="18" y="44"/>
                    </a:lnTo>
                    <a:lnTo>
                      <a:pt x="19" y="51"/>
                    </a:lnTo>
                    <a:lnTo>
                      <a:pt x="20" y="59"/>
                    </a:lnTo>
                    <a:lnTo>
                      <a:pt x="22" y="68"/>
                    </a:lnTo>
                    <a:lnTo>
                      <a:pt x="22" y="78"/>
                    </a:lnTo>
                    <a:lnTo>
                      <a:pt x="21" y="89"/>
                    </a:lnTo>
                    <a:lnTo>
                      <a:pt x="21" y="89"/>
                    </a:lnTo>
                    <a:lnTo>
                      <a:pt x="18" y="98"/>
                    </a:lnTo>
                    <a:lnTo>
                      <a:pt x="14" y="105"/>
                    </a:lnTo>
                    <a:lnTo>
                      <a:pt x="10" y="111"/>
                    </a:lnTo>
                    <a:lnTo>
                      <a:pt x="5" y="116"/>
                    </a:lnTo>
                    <a:lnTo>
                      <a:pt x="2" y="122"/>
                    </a:lnTo>
                    <a:lnTo>
                      <a:pt x="0" y="128"/>
                    </a:lnTo>
                    <a:lnTo>
                      <a:pt x="1" y="134"/>
                    </a:lnTo>
                    <a:lnTo>
                      <a:pt x="1" y="134"/>
                    </a:lnTo>
                    <a:lnTo>
                      <a:pt x="3" y="140"/>
                    </a:lnTo>
                    <a:lnTo>
                      <a:pt x="8" y="147"/>
                    </a:lnTo>
                    <a:lnTo>
                      <a:pt x="15" y="153"/>
                    </a:lnTo>
                    <a:lnTo>
                      <a:pt x="22" y="158"/>
                    </a:lnTo>
                    <a:lnTo>
                      <a:pt x="30" y="162"/>
                    </a:lnTo>
                    <a:lnTo>
                      <a:pt x="38" y="166"/>
                    </a:lnTo>
                    <a:lnTo>
                      <a:pt x="45" y="167"/>
                    </a:lnTo>
                    <a:lnTo>
                      <a:pt x="52" y="167"/>
                    </a:lnTo>
                    <a:lnTo>
                      <a:pt x="52" y="167"/>
                    </a:lnTo>
                    <a:lnTo>
                      <a:pt x="62" y="164"/>
                    </a:lnTo>
                    <a:lnTo>
                      <a:pt x="68" y="160"/>
                    </a:lnTo>
                    <a:lnTo>
                      <a:pt x="74" y="154"/>
                    </a:lnTo>
                    <a:lnTo>
                      <a:pt x="82" y="146"/>
                    </a:lnTo>
                    <a:lnTo>
                      <a:pt x="82" y="146"/>
                    </a:lnTo>
                    <a:lnTo>
                      <a:pt x="90" y="140"/>
                    </a:lnTo>
                    <a:lnTo>
                      <a:pt x="97" y="138"/>
                    </a:lnTo>
                    <a:lnTo>
                      <a:pt x="105" y="140"/>
                    </a:lnTo>
                    <a:lnTo>
                      <a:pt x="116" y="146"/>
                    </a:lnTo>
                    <a:lnTo>
                      <a:pt x="116" y="146"/>
                    </a:lnTo>
                    <a:lnTo>
                      <a:pt x="120" y="148"/>
                    </a:lnTo>
                    <a:lnTo>
                      <a:pt x="123" y="148"/>
                    </a:lnTo>
                    <a:lnTo>
                      <a:pt x="127" y="148"/>
                    </a:lnTo>
                    <a:lnTo>
                      <a:pt x="131" y="146"/>
                    </a:lnTo>
                    <a:lnTo>
                      <a:pt x="135" y="143"/>
                    </a:lnTo>
                    <a:lnTo>
                      <a:pt x="138" y="139"/>
                    </a:lnTo>
                    <a:lnTo>
                      <a:pt x="142" y="134"/>
                    </a:lnTo>
                    <a:lnTo>
                      <a:pt x="145" y="129"/>
                    </a:lnTo>
                    <a:lnTo>
                      <a:pt x="147" y="122"/>
                    </a:lnTo>
                    <a:lnTo>
                      <a:pt x="150" y="115"/>
                    </a:lnTo>
                    <a:lnTo>
                      <a:pt x="152" y="107"/>
                    </a:lnTo>
                    <a:lnTo>
                      <a:pt x="153" y="99"/>
                    </a:lnTo>
                    <a:lnTo>
                      <a:pt x="154" y="90"/>
                    </a:lnTo>
                    <a:lnTo>
                      <a:pt x="154" y="80"/>
                    </a:lnTo>
                    <a:lnTo>
                      <a:pt x="153" y="70"/>
                    </a:lnTo>
                    <a:lnTo>
                      <a:pt x="153" y="70"/>
                    </a:lnTo>
                    <a:lnTo>
                      <a:pt x="153" y="70"/>
                    </a:lnTo>
                    <a:close/>
                  </a:path>
                </a:pathLst>
              </a:custGeom>
              <a:grpFill/>
              <a:ln w="0">
                <a:solidFill>
                  <a:schemeClr val="bg1">
                    <a:lumMod val="85000"/>
                    <a:lumOff val="15000"/>
                  </a:schemeClr>
                </a:solidFill>
                <a:prstDash val="dash"/>
                <a:round/>
                <a:headEnd/>
                <a:tailEnd/>
              </a:ln>
            </p:spPr>
            <p:txBody>
              <a:bodyPr/>
              <a:lstStyle/>
              <a:p>
                <a:pPr>
                  <a:defRPr/>
                </a:pPr>
                <a:endParaRPr lang="en-US" dirty="0"/>
              </a:p>
            </p:txBody>
          </p:sp>
        </p:grpSp>
        <p:cxnSp>
          <p:nvCxnSpPr>
            <p:cNvPr id="161" name="Straight Arrow Connector 160"/>
            <p:cNvCxnSpPr/>
            <p:nvPr/>
          </p:nvCxnSpPr>
          <p:spPr>
            <a:xfrm>
              <a:off x="1803400" y="1670253"/>
              <a:ext cx="827115" cy="64655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H="1">
              <a:off x="3888944" y="1334779"/>
              <a:ext cx="436670" cy="499005"/>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3112923" y="990600"/>
              <a:ext cx="265820" cy="785831"/>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1638300" y="3490877"/>
              <a:ext cx="613179" cy="484575"/>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H="1" flipV="1">
              <a:off x="4691247" y="4278611"/>
              <a:ext cx="481114" cy="663179"/>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20674597" flipH="1">
              <a:off x="5012839" y="2407190"/>
              <a:ext cx="438940" cy="53046"/>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V="1">
              <a:off x="2358855" y="3930888"/>
              <a:ext cx="522708" cy="879338"/>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V="1">
              <a:off x="4168812" y="4413453"/>
              <a:ext cx="0" cy="793547"/>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1767773" y="2605425"/>
              <a:ext cx="813517" cy="23277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H="1">
              <a:off x="4168812" y="1670253"/>
              <a:ext cx="628674" cy="620103"/>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flipV="1">
              <a:off x="3366554" y="3894836"/>
              <a:ext cx="241849" cy="104695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H="1" flipV="1">
              <a:off x="5269001" y="3633187"/>
              <a:ext cx="509500" cy="183163"/>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3" name="Freeform 172"/>
            <p:cNvSpPr/>
            <p:nvPr/>
          </p:nvSpPr>
          <p:spPr>
            <a:xfrm>
              <a:off x="2946400" y="1585675"/>
              <a:ext cx="368300" cy="789225"/>
            </a:xfrm>
            <a:custGeom>
              <a:avLst/>
              <a:gdLst>
                <a:gd name="connsiteX0" fmla="*/ 368300 w 368300"/>
                <a:gd name="connsiteY0" fmla="*/ 789225 h 789225"/>
                <a:gd name="connsiteX1" fmla="*/ 279400 w 368300"/>
                <a:gd name="connsiteY1" fmla="*/ 776525 h 789225"/>
                <a:gd name="connsiteX2" fmla="*/ 266700 w 368300"/>
                <a:gd name="connsiteY2" fmla="*/ 738425 h 789225"/>
                <a:gd name="connsiteX3" fmla="*/ 241300 w 368300"/>
                <a:gd name="connsiteY3" fmla="*/ 649525 h 789225"/>
                <a:gd name="connsiteX4" fmla="*/ 228600 w 368300"/>
                <a:gd name="connsiteY4" fmla="*/ 547925 h 789225"/>
                <a:gd name="connsiteX5" fmla="*/ 215900 w 368300"/>
                <a:gd name="connsiteY5" fmla="*/ 382825 h 789225"/>
                <a:gd name="connsiteX6" fmla="*/ 177800 w 368300"/>
                <a:gd name="connsiteY6" fmla="*/ 344725 h 789225"/>
                <a:gd name="connsiteX7" fmla="*/ 88900 w 368300"/>
                <a:gd name="connsiteY7" fmla="*/ 243125 h 789225"/>
                <a:gd name="connsiteX8" fmla="*/ 50800 w 368300"/>
                <a:gd name="connsiteY8" fmla="*/ 217725 h 789225"/>
                <a:gd name="connsiteX9" fmla="*/ 25400 w 368300"/>
                <a:gd name="connsiteY9" fmla="*/ 103425 h 789225"/>
                <a:gd name="connsiteX10" fmla="*/ 12700 w 368300"/>
                <a:gd name="connsiteY10" fmla="*/ 1825 h 789225"/>
                <a:gd name="connsiteX11" fmla="*/ 0 w 368300"/>
                <a:gd name="connsiteY11" fmla="*/ 1825 h 7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00" h="789225">
                  <a:moveTo>
                    <a:pt x="368300" y="789225"/>
                  </a:moveTo>
                  <a:cubicBezTo>
                    <a:pt x="338667" y="784992"/>
                    <a:pt x="306174" y="789912"/>
                    <a:pt x="279400" y="776525"/>
                  </a:cubicBezTo>
                  <a:cubicBezTo>
                    <a:pt x="267426" y="770538"/>
                    <a:pt x="270378" y="751297"/>
                    <a:pt x="266700" y="738425"/>
                  </a:cubicBezTo>
                  <a:cubicBezTo>
                    <a:pt x="234806" y="626797"/>
                    <a:pt x="271750" y="740876"/>
                    <a:pt x="241300" y="649525"/>
                  </a:cubicBezTo>
                  <a:cubicBezTo>
                    <a:pt x="237067" y="615658"/>
                    <a:pt x="231836" y="581901"/>
                    <a:pt x="228600" y="547925"/>
                  </a:cubicBezTo>
                  <a:cubicBezTo>
                    <a:pt x="223367" y="492978"/>
                    <a:pt x="229287" y="436373"/>
                    <a:pt x="215900" y="382825"/>
                  </a:cubicBezTo>
                  <a:cubicBezTo>
                    <a:pt x="211544" y="365401"/>
                    <a:pt x="189627" y="358242"/>
                    <a:pt x="177800" y="344725"/>
                  </a:cubicBezTo>
                  <a:cubicBezTo>
                    <a:pt x="140851" y="302497"/>
                    <a:pt x="129556" y="277005"/>
                    <a:pt x="88900" y="243125"/>
                  </a:cubicBezTo>
                  <a:cubicBezTo>
                    <a:pt x="77174" y="233354"/>
                    <a:pt x="63500" y="226192"/>
                    <a:pt x="50800" y="217725"/>
                  </a:cubicBezTo>
                  <a:cubicBezTo>
                    <a:pt x="42333" y="179625"/>
                    <a:pt x="32183" y="141861"/>
                    <a:pt x="25400" y="103425"/>
                  </a:cubicBezTo>
                  <a:cubicBezTo>
                    <a:pt x="19469" y="69814"/>
                    <a:pt x="20978" y="34936"/>
                    <a:pt x="12700" y="1825"/>
                  </a:cubicBezTo>
                  <a:cubicBezTo>
                    <a:pt x="11673" y="-2282"/>
                    <a:pt x="4233" y="1825"/>
                    <a:pt x="0" y="1825"/>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Freeform 173"/>
            <p:cNvSpPr/>
            <p:nvPr/>
          </p:nvSpPr>
          <p:spPr>
            <a:xfrm>
              <a:off x="3225800" y="3644900"/>
              <a:ext cx="257501" cy="901700"/>
            </a:xfrm>
            <a:custGeom>
              <a:avLst/>
              <a:gdLst>
                <a:gd name="connsiteX0" fmla="*/ 215900 w 257501"/>
                <a:gd name="connsiteY0" fmla="*/ 0 h 901700"/>
                <a:gd name="connsiteX1" fmla="*/ 254000 w 257501"/>
                <a:gd name="connsiteY1" fmla="*/ 76200 h 901700"/>
                <a:gd name="connsiteX2" fmla="*/ 215900 w 257501"/>
                <a:gd name="connsiteY2" fmla="*/ 266700 h 901700"/>
                <a:gd name="connsiteX3" fmla="*/ 190500 w 257501"/>
                <a:gd name="connsiteY3" fmla="*/ 304800 h 901700"/>
                <a:gd name="connsiteX4" fmla="*/ 177800 w 257501"/>
                <a:gd name="connsiteY4" fmla="*/ 342900 h 901700"/>
                <a:gd name="connsiteX5" fmla="*/ 127000 w 257501"/>
                <a:gd name="connsiteY5" fmla="*/ 419100 h 901700"/>
                <a:gd name="connsiteX6" fmla="*/ 101600 w 257501"/>
                <a:gd name="connsiteY6" fmla="*/ 495300 h 901700"/>
                <a:gd name="connsiteX7" fmla="*/ 50800 w 257501"/>
                <a:gd name="connsiteY7" fmla="*/ 571500 h 901700"/>
                <a:gd name="connsiteX8" fmla="*/ 12700 w 257501"/>
                <a:gd name="connsiteY8" fmla="*/ 660400 h 901700"/>
                <a:gd name="connsiteX9" fmla="*/ 0 w 257501"/>
                <a:gd name="connsiteY9" fmla="*/ 698500 h 901700"/>
                <a:gd name="connsiteX10" fmla="*/ 12700 w 257501"/>
                <a:gd name="connsiteY10" fmla="*/ 838200 h 901700"/>
                <a:gd name="connsiteX11" fmla="*/ 25400 w 257501"/>
                <a:gd name="connsiteY11" fmla="*/ 90170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01" h="901700">
                  <a:moveTo>
                    <a:pt x="215900" y="0"/>
                  </a:moveTo>
                  <a:cubicBezTo>
                    <a:pt x="228600" y="25400"/>
                    <a:pt x="250682" y="47996"/>
                    <a:pt x="254000" y="76200"/>
                  </a:cubicBezTo>
                  <a:cubicBezTo>
                    <a:pt x="264218" y="163053"/>
                    <a:pt x="252238" y="203109"/>
                    <a:pt x="215900" y="266700"/>
                  </a:cubicBezTo>
                  <a:cubicBezTo>
                    <a:pt x="208327" y="279952"/>
                    <a:pt x="197326" y="291148"/>
                    <a:pt x="190500" y="304800"/>
                  </a:cubicBezTo>
                  <a:cubicBezTo>
                    <a:pt x="184513" y="316774"/>
                    <a:pt x="184301" y="331198"/>
                    <a:pt x="177800" y="342900"/>
                  </a:cubicBezTo>
                  <a:cubicBezTo>
                    <a:pt x="162975" y="369585"/>
                    <a:pt x="143933" y="393700"/>
                    <a:pt x="127000" y="419100"/>
                  </a:cubicBezTo>
                  <a:cubicBezTo>
                    <a:pt x="112148" y="441377"/>
                    <a:pt x="116452" y="473023"/>
                    <a:pt x="101600" y="495300"/>
                  </a:cubicBezTo>
                  <a:cubicBezTo>
                    <a:pt x="84667" y="520700"/>
                    <a:pt x="60453" y="542540"/>
                    <a:pt x="50800" y="571500"/>
                  </a:cubicBezTo>
                  <a:cubicBezTo>
                    <a:pt x="21016" y="660851"/>
                    <a:pt x="59780" y="550546"/>
                    <a:pt x="12700" y="660400"/>
                  </a:cubicBezTo>
                  <a:cubicBezTo>
                    <a:pt x="7427" y="672705"/>
                    <a:pt x="4233" y="685800"/>
                    <a:pt x="0" y="698500"/>
                  </a:cubicBezTo>
                  <a:cubicBezTo>
                    <a:pt x="4233" y="745067"/>
                    <a:pt x="6520" y="791851"/>
                    <a:pt x="12700" y="838200"/>
                  </a:cubicBezTo>
                  <a:cubicBezTo>
                    <a:pt x="26427" y="941151"/>
                    <a:pt x="25400" y="859893"/>
                    <a:pt x="25400" y="90170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reeform 174"/>
            <p:cNvSpPr/>
            <p:nvPr/>
          </p:nvSpPr>
          <p:spPr>
            <a:xfrm>
              <a:off x="4203700" y="2159000"/>
              <a:ext cx="482600" cy="317500"/>
            </a:xfrm>
            <a:custGeom>
              <a:avLst/>
              <a:gdLst>
                <a:gd name="connsiteX0" fmla="*/ 0 w 482600"/>
                <a:gd name="connsiteY0" fmla="*/ 317500 h 317500"/>
                <a:gd name="connsiteX1" fmla="*/ 38100 w 482600"/>
                <a:gd name="connsiteY1" fmla="*/ 254000 h 317500"/>
                <a:gd name="connsiteX2" fmla="*/ 50800 w 482600"/>
                <a:gd name="connsiteY2" fmla="*/ 215900 h 317500"/>
                <a:gd name="connsiteX3" fmla="*/ 88900 w 482600"/>
                <a:gd name="connsiteY3" fmla="*/ 177800 h 317500"/>
                <a:gd name="connsiteX4" fmla="*/ 114300 w 482600"/>
                <a:gd name="connsiteY4" fmla="*/ 139700 h 317500"/>
                <a:gd name="connsiteX5" fmla="*/ 139700 w 482600"/>
                <a:gd name="connsiteY5" fmla="*/ 88900 h 317500"/>
                <a:gd name="connsiteX6" fmla="*/ 177800 w 482600"/>
                <a:gd name="connsiteY6" fmla="*/ 76200 h 317500"/>
                <a:gd name="connsiteX7" fmla="*/ 419100 w 482600"/>
                <a:gd name="connsiteY7" fmla="*/ 38100 h 317500"/>
                <a:gd name="connsiteX8" fmla="*/ 457200 w 482600"/>
                <a:gd name="connsiteY8" fmla="*/ 12700 h 317500"/>
                <a:gd name="connsiteX9" fmla="*/ 482600 w 482600"/>
                <a:gd name="connsiteY9"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600" h="317500">
                  <a:moveTo>
                    <a:pt x="0" y="317500"/>
                  </a:moveTo>
                  <a:cubicBezTo>
                    <a:pt x="12700" y="296333"/>
                    <a:pt x="27061" y="276078"/>
                    <a:pt x="38100" y="254000"/>
                  </a:cubicBezTo>
                  <a:cubicBezTo>
                    <a:pt x="44087" y="242026"/>
                    <a:pt x="43374" y="227039"/>
                    <a:pt x="50800" y="215900"/>
                  </a:cubicBezTo>
                  <a:cubicBezTo>
                    <a:pt x="60763" y="200956"/>
                    <a:pt x="77402" y="191598"/>
                    <a:pt x="88900" y="177800"/>
                  </a:cubicBezTo>
                  <a:cubicBezTo>
                    <a:pt x="98671" y="166074"/>
                    <a:pt x="106727" y="152952"/>
                    <a:pt x="114300" y="139700"/>
                  </a:cubicBezTo>
                  <a:cubicBezTo>
                    <a:pt x="123693" y="123262"/>
                    <a:pt x="126313" y="102287"/>
                    <a:pt x="139700" y="88900"/>
                  </a:cubicBezTo>
                  <a:cubicBezTo>
                    <a:pt x="149166" y="79434"/>
                    <a:pt x="165100" y="80433"/>
                    <a:pt x="177800" y="76200"/>
                  </a:cubicBezTo>
                  <a:cubicBezTo>
                    <a:pt x="281579" y="7014"/>
                    <a:pt x="159710" y="79056"/>
                    <a:pt x="419100" y="38100"/>
                  </a:cubicBezTo>
                  <a:cubicBezTo>
                    <a:pt x="434177" y="35719"/>
                    <a:pt x="444112" y="20553"/>
                    <a:pt x="457200" y="12700"/>
                  </a:cubicBezTo>
                  <a:cubicBezTo>
                    <a:pt x="465317" y="7830"/>
                    <a:pt x="474133" y="4233"/>
                    <a:pt x="482600" y="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reeform 175"/>
            <p:cNvSpPr/>
            <p:nvPr/>
          </p:nvSpPr>
          <p:spPr>
            <a:xfrm>
              <a:off x="2336727" y="2514600"/>
              <a:ext cx="698573" cy="292100"/>
            </a:xfrm>
            <a:custGeom>
              <a:avLst/>
              <a:gdLst>
                <a:gd name="connsiteX0" fmla="*/ 698573 w 698573"/>
                <a:gd name="connsiteY0" fmla="*/ 292100 h 292100"/>
                <a:gd name="connsiteX1" fmla="*/ 596973 w 698573"/>
                <a:gd name="connsiteY1" fmla="*/ 254000 h 292100"/>
                <a:gd name="connsiteX2" fmla="*/ 520773 w 698573"/>
                <a:gd name="connsiteY2" fmla="*/ 241300 h 292100"/>
                <a:gd name="connsiteX3" fmla="*/ 482673 w 698573"/>
                <a:gd name="connsiteY3" fmla="*/ 228600 h 292100"/>
                <a:gd name="connsiteX4" fmla="*/ 215973 w 698573"/>
                <a:gd name="connsiteY4" fmla="*/ 215900 h 292100"/>
                <a:gd name="connsiteX5" fmla="*/ 177873 w 698573"/>
                <a:gd name="connsiteY5" fmla="*/ 177800 h 292100"/>
                <a:gd name="connsiteX6" fmla="*/ 88973 w 698573"/>
                <a:gd name="connsiteY6" fmla="*/ 114300 h 292100"/>
                <a:gd name="connsiteX7" fmla="*/ 38173 w 698573"/>
                <a:gd name="connsiteY7" fmla="*/ 38100 h 292100"/>
                <a:gd name="connsiteX8" fmla="*/ 73 w 698573"/>
                <a:gd name="connsiteY8"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73" h="292100">
                  <a:moveTo>
                    <a:pt x="698573" y="292100"/>
                  </a:moveTo>
                  <a:cubicBezTo>
                    <a:pt x="686213" y="287156"/>
                    <a:pt x="619371" y="258977"/>
                    <a:pt x="596973" y="254000"/>
                  </a:cubicBezTo>
                  <a:cubicBezTo>
                    <a:pt x="571836" y="248414"/>
                    <a:pt x="546173" y="245533"/>
                    <a:pt x="520773" y="241300"/>
                  </a:cubicBezTo>
                  <a:cubicBezTo>
                    <a:pt x="508073" y="237067"/>
                    <a:pt x="496014" y="229712"/>
                    <a:pt x="482673" y="228600"/>
                  </a:cubicBezTo>
                  <a:cubicBezTo>
                    <a:pt x="393980" y="221209"/>
                    <a:pt x="303763" y="230532"/>
                    <a:pt x="215973" y="215900"/>
                  </a:cubicBezTo>
                  <a:cubicBezTo>
                    <a:pt x="198257" y="212947"/>
                    <a:pt x="192488" y="188239"/>
                    <a:pt x="177873" y="177800"/>
                  </a:cubicBezTo>
                  <a:cubicBezTo>
                    <a:pt x="113071" y="131513"/>
                    <a:pt x="138504" y="177983"/>
                    <a:pt x="88973" y="114300"/>
                  </a:cubicBezTo>
                  <a:cubicBezTo>
                    <a:pt x="70231" y="90203"/>
                    <a:pt x="63573" y="55033"/>
                    <a:pt x="38173" y="38100"/>
                  </a:cubicBezTo>
                  <a:cubicBezTo>
                    <a:pt x="-3449" y="10352"/>
                    <a:pt x="73" y="27964"/>
                    <a:pt x="73" y="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Freeform 176"/>
            <p:cNvSpPr/>
            <p:nvPr/>
          </p:nvSpPr>
          <p:spPr>
            <a:xfrm>
              <a:off x="4559301" y="2995611"/>
              <a:ext cx="776288" cy="69744"/>
            </a:xfrm>
            <a:custGeom>
              <a:avLst/>
              <a:gdLst>
                <a:gd name="connsiteX0" fmla="*/ 0 w 685800"/>
                <a:gd name="connsiteY0" fmla="*/ 0 h 127000"/>
                <a:gd name="connsiteX1" fmla="*/ 482600 w 685800"/>
                <a:gd name="connsiteY1" fmla="*/ 12700 h 127000"/>
                <a:gd name="connsiteX2" fmla="*/ 647700 w 685800"/>
                <a:gd name="connsiteY2" fmla="*/ 25400 h 127000"/>
                <a:gd name="connsiteX3" fmla="*/ 673100 w 685800"/>
                <a:gd name="connsiteY3" fmla="*/ 101600 h 127000"/>
                <a:gd name="connsiteX4" fmla="*/ 685800 w 685800"/>
                <a:gd name="connsiteY4" fmla="*/ 127000 h 127000"/>
                <a:gd name="connsiteX0" fmla="*/ 0 w 720725"/>
                <a:gd name="connsiteY0" fmla="*/ 1025 h 128025"/>
                <a:gd name="connsiteX1" fmla="*/ 482600 w 720725"/>
                <a:gd name="connsiteY1" fmla="*/ 13725 h 128025"/>
                <a:gd name="connsiteX2" fmla="*/ 647700 w 720725"/>
                <a:gd name="connsiteY2" fmla="*/ 26425 h 128025"/>
                <a:gd name="connsiteX3" fmla="*/ 720725 w 720725"/>
                <a:gd name="connsiteY3" fmla="*/ 7375 h 128025"/>
                <a:gd name="connsiteX4" fmla="*/ 685800 w 720725"/>
                <a:gd name="connsiteY4" fmla="*/ 128025 h 128025"/>
                <a:gd name="connsiteX0" fmla="*/ 0 w 776288"/>
                <a:gd name="connsiteY0" fmla="*/ 39688 h 69744"/>
                <a:gd name="connsiteX1" fmla="*/ 482600 w 776288"/>
                <a:gd name="connsiteY1" fmla="*/ 52388 h 69744"/>
                <a:gd name="connsiteX2" fmla="*/ 647700 w 776288"/>
                <a:gd name="connsiteY2" fmla="*/ 65088 h 69744"/>
                <a:gd name="connsiteX3" fmla="*/ 720725 w 776288"/>
                <a:gd name="connsiteY3" fmla="*/ 46038 h 69744"/>
                <a:gd name="connsiteX4" fmla="*/ 776288 w 776288"/>
                <a:gd name="connsiteY4" fmla="*/ 0 h 6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8" h="69744">
                  <a:moveTo>
                    <a:pt x="0" y="39688"/>
                  </a:moveTo>
                  <a:cubicBezTo>
                    <a:pt x="243306" y="88349"/>
                    <a:pt x="83856" y="66629"/>
                    <a:pt x="482600" y="52388"/>
                  </a:cubicBezTo>
                  <a:cubicBezTo>
                    <a:pt x="537633" y="56621"/>
                    <a:pt x="608013" y="66146"/>
                    <a:pt x="647700" y="65088"/>
                  </a:cubicBezTo>
                  <a:cubicBezTo>
                    <a:pt x="687387" y="64030"/>
                    <a:pt x="699294" y="56886"/>
                    <a:pt x="720725" y="46038"/>
                  </a:cubicBezTo>
                  <a:cubicBezTo>
                    <a:pt x="742156" y="35190"/>
                    <a:pt x="757767" y="15346"/>
                    <a:pt x="776288" y="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Freeform 177"/>
            <p:cNvSpPr/>
            <p:nvPr/>
          </p:nvSpPr>
          <p:spPr>
            <a:xfrm>
              <a:off x="4445000" y="3416300"/>
              <a:ext cx="571500" cy="800100"/>
            </a:xfrm>
            <a:custGeom>
              <a:avLst/>
              <a:gdLst>
                <a:gd name="connsiteX0" fmla="*/ 0 w 571500"/>
                <a:gd name="connsiteY0" fmla="*/ 0 h 800100"/>
                <a:gd name="connsiteX1" fmla="*/ 76200 w 571500"/>
                <a:gd name="connsiteY1" fmla="*/ 38100 h 800100"/>
                <a:gd name="connsiteX2" fmla="*/ 101600 w 571500"/>
                <a:gd name="connsiteY2" fmla="*/ 88900 h 800100"/>
                <a:gd name="connsiteX3" fmla="*/ 114300 w 571500"/>
                <a:gd name="connsiteY3" fmla="*/ 241300 h 800100"/>
                <a:gd name="connsiteX4" fmla="*/ 127000 w 571500"/>
                <a:gd name="connsiteY4" fmla="*/ 317500 h 800100"/>
                <a:gd name="connsiteX5" fmla="*/ 165100 w 571500"/>
                <a:gd name="connsiteY5" fmla="*/ 355600 h 800100"/>
                <a:gd name="connsiteX6" fmla="*/ 203200 w 571500"/>
                <a:gd name="connsiteY6" fmla="*/ 406400 h 800100"/>
                <a:gd name="connsiteX7" fmla="*/ 215900 w 571500"/>
                <a:gd name="connsiteY7" fmla="*/ 457200 h 800100"/>
                <a:gd name="connsiteX8" fmla="*/ 266700 w 571500"/>
                <a:gd name="connsiteY8" fmla="*/ 495300 h 800100"/>
                <a:gd name="connsiteX9" fmla="*/ 304800 w 571500"/>
                <a:gd name="connsiteY9" fmla="*/ 533400 h 800100"/>
                <a:gd name="connsiteX10" fmla="*/ 330200 w 571500"/>
                <a:gd name="connsiteY10" fmla="*/ 571500 h 800100"/>
                <a:gd name="connsiteX11" fmla="*/ 368300 w 571500"/>
                <a:gd name="connsiteY11" fmla="*/ 622300 h 800100"/>
                <a:gd name="connsiteX12" fmla="*/ 406400 w 571500"/>
                <a:gd name="connsiteY12" fmla="*/ 660400 h 800100"/>
                <a:gd name="connsiteX13" fmla="*/ 431800 w 571500"/>
                <a:gd name="connsiteY13" fmla="*/ 698500 h 800100"/>
                <a:gd name="connsiteX14" fmla="*/ 482600 w 571500"/>
                <a:gd name="connsiteY14" fmla="*/ 723900 h 800100"/>
                <a:gd name="connsiteX15" fmla="*/ 546100 w 571500"/>
                <a:gd name="connsiteY15" fmla="*/ 800100 h 800100"/>
                <a:gd name="connsiteX16" fmla="*/ 571500 w 571500"/>
                <a:gd name="connsiteY16" fmla="*/ 7620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500" h="800100">
                  <a:moveTo>
                    <a:pt x="0" y="0"/>
                  </a:moveTo>
                  <a:cubicBezTo>
                    <a:pt x="25400" y="12700"/>
                    <a:pt x="54828" y="19400"/>
                    <a:pt x="76200" y="38100"/>
                  </a:cubicBezTo>
                  <a:cubicBezTo>
                    <a:pt x="90448" y="50567"/>
                    <a:pt x="98111" y="70292"/>
                    <a:pt x="101600" y="88900"/>
                  </a:cubicBezTo>
                  <a:cubicBezTo>
                    <a:pt x="110994" y="139003"/>
                    <a:pt x="108671" y="190636"/>
                    <a:pt x="114300" y="241300"/>
                  </a:cubicBezTo>
                  <a:cubicBezTo>
                    <a:pt x="117144" y="266893"/>
                    <a:pt x="116542" y="293969"/>
                    <a:pt x="127000" y="317500"/>
                  </a:cubicBezTo>
                  <a:cubicBezTo>
                    <a:pt x="134294" y="333913"/>
                    <a:pt x="153411" y="341963"/>
                    <a:pt x="165100" y="355600"/>
                  </a:cubicBezTo>
                  <a:cubicBezTo>
                    <a:pt x="178875" y="371671"/>
                    <a:pt x="190500" y="389467"/>
                    <a:pt x="203200" y="406400"/>
                  </a:cubicBezTo>
                  <a:cubicBezTo>
                    <a:pt x="207433" y="423333"/>
                    <a:pt x="205755" y="442997"/>
                    <a:pt x="215900" y="457200"/>
                  </a:cubicBezTo>
                  <a:cubicBezTo>
                    <a:pt x="228203" y="474424"/>
                    <a:pt x="250629" y="481525"/>
                    <a:pt x="266700" y="495300"/>
                  </a:cubicBezTo>
                  <a:cubicBezTo>
                    <a:pt x="280337" y="506989"/>
                    <a:pt x="293302" y="519602"/>
                    <a:pt x="304800" y="533400"/>
                  </a:cubicBezTo>
                  <a:cubicBezTo>
                    <a:pt x="314571" y="545126"/>
                    <a:pt x="321328" y="559080"/>
                    <a:pt x="330200" y="571500"/>
                  </a:cubicBezTo>
                  <a:cubicBezTo>
                    <a:pt x="342503" y="588724"/>
                    <a:pt x="354525" y="606229"/>
                    <a:pt x="368300" y="622300"/>
                  </a:cubicBezTo>
                  <a:cubicBezTo>
                    <a:pt x="379989" y="635937"/>
                    <a:pt x="394902" y="646602"/>
                    <a:pt x="406400" y="660400"/>
                  </a:cubicBezTo>
                  <a:cubicBezTo>
                    <a:pt x="416171" y="672126"/>
                    <a:pt x="420074" y="688729"/>
                    <a:pt x="431800" y="698500"/>
                  </a:cubicBezTo>
                  <a:cubicBezTo>
                    <a:pt x="446344" y="710620"/>
                    <a:pt x="467194" y="712896"/>
                    <a:pt x="482600" y="723900"/>
                  </a:cubicBezTo>
                  <a:cubicBezTo>
                    <a:pt x="513714" y="746124"/>
                    <a:pt x="525847" y="769720"/>
                    <a:pt x="546100" y="800100"/>
                  </a:cubicBezTo>
                  <a:lnTo>
                    <a:pt x="571500" y="762000"/>
                  </a:ln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Freeform 178"/>
            <p:cNvSpPr/>
            <p:nvPr/>
          </p:nvSpPr>
          <p:spPr>
            <a:xfrm>
              <a:off x="2438400" y="3276600"/>
              <a:ext cx="673100" cy="571765"/>
            </a:xfrm>
            <a:custGeom>
              <a:avLst/>
              <a:gdLst>
                <a:gd name="connsiteX0" fmla="*/ 673100 w 673100"/>
                <a:gd name="connsiteY0" fmla="*/ 0 h 571765"/>
                <a:gd name="connsiteX1" fmla="*/ 635000 w 673100"/>
                <a:gd name="connsiteY1" fmla="*/ 63500 h 571765"/>
                <a:gd name="connsiteX2" fmla="*/ 546100 w 673100"/>
                <a:gd name="connsiteY2" fmla="*/ 101600 h 571765"/>
                <a:gd name="connsiteX3" fmla="*/ 469900 w 673100"/>
                <a:gd name="connsiteY3" fmla="*/ 139700 h 571765"/>
                <a:gd name="connsiteX4" fmla="*/ 406400 w 673100"/>
                <a:gd name="connsiteY4" fmla="*/ 177800 h 571765"/>
                <a:gd name="connsiteX5" fmla="*/ 317500 w 673100"/>
                <a:gd name="connsiteY5" fmla="*/ 203200 h 571765"/>
                <a:gd name="connsiteX6" fmla="*/ 279400 w 673100"/>
                <a:gd name="connsiteY6" fmla="*/ 241300 h 571765"/>
                <a:gd name="connsiteX7" fmla="*/ 254000 w 673100"/>
                <a:gd name="connsiteY7" fmla="*/ 279400 h 571765"/>
                <a:gd name="connsiteX8" fmla="*/ 165100 w 673100"/>
                <a:gd name="connsiteY8" fmla="*/ 381000 h 571765"/>
                <a:gd name="connsiteX9" fmla="*/ 127000 w 673100"/>
                <a:gd name="connsiteY9" fmla="*/ 393700 h 571765"/>
                <a:gd name="connsiteX10" fmla="*/ 76200 w 673100"/>
                <a:gd name="connsiteY10" fmla="*/ 508000 h 571765"/>
                <a:gd name="connsiteX11" fmla="*/ 63500 w 673100"/>
                <a:gd name="connsiteY11" fmla="*/ 546100 h 571765"/>
                <a:gd name="connsiteX12" fmla="*/ 0 w 673100"/>
                <a:gd name="connsiteY12" fmla="*/ 571500 h 57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00" h="571765">
                  <a:moveTo>
                    <a:pt x="673100" y="0"/>
                  </a:moveTo>
                  <a:cubicBezTo>
                    <a:pt x="660400" y="21167"/>
                    <a:pt x="652454" y="46046"/>
                    <a:pt x="635000" y="63500"/>
                  </a:cubicBezTo>
                  <a:cubicBezTo>
                    <a:pt x="619307" y="79193"/>
                    <a:pt x="568870" y="94010"/>
                    <a:pt x="546100" y="101600"/>
                  </a:cubicBezTo>
                  <a:cubicBezTo>
                    <a:pt x="436911" y="174393"/>
                    <a:pt x="575060" y="87120"/>
                    <a:pt x="469900" y="139700"/>
                  </a:cubicBezTo>
                  <a:cubicBezTo>
                    <a:pt x="447822" y="150739"/>
                    <a:pt x="428478" y="166761"/>
                    <a:pt x="406400" y="177800"/>
                  </a:cubicBezTo>
                  <a:cubicBezTo>
                    <a:pt x="388180" y="186910"/>
                    <a:pt x="333776" y="199131"/>
                    <a:pt x="317500" y="203200"/>
                  </a:cubicBezTo>
                  <a:cubicBezTo>
                    <a:pt x="304800" y="215900"/>
                    <a:pt x="290898" y="227502"/>
                    <a:pt x="279400" y="241300"/>
                  </a:cubicBezTo>
                  <a:cubicBezTo>
                    <a:pt x="269629" y="253026"/>
                    <a:pt x="262872" y="266980"/>
                    <a:pt x="254000" y="279400"/>
                  </a:cubicBezTo>
                  <a:cubicBezTo>
                    <a:pt x="230854" y="311805"/>
                    <a:pt x="197693" y="357719"/>
                    <a:pt x="165100" y="381000"/>
                  </a:cubicBezTo>
                  <a:cubicBezTo>
                    <a:pt x="154207" y="388781"/>
                    <a:pt x="139700" y="389467"/>
                    <a:pt x="127000" y="393700"/>
                  </a:cubicBezTo>
                  <a:cubicBezTo>
                    <a:pt x="98138" y="451424"/>
                    <a:pt x="100523" y="443138"/>
                    <a:pt x="76200" y="508000"/>
                  </a:cubicBezTo>
                  <a:cubicBezTo>
                    <a:pt x="71500" y="520535"/>
                    <a:pt x="71863" y="535647"/>
                    <a:pt x="63500" y="546100"/>
                  </a:cubicBezTo>
                  <a:cubicBezTo>
                    <a:pt x="39423" y="576196"/>
                    <a:pt x="28977" y="571500"/>
                    <a:pt x="0" y="571500"/>
                  </a:cubicBezTo>
                </a:path>
              </a:pathLst>
            </a:custGeom>
            <a:noFill/>
            <a:ln>
              <a:solidFill>
                <a:srgbClr val="0562A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p:cNvSpPr/>
          <p:nvPr/>
        </p:nvSpPr>
        <p:spPr>
          <a:xfrm>
            <a:off x="7368131" y="2565400"/>
            <a:ext cx="315369" cy="1181100"/>
          </a:xfrm>
          <a:custGeom>
            <a:avLst/>
            <a:gdLst>
              <a:gd name="connsiteX0" fmla="*/ 315369 w 315369"/>
              <a:gd name="connsiteY0" fmla="*/ 0 h 1549400"/>
              <a:gd name="connsiteX1" fmla="*/ 10569 w 315369"/>
              <a:gd name="connsiteY1" fmla="*/ 965200 h 1549400"/>
              <a:gd name="connsiteX2" fmla="*/ 99469 w 315369"/>
              <a:gd name="connsiteY2" fmla="*/ 1549400 h 1549400"/>
            </a:gdLst>
            <a:ahLst/>
            <a:cxnLst>
              <a:cxn ang="0">
                <a:pos x="connsiteX0" y="connsiteY0"/>
              </a:cxn>
              <a:cxn ang="0">
                <a:pos x="connsiteX1" y="connsiteY1"/>
              </a:cxn>
              <a:cxn ang="0">
                <a:pos x="connsiteX2" y="connsiteY2"/>
              </a:cxn>
            </a:cxnLst>
            <a:rect l="l" t="t" r="r" b="b"/>
            <a:pathLst>
              <a:path w="315369" h="1549400">
                <a:moveTo>
                  <a:pt x="315369" y="0"/>
                </a:moveTo>
                <a:cubicBezTo>
                  <a:pt x="180960" y="353483"/>
                  <a:pt x="46552" y="706967"/>
                  <a:pt x="10569" y="965200"/>
                </a:cubicBezTo>
                <a:cubicBezTo>
                  <a:pt x="-25414" y="1223433"/>
                  <a:pt x="37027" y="1386416"/>
                  <a:pt x="99469" y="1549400"/>
                </a:cubicBezTo>
              </a:path>
            </a:pathLst>
          </a:custGeom>
          <a:noFill/>
          <a:ln w="3175">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a:off x="4219148" y="1944121"/>
            <a:ext cx="1165704" cy="584775"/>
          </a:xfrm>
          <a:prstGeom prst="rect">
            <a:avLst/>
          </a:prstGeom>
          <a:noFill/>
        </p:spPr>
        <p:txBody>
          <a:bodyPr wrap="none" rtlCol="0">
            <a:spAutoFit/>
          </a:bodyPr>
          <a:lstStyle/>
          <a:p>
            <a:pPr algn="ctr"/>
            <a:r>
              <a:rPr lang="en-US" sz="1600" dirty="0" smtClean="0">
                <a:solidFill>
                  <a:srgbClr val="FF0000"/>
                </a:solidFill>
                <a:latin typeface="Arial" pitchFamily="34" charset="0"/>
                <a:cs typeface="Arial" pitchFamily="34" charset="0"/>
              </a:rPr>
              <a:t>Settlement</a:t>
            </a:r>
          </a:p>
          <a:p>
            <a:pPr algn="ctr"/>
            <a:r>
              <a:rPr lang="en-US" sz="1600" dirty="0" smtClean="0">
                <a:solidFill>
                  <a:srgbClr val="FF0000"/>
                </a:solidFill>
                <a:latin typeface="Symbol" pitchFamily="18" charset="2"/>
              </a:rPr>
              <a:t>D</a:t>
            </a:r>
            <a:r>
              <a:rPr lang="en-US" sz="1600" dirty="0" smtClean="0">
                <a:solidFill>
                  <a:srgbClr val="FF0000"/>
                </a:solidFill>
              </a:rPr>
              <a:t>H</a:t>
            </a:r>
            <a:endParaRPr lang="en-US" sz="1600" dirty="0">
              <a:solidFill>
                <a:srgbClr val="FF0000"/>
              </a:solidFill>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335537840"/>
              </p:ext>
            </p:extLst>
          </p:nvPr>
        </p:nvGraphicFramePr>
        <p:xfrm>
          <a:off x="2430263" y="5913802"/>
          <a:ext cx="777375" cy="676031"/>
        </p:xfrm>
        <a:graphic>
          <a:graphicData uri="http://schemas.openxmlformats.org/presentationml/2006/ole">
            <mc:AlternateContent xmlns:mc="http://schemas.openxmlformats.org/markup-compatibility/2006">
              <mc:Choice xmlns:v="urn:schemas-microsoft-com:vml" Requires="v">
                <p:oleObj spid="_x0000_s232531" name="Equation" r:id="rId6" imgW="469696" imgH="431613" progId="Equation.3">
                  <p:embed/>
                </p:oleObj>
              </mc:Choice>
              <mc:Fallback>
                <p:oleObj name="Equation" r:id="rId6" imgW="469696" imgH="431613" progId="Equation.3">
                  <p:embed/>
                  <p:pic>
                    <p:nvPicPr>
                      <p:cNvPr id="0" name="Picture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263" y="5913802"/>
                        <a:ext cx="777375" cy="676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1" name="Straight Arrow Connector 190"/>
          <p:cNvCxnSpPr/>
          <p:nvPr/>
        </p:nvCxnSpPr>
        <p:spPr>
          <a:xfrm flipV="1">
            <a:off x="2479140" y="3811639"/>
            <a:ext cx="0" cy="67146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V="1">
            <a:off x="2479140" y="4474663"/>
            <a:ext cx="0" cy="109855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a:off x="2327534" y="4035022"/>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ectangle 193"/>
          <p:cNvSpPr/>
          <p:nvPr/>
        </p:nvSpPr>
        <p:spPr>
          <a:xfrm>
            <a:off x="2365634" y="4905505"/>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extBox 194"/>
          <p:cNvSpPr txBox="1"/>
          <p:nvPr/>
        </p:nvSpPr>
        <p:spPr>
          <a:xfrm>
            <a:off x="2266195" y="3891712"/>
            <a:ext cx="373821"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a:t>
            </a:r>
            <a:r>
              <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a:t>
            </a:r>
          </a:p>
        </p:txBody>
      </p:sp>
      <p:sp>
        <p:nvSpPr>
          <p:cNvPr id="196" name="TextBox 195"/>
          <p:cNvSpPr txBox="1"/>
          <p:nvPr/>
        </p:nvSpPr>
        <p:spPr>
          <a:xfrm>
            <a:off x="2289446" y="4830191"/>
            <a:ext cx="298479"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1</a:t>
            </a:r>
            <a:endPar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97" name="Straight Arrow Connector 196"/>
          <p:cNvCxnSpPr/>
          <p:nvPr/>
        </p:nvCxnSpPr>
        <p:spPr>
          <a:xfrm>
            <a:off x="4384537" y="3788225"/>
            <a:ext cx="0" cy="1778241"/>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4258973" y="4417839"/>
            <a:ext cx="284160" cy="194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p:cNvSpPr txBox="1"/>
          <p:nvPr/>
        </p:nvSpPr>
        <p:spPr>
          <a:xfrm>
            <a:off x="4129198" y="4334461"/>
            <a:ext cx="607859" cy="338554"/>
          </a:xfrm>
          <a:prstGeom prst="rect">
            <a:avLst/>
          </a:prstGeom>
          <a:noFill/>
        </p:spPr>
        <p:txBody>
          <a:bodyPr wrap="none" rtlCol="0">
            <a:spAutoFit/>
          </a:bodyPr>
          <a:lstStyle/>
          <a:p>
            <a:pPr algn="ct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1+e</a:t>
            </a:r>
            <a:r>
              <a:rPr lang="en-US" sz="16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o</a:t>
            </a:r>
          </a:p>
        </p:txBody>
      </p:sp>
      <p:sp>
        <p:nvSpPr>
          <p:cNvPr id="200" name="Slide Number Placeholder 199"/>
          <p:cNvSpPr>
            <a:spLocks noGrp="1"/>
          </p:cNvSpPr>
          <p:nvPr>
            <p:ph type="sldNum" sz="quarter" idx="12"/>
          </p:nvPr>
        </p:nvSpPr>
        <p:spPr/>
        <p:txBody>
          <a:bodyPr/>
          <a:lstStyle/>
          <a:p>
            <a:pPr>
              <a:defRPr/>
            </a:pPr>
            <a:fld id="{51FC7486-94D2-4F48-AC6B-BE828253D4BA}" type="slidenum">
              <a:rPr lang="en-US" smtClean="0"/>
              <a:pPr>
                <a:defRPr/>
              </a:pPr>
              <a:t>3</a:t>
            </a:fld>
            <a:endParaRPr lang="en-US" dirty="0"/>
          </a:p>
        </p:txBody>
      </p:sp>
      <p:sp>
        <p:nvSpPr>
          <p:cNvPr id="201" name="Footer Placeholder 200"/>
          <p:cNvSpPr>
            <a:spLocks noGrp="1"/>
          </p:cNvSpPr>
          <p:nvPr>
            <p:ph type="ftr" sz="quarter" idx="11"/>
          </p:nvPr>
        </p:nvSpPr>
        <p:spPr/>
        <p:txBody>
          <a:bodyPr/>
          <a:lstStyle/>
          <a:p>
            <a:pPr>
              <a:defRPr/>
            </a:pPr>
            <a:r>
              <a:rPr lang="en-US" dirty="0" smtClean="0"/>
              <a:t>Dr. Kamal Tawfiq</a:t>
            </a:r>
            <a:endParaRPr lang="en-US" dirty="0"/>
          </a:p>
        </p:txBody>
      </p:sp>
      <p:sp>
        <p:nvSpPr>
          <p:cNvPr id="202" name="TextBox 201"/>
          <p:cNvSpPr txBox="1"/>
          <p:nvPr/>
        </p:nvSpPr>
        <p:spPr>
          <a:xfrm>
            <a:off x="7862483" y="3274886"/>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3" name="TextBox 202"/>
          <p:cNvSpPr txBox="1"/>
          <p:nvPr/>
        </p:nvSpPr>
        <p:spPr>
          <a:xfrm>
            <a:off x="6523079" y="4743077"/>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4" name="TextBox 203"/>
          <p:cNvSpPr txBox="1"/>
          <p:nvPr/>
        </p:nvSpPr>
        <p:spPr>
          <a:xfrm>
            <a:off x="6791389" y="5397753"/>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5" name="TextBox 204"/>
          <p:cNvSpPr txBox="1"/>
          <p:nvPr/>
        </p:nvSpPr>
        <p:spPr>
          <a:xfrm>
            <a:off x="8816666" y="5395606"/>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6" name="TextBox 205"/>
          <p:cNvSpPr txBox="1"/>
          <p:nvPr/>
        </p:nvSpPr>
        <p:spPr>
          <a:xfrm>
            <a:off x="6774217" y="3963904"/>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7" name="TextBox 206"/>
          <p:cNvSpPr txBox="1"/>
          <p:nvPr/>
        </p:nvSpPr>
        <p:spPr>
          <a:xfrm>
            <a:off x="7351619" y="5751922"/>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8" name="TextBox 207"/>
          <p:cNvSpPr txBox="1"/>
          <p:nvPr/>
        </p:nvSpPr>
        <p:spPr>
          <a:xfrm>
            <a:off x="8585845" y="3637641"/>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09" name="TextBox 208"/>
          <p:cNvSpPr txBox="1"/>
          <p:nvPr/>
        </p:nvSpPr>
        <p:spPr>
          <a:xfrm>
            <a:off x="7785209" y="5992327"/>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0" name="TextBox 209"/>
          <p:cNvSpPr txBox="1"/>
          <p:nvPr/>
        </p:nvSpPr>
        <p:spPr>
          <a:xfrm>
            <a:off x="8465642" y="6003060"/>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1" name="TextBox 210"/>
          <p:cNvSpPr txBox="1"/>
          <p:nvPr/>
        </p:nvSpPr>
        <p:spPr>
          <a:xfrm>
            <a:off x="8761857" y="3942440"/>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2" name="TextBox 211"/>
          <p:cNvSpPr txBox="1"/>
          <p:nvPr/>
        </p:nvSpPr>
        <p:spPr>
          <a:xfrm>
            <a:off x="6995305" y="3489534"/>
            <a:ext cx="327334"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3" name="Oval 212"/>
          <p:cNvSpPr/>
          <p:nvPr/>
        </p:nvSpPr>
        <p:spPr>
          <a:xfrm>
            <a:off x="7650050" y="2369712"/>
            <a:ext cx="231820" cy="23182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TextBox 213"/>
          <p:cNvSpPr txBox="1"/>
          <p:nvPr/>
        </p:nvSpPr>
        <p:spPr>
          <a:xfrm>
            <a:off x="7593816" y="3561702"/>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15" name="TextBox 214"/>
          <p:cNvSpPr txBox="1"/>
          <p:nvPr/>
        </p:nvSpPr>
        <p:spPr>
          <a:xfrm>
            <a:off x="7256819" y="5414114"/>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16" name="TextBox 215"/>
          <p:cNvSpPr txBox="1"/>
          <p:nvPr/>
        </p:nvSpPr>
        <p:spPr>
          <a:xfrm>
            <a:off x="7076514" y="4023195"/>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17" name="TextBox 216"/>
          <p:cNvSpPr txBox="1"/>
          <p:nvPr/>
        </p:nvSpPr>
        <p:spPr>
          <a:xfrm>
            <a:off x="6870453" y="4898959"/>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18" name="TextBox 217"/>
          <p:cNvSpPr txBox="1"/>
          <p:nvPr/>
        </p:nvSpPr>
        <p:spPr>
          <a:xfrm>
            <a:off x="8454554" y="5439872"/>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19" name="TextBox 218"/>
          <p:cNvSpPr txBox="1"/>
          <p:nvPr/>
        </p:nvSpPr>
        <p:spPr>
          <a:xfrm>
            <a:off x="8617455" y="4229257"/>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20" name="TextBox 219"/>
          <p:cNvSpPr txBox="1"/>
          <p:nvPr/>
        </p:nvSpPr>
        <p:spPr>
          <a:xfrm>
            <a:off x="8746245" y="4924717"/>
            <a:ext cx="423513" cy="338554"/>
          </a:xfrm>
          <a:prstGeom prst="rect">
            <a:avLst/>
          </a:prstGeom>
          <a:noFill/>
        </p:spPr>
        <p:txBody>
          <a:bodyPr wrap="none" rtlCol="0">
            <a:spAutoFit/>
          </a:bodyPr>
          <a:lstStyle/>
          <a:p>
            <a:pPr algn="ctr"/>
            <a:r>
              <a:rPr lang="en-US" sz="1600" i="1"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16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u</a:t>
            </a:r>
            <a:endParaRPr lang="en-US" sz="1600" i="1"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961444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218" name="Object 4"/>
          <p:cNvGraphicFramePr>
            <a:graphicFrameLocks noGrp="1" noChangeAspect="1"/>
          </p:cNvGraphicFramePr>
          <p:nvPr>
            <p:ph idx="1"/>
          </p:nvPr>
        </p:nvGraphicFramePr>
        <p:xfrm>
          <a:off x="935038" y="711200"/>
          <a:ext cx="7515225" cy="5634038"/>
        </p:xfrm>
        <a:graphic>
          <a:graphicData uri="http://schemas.openxmlformats.org/presentationml/2006/ole">
            <mc:AlternateContent xmlns:mc="http://schemas.openxmlformats.org/markup-compatibility/2006">
              <mc:Choice xmlns:v="urn:schemas-microsoft-com:vml" Requires="v">
                <p:oleObj spid="_x0000_s84123" name="Drawing" r:id="rId4" imgW="8801100" imgH="6598920" progId="">
                  <p:embed/>
                </p:oleObj>
              </mc:Choice>
              <mc:Fallback>
                <p:oleObj name="Drawing" r:id="rId4" imgW="8801100" imgH="6598920" progId="">
                  <p:embed/>
                  <p:pic>
                    <p:nvPicPr>
                      <p:cNvPr id="0" name="Picture 15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711200"/>
                        <a:ext cx="7515225" cy="563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50A3D3A6-952E-49C4-A033-20458DDEA930}" type="slidenum">
              <a:rPr lang="en-US" smtClean="0"/>
              <a:pPr>
                <a:defRPr/>
              </a:pPr>
              <a:t>30</a:t>
            </a:fld>
            <a:endParaRPr lang="en-US" dirty="0"/>
          </a:p>
        </p:txBody>
      </p:sp>
      <p:sp>
        <p:nvSpPr>
          <p:cNvPr id="4" name="Footer Placeholder 3"/>
          <p:cNvSpPr>
            <a:spLocks noGrp="1"/>
          </p:cNvSpPr>
          <p:nvPr>
            <p:ph type="ftr" sz="quarter" idx="11"/>
          </p:nvPr>
        </p:nvSpPr>
        <p:spPr/>
        <p:txBody>
          <a:bodyPr/>
          <a:lstStyle/>
          <a:p>
            <a:pPr>
              <a:defRPr/>
            </a:pPr>
            <a:r>
              <a:rPr lang="en-US" dirty="0" smtClean="0"/>
              <a:t>Dr. Kamal Tawfiq</a:t>
            </a:r>
            <a:endParaRPr lang="en-US" dirty="0"/>
          </a:p>
        </p:txBody>
      </p:sp>
      <p:sp>
        <p:nvSpPr>
          <p:cNvPr id="5" name="Rectangle 4"/>
          <p:cNvSpPr/>
          <p:nvPr/>
        </p:nvSpPr>
        <p:spPr>
          <a:xfrm>
            <a:off x="918036" y="5948898"/>
            <a:ext cx="2743059" cy="707886"/>
          </a:xfrm>
          <a:prstGeom prst="rect">
            <a:avLst/>
          </a:prstGeom>
        </p:spPr>
        <p:txBody>
          <a:bodyPr wrap="none">
            <a:spAutoFit/>
          </a:bodyPr>
          <a:lstStyle/>
          <a:p>
            <a:r>
              <a:rPr lang="en-US" sz="4000" i="1" dirty="0" smtClean="0">
                <a:solidFill>
                  <a:schemeClr val="bg1"/>
                </a:solidFill>
              </a:rPr>
              <a:t>C</a:t>
            </a:r>
            <a:r>
              <a:rPr lang="en-US" sz="4000" i="1" baseline="-25000" dirty="0" smtClean="0">
                <a:solidFill>
                  <a:schemeClr val="bg1"/>
                </a:solidFill>
              </a:rPr>
              <a:t>v</a:t>
            </a:r>
            <a:r>
              <a:rPr lang="en-US" sz="4000" i="1" dirty="0" smtClean="0">
                <a:solidFill>
                  <a:schemeClr val="bg1"/>
                </a:solidFill>
              </a:rPr>
              <a:t> (in</a:t>
            </a:r>
            <a:r>
              <a:rPr lang="en-US" sz="4000" i="1" baseline="30000" dirty="0" smtClean="0">
                <a:solidFill>
                  <a:schemeClr val="bg1"/>
                </a:solidFill>
              </a:rPr>
              <a:t>2</a:t>
            </a:r>
            <a:r>
              <a:rPr lang="en-US" sz="4000" i="1" dirty="0" smtClean="0">
                <a:solidFill>
                  <a:schemeClr val="bg1"/>
                </a:solidFill>
              </a:rPr>
              <a:t>/sec)</a:t>
            </a:r>
            <a:endParaRPr lang="en-US" sz="4000" i="1" dirty="0">
              <a:solidFill>
                <a:schemeClr val="bg1"/>
              </a:solidFill>
            </a:endParaRPr>
          </a:p>
        </p:txBody>
      </p:sp>
      <p:sp>
        <p:nvSpPr>
          <p:cNvPr id="6" name="TextBox 5"/>
          <p:cNvSpPr txBox="1"/>
          <p:nvPr/>
        </p:nvSpPr>
        <p:spPr>
          <a:xfrm>
            <a:off x="2767118" y="44732"/>
            <a:ext cx="3610284" cy="461665"/>
          </a:xfrm>
          <a:prstGeom prst="rect">
            <a:avLst/>
          </a:prstGeom>
          <a:solidFill>
            <a:schemeClr val="accent4">
              <a:lumMod val="50000"/>
            </a:schemeClr>
          </a:solidFill>
        </p:spPr>
        <p:txBody>
          <a:bodyPr wrap="none" rtlCol="0">
            <a:spAutoFit/>
          </a:bodyPr>
          <a:lstStyle/>
          <a:p>
            <a:r>
              <a:rPr lang="en-US" sz="2400" dirty="0" smtClean="0"/>
              <a:t>Consolidation Settlement</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2"/>
          <p:cNvPicPr>
            <a:picLocks noChangeAspect="1" noChangeArrowheads="1"/>
          </p:cNvPicPr>
          <p:nvPr/>
        </p:nvPicPr>
        <p:blipFill rotWithShape="1">
          <a:blip r:embed="rId4" cstate="print"/>
          <a:srcRect r="1579" b="990"/>
          <a:stretch/>
        </p:blipFill>
        <p:spPr bwMode="auto">
          <a:xfrm>
            <a:off x="1993900" y="689661"/>
            <a:ext cx="6959500" cy="5939116"/>
          </a:xfrm>
          <a:prstGeom prst="rect">
            <a:avLst/>
          </a:prstGeom>
          <a:noFill/>
          <a:ln w="9525">
            <a:noFill/>
            <a:miter lim="800000"/>
            <a:headEnd/>
            <a:tailEnd/>
          </a:ln>
        </p:spPr>
      </p:pic>
      <p:sp>
        <p:nvSpPr>
          <p:cNvPr id="6" name="Rectangle 5"/>
          <p:cNvSpPr/>
          <p:nvPr/>
        </p:nvSpPr>
        <p:spPr>
          <a:xfrm>
            <a:off x="2625458" y="1032917"/>
            <a:ext cx="6180113" cy="50803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62879" y="77274"/>
            <a:ext cx="2432076" cy="400110"/>
          </a:xfrm>
          <a:prstGeom prst="rect">
            <a:avLst/>
          </a:prstGeom>
          <a:noFill/>
        </p:spPr>
        <p:txBody>
          <a:bodyPr wrap="none" rtlCol="0">
            <a:spAutoFit/>
          </a:bodyPr>
          <a:lstStyle/>
          <a:p>
            <a:r>
              <a:rPr lang="en-US" sz="20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graphicFrame>
        <p:nvGraphicFramePr>
          <p:cNvPr id="4" name="Object 3"/>
          <p:cNvGraphicFramePr>
            <a:graphicFrameLocks noChangeAspect="1"/>
          </p:cNvGraphicFramePr>
          <p:nvPr>
            <p:extLst>
              <p:ext uri="{D42A27DB-BD31-4B8C-83A1-F6EECF244321}">
                <p14:modId xmlns:p14="http://schemas.microsoft.com/office/powerpoint/2010/main" val="2495707060"/>
              </p:ext>
            </p:extLst>
          </p:nvPr>
        </p:nvGraphicFramePr>
        <p:xfrm>
          <a:off x="474055" y="1353684"/>
          <a:ext cx="1254125" cy="758825"/>
        </p:xfrm>
        <a:graphic>
          <a:graphicData uri="http://schemas.openxmlformats.org/presentationml/2006/ole">
            <mc:AlternateContent xmlns:mc="http://schemas.openxmlformats.org/markup-compatibility/2006">
              <mc:Choice xmlns:v="urn:schemas-microsoft-com:vml" Requires="v">
                <p:oleObj spid="_x0000_s321582" name="Equation" r:id="rId5" imgW="672808" imgH="431613" progId="Equation.3">
                  <p:embed/>
                </p:oleObj>
              </mc:Choice>
              <mc:Fallback>
                <p:oleObj name="Equation" r:id="rId5" imgW="672808" imgH="431613" progId="Equation.3">
                  <p:embed/>
                  <p:pic>
                    <p:nvPicPr>
                      <p:cNvPr id="0"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55" y="1353684"/>
                        <a:ext cx="125412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767118" y="44732"/>
            <a:ext cx="3610284" cy="461665"/>
          </a:xfrm>
          <a:prstGeom prst="rect">
            <a:avLst/>
          </a:prstGeom>
          <a:solidFill>
            <a:schemeClr val="accent4">
              <a:lumMod val="50000"/>
            </a:schemeClr>
          </a:solidFill>
        </p:spPr>
        <p:txBody>
          <a:bodyPr wrap="none" rtlCol="0">
            <a:spAutoFit/>
          </a:bodyPr>
          <a:lstStyle/>
          <a:p>
            <a:r>
              <a:rPr lang="en-US" sz="2400" dirty="0" smtClean="0"/>
              <a:t>Consolidation Settlement</a:t>
            </a:r>
            <a:endParaRPr lang="en-US" sz="2400" dirty="0"/>
          </a:p>
        </p:txBody>
      </p:sp>
      <p:sp>
        <p:nvSpPr>
          <p:cNvPr id="10" name="Oval 9"/>
          <p:cNvSpPr/>
          <p:nvPr/>
        </p:nvSpPr>
        <p:spPr>
          <a:xfrm>
            <a:off x="2859110" y="3515933"/>
            <a:ext cx="180305" cy="1803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170608" y="4775916"/>
            <a:ext cx="180305" cy="1803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a:off x="3168203" y="3593206"/>
            <a:ext cx="3863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89549" y="4840310"/>
            <a:ext cx="38636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32</a:t>
            </a:fld>
            <a:endParaRPr lang="en-US" dirty="0"/>
          </a:p>
        </p:txBody>
      </p:sp>
      <p:sp>
        <p:nvSpPr>
          <p:cNvPr id="6" name="TextBox 5"/>
          <p:cNvSpPr txBox="1"/>
          <p:nvPr/>
        </p:nvSpPr>
        <p:spPr>
          <a:xfrm>
            <a:off x="24610" y="5254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7" name="Rectangle 6"/>
          <p:cNvSpPr/>
          <p:nvPr/>
        </p:nvSpPr>
        <p:spPr>
          <a:xfrm>
            <a:off x="24610" y="943227"/>
            <a:ext cx="3518205"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Relationship between </a:t>
            </a:r>
            <a:r>
              <a:rPr lang="en-US" i="1" u="sng" dirty="0" smtClean="0">
                <a:solidFill>
                  <a:schemeClr val="bg1"/>
                </a:solidFill>
                <a:latin typeface="Times New Roman" pitchFamily="18" charset="0"/>
                <a:cs typeface="Times New Roman" pitchFamily="18" charset="0"/>
              </a:rPr>
              <a:t>U% </a:t>
            </a:r>
            <a:r>
              <a:rPr lang="en-US" u="sng" dirty="0" smtClean="0">
                <a:solidFill>
                  <a:schemeClr val="bg1"/>
                </a:solidFill>
                <a:latin typeface="Times New Roman" pitchFamily="18" charset="0"/>
                <a:cs typeface="Times New Roman" pitchFamily="18" charset="0"/>
              </a:rPr>
              <a:t>and </a:t>
            </a:r>
            <a:r>
              <a:rPr lang="en-US" i="1" u="sng" dirty="0" smtClean="0">
                <a:solidFill>
                  <a:schemeClr val="bg1"/>
                </a:solidFill>
                <a:latin typeface="Times New Roman" pitchFamily="18" charset="0"/>
                <a:cs typeface="Times New Roman" pitchFamily="18" charset="0"/>
              </a:rPr>
              <a:t>T</a:t>
            </a:r>
            <a:r>
              <a:rPr lang="en-US" i="1" u="sng" baseline="-25000" dirty="0" smtClean="0">
                <a:solidFill>
                  <a:schemeClr val="bg1"/>
                </a:solidFill>
                <a:latin typeface="Times New Roman" pitchFamily="18" charset="0"/>
                <a:cs typeface="Times New Roman" pitchFamily="18" charset="0"/>
              </a:rPr>
              <a:t>v</a:t>
            </a:r>
            <a:endParaRPr lang="en-US" i="1" baseline="-25000" dirty="0">
              <a:solidFill>
                <a:schemeClr val="bg1"/>
              </a:solidFill>
              <a:latin typeface="Times New Roman" pitchFamily="18" charset="0"/>
              <a:cs typeface="Times New Roman" pitchFamily="18" charset="0"/>
            </a:endParaRPr>
          </a:p>
        </p:txBody>
      </p:sp>
      <p:grpSp>
        <p:nvGrpSpPr>
          <p:cNvPr id="44" name="Group 43"/>
          <p:cNvGrpSpPr/>
          <p:nvPr/>
        </p:nvGrpSpPr>
        <p:grpSpPr>
          <a:xfrm>
            <a:off x="-48440" y="2170672"/>
            <a:ext cx="7418035" cy="4482021"/>
            <a:chOff x="500326" y="1393448"/>
            <a:chExt cx="7418035" cy="4482021"/>
          </a:xfrm>
        </p:grpSpPr>
        <p:sp>
          <p:nvSpPr>
            <p:cNvPr id="8" name="Rectangle 7"/>
            <p:cNvSpPr/>
            <p:nvPr/>
          </p:nvSpPr>
          <p:spPr>
            <a:xfrm>
              <a:off x="1519707" y="1571219"/>
              <a:ext cx="6117465" cy="34129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1518500" y="2243067"/>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18500" y="2933998"/>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18500" y="3619194"/>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18500" y="4309153"/>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469542"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533750"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3214183"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3888883"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4556438"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236872"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1149976"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1846408" y="3269822"/>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1532586" y="2086374"/>
              <a:ext cx="6104586" cy="2897746"/>
            </a:xfrm>
            <a:custGeom>
              <a:avLst/>
              <a:gdLst>
                <a:gd name="connsiteX0" fmla="*/ 0 w 6117465"/>
                <a:gd name="connsiteY0" fmla="*/ 2897746 h 2897746"/>
                <a:gd name="connsiteX1" fmla="*/ 6117465 w 6117465"/>
                <a:gd name="connsiteY1" fmla="*/ 0 h 2897746"/>
                <a:gd name="connsiteX2" fmla="*/ 6117465 w 6117465"/>
                <a:gd name="connsiteY2" fmla="*/ 0 h 2897746"/>
                <a:gd name="connsiteX0" fmla="*/ 0 w 6117465"/>
                <a:gd name="connsiteY0" fmla="*/ 2897746 h 2897746"/>
                <a:gd name="connsiteX1" fmla="*/ 6117465 w 6117465"/>
                <a:gd name="connsiteY1" fmla="*/ 0 h 2897746"/>
                <a:gd name="connsiteX2" fmla="*/ 5267460 w 6117465"/>
                <a:gd name="connsiteY2" fmla="*/ 1146220 h 2897746"/>
                <a:gd name="connsiteX0" fmla="*/ 0 w 6117465"/>
                <a:gd name="connsiteY0" fmla="*/ 2897746 h 2897746"/>
                <a:gd name="connsiteX1" fmla="*/ 6117465 w 6117465"/>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Lst>
              <a:ahLst/>
              <a:cxnLst>
                <a:cxn ang="0">
                  <a:pos x="connsiteX0" y="connsiteY0"/>
                </a:cxn>
                <a:cxn ang="0">
                  <a:pos x="connsiteX1" y="connsiteY1"/>
                </a:cxn>
              </a:cxnLst>
              <a:rect l="l" t="t" r="r" b="b"/>
              <a:pathLst>
                <a:path w="6104586" h="2897746">
                  <a:moveTo>
                    <a:pt x="0" y="2897746"/>
                  </a:moveTo>
                  <a:cubicBezTo>
                    <a:pt x="2820473" y="2756079"/>
                    <a:pt x="5267459" y="1867436"/>
                    <a:pt x="6104586" y="0"/>
                  </a:cubicBezTo>
                </a:path>
              </a:pathLst>
            </a:custGeom>
            <a:ln w="28575">
              <a:solidFill>
                <a:srgbClr val="0562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Rectangle 24"/>
            <p:cNvSpPr/>
            <p:nvPr/>
          </p:nvSpPr>
          <p:spPr>
            <a:xfrm>
              <a:off x="2125014" y="5413804"/>
              <a:ext cx="5383369" cy="461665"/>
            </a:xfrm>
            <a:prstGeom prst="rect">
              <a:avLst/>
            </a:prstGeom>
          </p:spPr>
          <p:txBody>
            <a:bodyPr wrap="square">
              <a:spAutoFit/>
            </a:bodyPr>
            <a:lstStyle/>
            <a:p>
              <a:pPr algn="ctr"/>
              <a:r>
                <a:rPr lang="en-US" sz="2400" dirty="0" smtClean="0">
                  <a:solidFill>
                    <a:schemeClr val="bg1"/>
                  </a:solidFill>
                  <a:latin typeface="Times New Roman" pitchFamily="18" charset="0"/>
                  <a:cs typeface="Times New Roman" pitchFamily="18" charset="0"/>
                </a:rPr>
                <a:t>Average degree of consolidation, </a:t>
              </a:r>
              <a:r>
                <a:rPr lang="en-US" sz="2400" i="1" dirty="0" smtClean="0">
                  <a:solidFill>
                    <a:schemeClr val="bg1"/>
                  </a:solidFill>
                  <a:latin typeface="Times New Roman" pitchFamily="18" charset="0"/>
                  <a:cs typeface="Times New Roman" pitchFamily="18" charset="0"/>
                </a:rPr>
                <a:t>U(%) </a:t>
              </a:r>
              <a:endParaRPr lang="en-US" sz="2400" i="1" baseline="-25000" dirty="0">
                <a:solidFill>
                  <a:schemeClr val="bg1"/>
                </a:solidFill>
                <a:latin typeface="Times New Roman" pitchFamily="18" charset="0"/>
                <a:cs typeface="Times New Roman" pitchFamily="18" charset="0"/>
              </a:endParaRPr>
            </a:p>
          </p:txBody>
        </p:sp>
        <p:sp>
          <p:nvSpPr>
            <p:cNvPr id="27" name="Rectangle 26"/>
            <p:cNvSpPr/>
            <p:nvPr/>
          </p:nvSpPr>
          <p:spPr>
            <a:xfrm rot="16200000">
              <a:off x="-666579" y="2995702"/>
              <a:ext cx="2857029" cy="523220"/>
            </a:xfrm>
            <a:prstGeom prst="rect">
              <a:avLst/>
            </a:prstGeom>
          </p:spPr>
          <p:txBody>
            <a:bodyPr wrap="square">
              <a:spAutoFit/>
            </a:bodyPr>
            <a:lstStyle/>
            <a:p>
              <a:pPr algn="ctr"/>
              <a:r>
                <a:rPr lang="en-US" sz="2800" dirty="0" smtClean="0">
                  <a:solidFill>
                    <a:schemeClr val="bg1"/>
                  </a:solidFill>
                  <a:latin typeface="Times New Roman" pitchFamily="18" charset="0"/>
                  <a:cs typeface="Times New Roman" pitchFamily="18" charset="0"/>
                </a:rPr>
                <a:t>Time Factor, </a:t>
              </a:r>
              <a:r>
                <a:rPr lang="en-US" sz="2800" i="1" dirty="0" smtClean="0">
                  <a:solidFill>
                    <a:schemeClr val="bg1"/>
                  </a:solidFill>
                  <a:latin typeface="Times New Roman" pitchFamily="18" charset="0"/>
                  <a:cs typeface="Times New Roman" pitchFamily="18" charset="0"/>
                </a:rPr>
                <a:t>T</a:t>
              </a:r>
              <a:r>
                <a:rPr lang="en-US" sz="2800" i="1" baseline="-25000" dirty="0" smtClean="0">
                  <a:solidFill>
                    <a:schemeClr val="bg1"/>
                  </a:solidFill>
                  <a:latin typeface="Times New Roman" pitchFamily="18" charset="0"/>
                  <a:cs typeface="Times New Roman" pitchFamily="18" charset="0"/>
                </a:rPr>
                <a:t>v</a:t>
              </a:r>
              <a:r>
                <a:rPr lang="en-US" sz="2800" i="1" dirty="0" smtClean="0">
                  <a:solidFill>
                    <a:schemeClr val="bg1"/>
                  </a:solidFill>
                  <a:latin typeface="Times New Roman" pitchFamily="18" charset="0"/>
                  <a:cs typeface="Times New Roman" pitchFamily="18" charset="0"/>
                </a:rPr>
                <a:t> </a:t>
              </a:r>
              <a:endParaRPr lang="en-US" sz="2800" i="1" baseline="-25000" dirty="0">
                <a:solidFill>
                  <a:schemeClr val="bg1"/>
                </a:solidFill>
                <a:latin typeface="Times New Roman" pitchFamily="18" charset="0"/>
                <a:cs typeface="Times New Roman" pitchFamily="18" charset="0"/>
              </a:endParaRPr>
            </a:p>
          </p:txBody>
        </p:sp>
        <p:sp>
          <p:nvSpPr>
            <p:cNvPr id="28" name="Rectangle 27"/>
            <p:cNvSpPr/>
            <p:nvPr/>
          </p:nvSpPr>
          <p:spPr>
            <a:xfrm>
              <a:off x="1103167" y="139344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a:t>
              </a:r>
              <a:endParaRPr lang="en-US" sz="1600" i="1" baseline="-25000" dirty="0">
                <a:solidFill>
                  <a:schemeClr val="bg1"/>
                </a:solidFill>
                <a:latin typeface="Times New Roman" pitchFamily="18" charset="0"/>
                <a:cs typeface="Times New Roman" pitchFamily="18" charset="0"/>
              </a:endParaRPr>
            </a:p>
          </p:txBody>
        </p:sp>
        <p:sp>
          <p:nvSpPr>
            <p:cNvPr id="29" name="Rectangle 28"/>
            <p:cNvSpPr/>
            <p:nvPr/>
          </p:nvSpPr>
          <p:spPr>
            <a:xfrm>
              <a:off x="1103167" y="2099640"/>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0.8</a:t>
              </a:r>
              <a:endParaRPr lang="en-US" sz="1600" i="1" baseline="-25000" dirty="0">
                <a:solidFill>
                  <a:schemeClr val="bg1"/>
                </a:solidFill>
                <a:latin typeface="Times New Roman" pitchFamily="18" charset="0"/>
                <a:cs typeface="Times New Roman" pitchFamily="18" charset="0"/>
              </a:endParaRPr>
            </a:p>
          </p:txBody>
        </p:sp>
        <p:sp>
          <p:nvSpPr>
            <p:cNvPr id="30" name="Rectangle 29"/>
            <p:cNvSpPr/>
            <p:nvPr/>
          </p:nvSpPr>
          <p:spPr>
            <a:xfrm>
              <a:off x="1103167" y="2754316"/>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0.6</a:t>
              </a:r>
              <a:endParaRPr lang="en-US" sz="1600" i="1" baseline="-25000" dirty="0">
                <a:solidFill>
                  <a:schemeClr val="bg1"/>
                </a:solidFill>
                <a:latin typeface="Times New Roman" pitchFamily="18" charset="0"/>
                <a:cs typeface="Times New Roman" pitchFamily="18" charset="0"/>
              </a:endParaRPr>
            </a:p>
          </p:txBody>
        </p:sp>
        <p:sp>
          <p:nvSpPr>
            <p:cNvPr id="31" name="Rectangle 30"/>
            <p:cNvSpPr/>
            <p:nvPr/>
          </p:nvSpPr>
          <p:spPr>
            <a:xfrm>
              <a:off x="1103167" y="3475533"/>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0.4</a:t>
              </a:r>
              <a:endParaRPr lang="en-US" sz="1600" i="1" baseline="-25000" dirty="0">
                <a:solidFill>
                  <a:schemeClr val="bg1"/>
                </a:solidFill>
                <a:latin typeface="Times New Roman" pitchFamily="18" charset="0"/>
                <a:cs typeface="Times New Roman" pitchFamily="18" charset="0"/>
              </a:endParaRPr>
            </a:p>
          </p:txBody>
        </p:sp>
        <p:sp>
          <p:nvSpPr>
            <p:cNvPr id="32" name="Rectangle 31"/>
            <p:cNvSpPr/>
            <p:nvPr/>
          </p:nvSpPr>
          <p:spPr>
            <a:xfrm>
              <a:off x="1103167" y="4196750"/>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0.2</a:t>
              </a:r>
              <a:endParaRPr lang="en-US" sz="1600" i="1" baseline="-25000" dirty="0">
                <a:solidFill>
                  <a:schemeClr val="bg1"/>
                </a:solidFill>
                <a:latin typeface="Times New Roman" pitchFamily="18" charset="0"/>
                <a:cs typeface="Times New Roman" pitchFamily="18" charset="0"/>
              </a:endParaRPr>
            </a:p>
          </p:txBody>
        </p:sp>
        <p:sp>
          <p:nvSpPr>
            <p:cNvPr id="33" name="Rectangle 32"/>
            <p:cNvSpPr/>
            <p:nvPr/>
          </p:nvSpPr>
          <p:spPr>
            <a:xfrm>
              <a:off x="1103167" y="4840694"/>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0.0</a:t>
              </a:r>
              <a:endParaRPr lang="en-US" sz="1600" i="1" baseline="-25000" dirty="0">
                <a:solidFill>
                  <a:schemeClr val="bg1"/>
                </a:solidFill>
                <a:latin typeface="Times New Roman" pitchFamily="18" charset="0"/>
                <a:cs typeface="Times New Roman" pitchFamily="18" charset="0"/>
              </a:endParaRPr>
            </a:p>
          </p:txBody>
        </p:sp>
        <p:sp>
          <p:nvSpPr>
            <p:cNvPr id="34" name="Rectangle 33"/>
            <p:cNvSpPr/>
            <p:nvPr/>
          </p:nvSpPr>
          <p:spPr>
            <a:xfrm>
              <a:off x="1343571"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a:t>
              </a:r>
              <a:endParaRPr lang="en-US" sz="1600" i="1" baseline="-25000" dirty="0">
                <a:solidFill>
                  <a:schemeClr val="bg1"/>
                </a:solidFill>
                <a:latin typeface="Times New Roman" pitchFamily="18" charset="0"/>
                <a:cs typeface="Times New Roman" pitchFamily="18" charset="0"/>
              </a:endParaRPr>
            </a:p>
          </p:txBody>
        </p:sp>
        <p:sp>
          <p:nvSpPr>
            <p:cNvPr id="35" name="Rectangle 34"/>
            <p:cNvSpPr/>
            <p:nvPr/>
          </p:nvSpPr>
          <p:spPr>
            <a:xfrm>
              <a:off x="2022574"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a:t>
              </a:r>
              <a:endParaRPr lang="en-US" sz="1600" i="1" baseline="-25000" dirty="0">
                <a:solidFill>
                  <a:schemeClr val="bg1"/>
                </a:solidFill>
                <a:latin typeface="Times New Roman" pitchFamily="18" charset="0"/>
                <a:cs typeface="Times New Roman" pitchFamily="18" charset="0"/>
              </a:endParaRPr>
            </a:p>
          </p:txBody>
        </p:sp>
        <p:sp>
          <p:nvSpPr>
            <p:cNvPr id="36" name="Rectangle 35"/>
            <p:cNvSpPr/>
            <p:nvPr/>
          </p:nvSpPr>
          <p:spPr>
            <a:xfrm>
              <a:off x="2701577" y="4988801"/>
              <a:ext cx="463764"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20</a:t>
              </a:r>
              <a:endParaRPr lang="en-US" sz="1600" i="1" baseline="-25000" dirty="0">
                <a:solidFill>
                  <a:schemeClr val="bg1"/>
                </a:solidFill>
                <a:latin typeface="Times New Roman" pitchFamily="18" charset="0"/>
                <a:cs typeface="Times New Roman" pitchFamily="18" charset="0"/>
              </a:endParaRPr>
            </a:p>
          </p:txBody>
        </p:sp>
        <p:sp>
          <p:nvSpPr>
            <p:cNvPr id="37" name="Rectangle 36"/>
            <p:cNvSpPr/>
            <p:nvPr/>
          </p:nvSpPr>
          <p:spPr>
            <a:xfrm>
              <a:off x="5400416"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60</a:t>
              </a:r>
              <a:endParaRPr lang="en-US" sz="1600" i="1" baseline="-25000" dirty="0">
                <a:solidFill>
                  <a:schemeClr val="bg1"/>
                </a:solidFill>
                <a:latin typeface="Times New Roman" pitchFamily="18" charset="0"/>
                <a:cs typeface="Times New Roman" pitchFamily="18" charset="0"/>
              </a:endParaRPr>
            </a:p>
          </p:txBody>
        </p:sp>
        <p:sp>
          <p:nvSpPr>
            <p:cNvPr id="38" name="Rectangle 37"/>
            <p:cNvSpPr/>
            <p:nvPr/>
          </p:nvSpPr>
          <p:spPr>
            <a:xfrm>
              <a:off x="6079419"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70</a:t>
              </a:r>
              <a:endParaRPr lang="en-US" sz="1600" i="1" baseline="-25000" dirty="0">
                <a:solidFill>
                  <a:schemeClr val="bg1"/>
                </a:solidFill>
                <a:latin typeface="Times New Roman" pitchFamily="18" charset="0"/>
                <a:cs typeface="Times New Roman" pitchFamily="18" charset="0"/>
              </a:endParaRPr>
            </a:p>
          </p:txBody>
        </p:sp>
        <p:sp>
          <p:nvSpPr>
            <p:cNvPr id="39" name="Rectangle 38"/>
            <p:cNvSpPr/>
            <p:nvPr/>
          </p:nvSpPr>
          <p:spPr>
            <a:xfrm>
              <a:off x="6758422"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80</a:t>
              </a:r>
              <a:endParaRPr lang="en-US" sz="1600" i="1" baseline="-25000" dirty="0">
                <a:solidFill>
                  <a:schemeClr val="bg1"/>
                </a:solidFill>
                <a:latin typeface="Times New Roman" pitchFamily="18" charset="0"/>
                <a:cs typeface="Times New Roman" pitchFamily="18" charset="0"/>
              </a:endParaRPr>
            </a:p>
          </p:txBody>
        </p:sp>
        <p:sp>
          <p:nvSpPr>
            <p:cNvPr id="40" name="Rectangle 39"/>
            <p:cNvSpPr/>
            <p:nvPr/>
          </p:nvSpPr>
          <p:spPr>
            <a:xfrm>
              <a:off x="7437424"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90</a:t>
              </a:r>
              <a:endParaRPr lang="en-US" sz="1600" i="1" baseline="-25000" dirty="0">
                <a:solidFill>
                  <a:schemeClr val="bg1"/>
                </a:solidFill>
                <a:latin typeface="Times New Roman" pitchFamily="18" charset="0"/>
                <a:cs typeface="Times New Roman" pitchFamily="18" charset="0"/>
              </a:endParaRPr>
            </a:p>
          </p:txBody>
        </p:sp>
        <p:sp>
          <p:nvSpPr>
            <p:cNvPr id="41" name="Rectangle 40"/>
            <p:cNvSpPr/>
            <p:nvPr/>
          </p:nvSpPr>
          <p:spPr>
            <a:xfrm>
              <a:off x="4721413"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50</a:t>
              </a:r>
              <a:endParaRPr lang="en-US" sz="1600" i="1" baseline="-25000" dirty="0">
                <a:solidFill>
                  <a:schemeClr val="bg1"/>
                </a:solidFill>
                <a:latin typeface="Times New Roman" pitchFamily="18" charset="0"/>
                <a:cs typeface="Times New Roman" pitchFamily="18" charset="0"/>
              </a:endParaRPr>
            </a:p>
          </p:txBody>
        </p:sp>
        <p:sp>
          <p:nvSpPr>
            <p:cNvPr id="42" name="Rectangle 41"/>
            <p:cNvSpPr/>
            <p:nvPr/>
          </p:nvSpPr>
          <p:spPr>
            <a:xfrm>
              <a:off x="3363407"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30</a:t>
              </a:r>
              <a:endParaRPr lang="en-US" sz="1600" i="1" baseline="-25000" dirty="0">
                <a:solidFill>
                  <a:schemeClr val="bg1"/>
                </a:solidFill>
                <a:latin typeface="Times New Roman" pitchFamily="18" charset="0"/>
                <a:cs typeface="Times New Roman" pitchFamily="18" charset="0"/>
              </a:endParaRPr>
            </a:p>
          </p:txBody>
        </p:sp>
        <p:sp>
          <p:nvSpPr>
            <p:cNvPr id="43" name="Rectangle 42"/>
            <p:cNvSpPr/>
            <p:nvPr/>
          </p:nvSpPr>
          <p:spPr>
            <a:xfrm>
              <a:off x="4042410" y="498880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40</a:t>
              </a:r>
              <a:endParaRPr lang="en-US" sz="1600" i="1" baseline="-25000" dirty="0">
                <a:solidFill>
                  <a:schemeClr val="bg1"/>
                </a:solidFill>
                <a:latin typeface="Times New Roman" pitchFamily="18" charset="0"/>
                <a:cs typeface="Times New Roman" pitchFamily="18" charset="0"/>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3596110860"/>
              </p:ext>
            </p:extLst>
          </p:nvPr>
        </p:nvGraphicFramePr>
        <p:xfrm>
          <a:off x="1106353" y="1463993"/>
          <a:ext cx="4448175" cy="758825"/>
        </p:xfrm>
        <a:graphic>
          <a:graphicData uri="http://schemas.openxmlformats.org/presentationml/2006/ole">
            <mc:AlternateContent xmlns:mc="http://schemas.openxmlformats.org/markup-compatibility/2006">
              <mc:Choice xmlns:v="urn:schemas-microsoft-com:vml" Requires="v">
                <p:oleObj spid="_x0000_s322602" name="Equation" r:id="rId4" imgW="2387600" imgH="431800" progId="Equation.3">
                  <p:embed/>
                </p:oleObj>
              </mc:Choice>
              <mc:Fallback>
                <p:oleObj name="Equation" r:id="rId4" imgW="2387600" imgH="431800" progId="Equation.3">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353" y="1463993"/>
                        <a:ext cx="4448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5" name="Group 44"/>
          <p:cNvGrpSpPr/>
          <p:nvPr/>
        </p:nvGrpSpPr>
        <p:grpSpPr>
          <a:xfrm>
            <a:off x="6584957" y="581594"/>
            <a:ext cx="2209132" cy="1672851"/>
            <a:chOff x="594575" y="158214"/>
            <a:chExt cx="7498080" cy="6462713"/>
          </a:xfrm>
        </p:grpSpPr>
        <p:pic>
          <p:nvPicPr>
            <p:cNvPr id="46" name="Picture 2"/>
            <p:cNvPicPr>
              <a:picLocks noChangeAspect="1" noChangeArrowheads="1"/>
            </p:cNvPicPr>
            <p:nvPr/>
          </p:nvPicPr>
          <p:blipFill rotWithShape="1">
            <a:blip r:embed="rId6" cstate="print"/>
            <a:srcRect r="1579"/>
            <a:stretch/>
          </p:blipFill>
          <p:spPr bwMode="auto">
            <a:xfrm>
              <a:off x="594575" y="158214"/>
              <a:ext cx="7498080" cy="6462713"/>
            </a:xfrm>
            <a:prstGeom prst="rect">
              <a:avLst/>
            </a:prstGeom>
            <a:noFill/>
            <a:ln w="3175">
              <a:solidFill>
                <a:schemeClr val="tx1"/>
              </a:solidFill>
              <a:miter lim="800000"/>
              <a:headEnd/>
              <a:tailEnd/>
            </a:ln>
          </p:spPr>
        </p:pic>
        <p:sp>
          <p:nvSpPr>
            <p:cNvPr id="47" name="Rectangle 46"/>
            <p:cNvSpPr/>
            <p:nvPr/>
          </p:nvSpPr>
          <p:spPr>
            <a:xfrm>
              <a:off x="1275008" y="528034"/>
              <a:ext cx="6658378" cy="547352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7763038" y="6059507"/>
            <a:ext cx="1031051" cy="369332"/>
          </a:xfrm>
          <a:prstGeom prst="rect">
            <a:avLst/>
          </a:prstGeom>
          <a:noFill/>
        </p:spPr>
        <p:txBody>
          <a:bodyPr wrap="none" rtlCol="0">
            <a:spAutoFit/>
          </a:bodyPr>
          <a:lstStyle/>
          <a:p>
            <a:r>
              <a:rPr lang="en-US" u="sng" dirty="0" smtClean="0">
                <a:solidFill>
                  <a:schemeClr val="bg1"/>
                </a:solidFill>
              </a:rPr>
              <a:t>Figure 1</a:t>
            </a:r>
            <a:endParaRPr lang="en-US" u="sng" dirty="0">
              <a:solidFill>
                <a:schemeClr val="bg1"/>
              </a:solidFill>
            </a:endParaRPr>
          </a:p>
        </p:txBody>
      </p:sp>
      <p:grpSp>
        <p:nvGrpSpPr>
          <p:cNvPr id="15" name="Group 14"/>
          <p:cNvGrpSpPr/>
          <p:nvPr/>
        </p:nvGrpSpPr>
        <p:grpSpPr>
          <a:xfrm>
            <a:off x="7307676" y="3264438"/>
            <a:ext cx="1702952" cy="2619867"/>
            <a:chOff x="7307676" y="2680238"/>
            <a:chExt cx="1702952" cy="2619867"/>
          </a:xfrm>
        </p:grpSpPr>
        <p:sp>
          <p:nvSpPr>
            <p:cNvPr id="49" name="Rectangle 48"/>
            <p:cNvSpPr/>
            <p:nvPr/>
          </p:nvSpPr>
          <p:spPr>
            <a:xfrm>
              <a:off x="7337190" y="4905136"/>
              <a:ext cx="1673437" cy="394969"/>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Rectangle 4"/>
            <p:cNvSpPr/>
            <p:nvPr/>
          </p:nvSpPr>
          <p:spPr>
            <a:xfrm>
              <a:off x="8085598" y="3070444"/>
              <a:ext cx="782036" cy="1834693"/>
            </a:xfrm>
            <a:prstGeom prst="rect">
              <a:avLst/>
            </a:prstGeom>
            <a:pattFill prst="ltHorz">
              <a:fgClr>
                <a:schemeClr val="bg1"/>
              </a:fgClr>
              <a:bgClr>
                <a:schemeClr val="tx1"/>
              </a:bgClr>
            </a:patt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7337190" y="2680238"/>
              <a:ext cx="1673438" cy="394969"/>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2" name="Rectangle 51"/>
            <p:cNvSpPr/>
            <p:nvPr/>
          </p:nvSpPr>
          <p:spPr>
            <a:xfrm>
              <a:off x="7918322" y="2734459"/>
              <a:ext cx="78751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Sand</a:t>
              </a:r>
              <a:endParaRPr lang="en-US" sz="1200" dirty="0">
                <a:solidFill>
                  <a:schemeClr val="bg1"/>
                </a:solidFill>
                <a:latin typeface="Times New Roman" pitchFamily="18" charset="0"/>
                <a:cs typeface="Times New Roman" pitchFamily="18" charset="0"/>
              </a:endParaRPr>
            </a:p>
          </p:txBody>
        </p:sp>
        <p:sp>
          <p:nvSpPr>
            <p:cNvPr id="53" name="Rectangle 52"/>
            <p:cNvSpPr/>
            <p:nvPr/>
          </p:nvSpPr>
          <p:spPr>
            <a:xfrm>
              <a:off x="8021635" y="4964120"/>
              <a:ext cx="580888"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Sand</a:t>
              </a:r>
              <a:endParaRPr lang="en-US" sz="1200" dirty="0">
                <a:solidFill>
                  <a:schemeClr val="bg1"/>
                </a:solidFill>
                <a:latin typeface="Times New Roman" pitchFamily="18" charset="0"/>
                <a:cs typeface="Times New Roman" pitchFamily="18" charset="0"/>
              </a:endParaRPr>
            </a:p>
          </p:txBody>
        </p:sp>
        <p:cxnSp>
          <p:nvCxnSpPr>
            <p:cNvPr id="54" name="Straight Arrow Connector 53"/>
            <p:cNvCxnSpPr>
              <a:endCxn id="5" idx="3"/>
            </p:cNvCxnSpPr>
            <p:nvPr/>
          </p:nvCxnSpPr>
          <p:spPr>
            <a:xfrm>
              <a:off x="8085598" y="3987790"/>
              <a:ext cx="782036" cy="1"/>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278564" y="3840710"/>
              <a:ext cx="427273" cy="276999"/>
            </a:xfrm>
            <a:prstGeom prst="rect">
              <a:avLst/>
            </a:prstGeom>
            <a:solidFill>
              <a:schemeClr val="tx1"/>
            </a:solidFill>
          </p:spPr>
          <p:txBody>
            <a:bodyPr wrap="square" rtlCol="0">
              <a:spAutoFit/>
            </a:bodyPr>
            <a:lstStyle/>
            <a:p>
              <a:r>
                <a:rPr lang="en-US" sz="1200" dirty="0" smtClean="0">
                  <a:solidFill>
                    <a:schemeClr val="bg1"/>
                  </a:solidFill>
                  <a:latin typeface="Symbol" pitchFamily="18" charset="2"/>
                </a:rPr>
                <a:t>D</a:t>
              </a:r>
              <a:r>
                <a:rPr lang="en-US" sz="1200" dirty="0" smtClean="0">
                  <a:solidFill>
                    <a:schemeClr val="bg1"/>
                  </a:solidFill>
                </a:rPr>
                <a:t>u</a:t>
              </a:r>
              <a:r>
                <a:rPr lang="en-US" sz="1200" baseline="-25000" dirty="0" smtClean="0">
                  <a:solidFill>
                    <a:schemeClr val="bg1"/>
                  </a:solidFill>
                </a:rPr>
                <a:t>o</a:t>
              </a:r>
              <a:endParaRPr lang="en-US" sz="1200" baseline="-25000" dirty="0">
                <a:solidFill>
                  <a:schemeClr val="bg1"/>
                </a:solidFill>
              </a:endParaRPr>
            </a:p>
          </p:txBody>
        </p:sp>
        <p:cxnSp>
          <p:nvCxnSpPr>
            <p:cNvPr id="56" name="Straight Arrow Connector 55"/>
            <p:cNvCxnSpPr/>
            <p:nvPr/>
          </p:nvCxnSpPr>
          <p:spPr>
            <a:xfrm>
              <a:off x="7461581" y="3057367"/>
              <a:ext cx="0" cy="184777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307676" y="3802529"/>
              <a:ext cx="236121" cy="276999"/>
            </a:xfrm>
            <a:prstGeom prst="rect">
              <a:avLst/>
            </a:prstGeom>
            <a:solidFill>
              <a:schemeClr val="tx1"/>
            </a:solidFill>
          </p:spPr>
          <p:txBody>
            <a:bodyPr wrap="square" rtlCol="0">
              <a:spAutoFit/>
            </a:bodyPr>
            <a:lstStyle/>
            <a:p>
              <a:r>
                <a:rPr lang="en-US" sz="1200" i="1" dirty="0" smtClean="0">
                  <a:solidFill>
                    <a:schemeClr val="bg1"/>
                  </a:solidFill>
                  <a:latin typeface="Symbol" pitchFamily="18" charset="2"/>
                </a:rPr>
                <a:t>H</a:t>
              </a:r>
              <a:endParaRPr lang="en-US" sz="1200" i="1" baseline="-25000" dirty="0">
                <a:solidFill>
                  <a:schemeClr val="bg1"/>
                </a:solidFill>
              </a:endParaRPr>
            </a:p>
          </p:txBody>
        </p:sp>
        <p:grpSp>
          <p:nvGrpSpPr>
            <p:cNvPr id="58" name="Group 57"/>
            <p:cNvGrpSpPr/>
            <p:nvPr/>
          </p:nvGrpSpPr>
          <p:grpSpPr>
            <a:xfrm>
              <a:off x="7824202" y="3057367"/>
              <a:ext cx="142086" cy="1847770"/>
              <a:chOff x="5334000" y="4038600"/>
              <a:chExt cx="0" cy="1485537"/>
            </a:xfrm>
          </p:grpSpPr>
          <p:cxnSp>
            <p:nvCxnSpPr>
              <p:cNvPr id="62" name="Straight Arrow Connector 61"/>
              <p:cNvCxnSpPr/>
              <p:nvPr/>
            </p:nvCxnSpPr>
            <p:spPr>
              <a:xfrm>
                <a:off x="5334000" y="4038600"/>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334000" y="4774837"/>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p:nvCxnSpPr>
          <p:spPr>
            <a:xfrm>
              <a:off x="7664355" y="3974685"/>
              <a:ext cx="3196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605716" y="3338111"/>
              <a:ext cx="449260" cy="276999"/>
            </a:xfrm>
            <a:prstGeom prst="rect">
              <a:avLst/>
            </a:prstGeom>
            <a:solidFill>
              <a:schemeClr val="tx1"/>
            </a:solidFill>
          </p:spPr>
          <p:txBody>
            <a:bodyPr wrap="square" rtlCol="0">
              <a:spAutoFit/>
            </a:bodyPr>
            <a:lstStyle/>
            <a:p>
              <a:r>
                <a:rPr lang="en-US" sz="1200" dirty="0" smtClean="0">
                  <a:solidFill>
                    <a:schemeClr val="bg1"/>
                  </a:solidFill>
                  <a:latin typeface="Symbol" pitchFamily="18" charset="2"/>
                </a:rPr>
                <a:t>H/2</a:t>
              </a:r>
              <a:endParaRPr lang="en-US" sz="1200" baseline="-25000" dirty="0">
                <a:solidFill>
                  <a:schemeClr val="bg1"/>
                </a:solidFill>
              </a:endParaRPr>
            </a:p>
          </p:txBody>
        </p:sp>
        <p:sp>
          <p:nvSpPr>
            <p:cNvPr id="61" name="TextBox 60"/>
            <p:cNvSpPr txBox="1"/>
            <p:nvPr/>
          </p:nvSpPr>
          <p:spPr>
            <a:xfrm>
              <a:off x="7659386" y="4203240"/>
              <a:ext cx="423722" cy="277594"/>
            </a:xfrm>
            <a:prstGeom prst="rect">
              <a:avLst/>
            </a:prstGeom>
            <a:solidFill>
              <a:schemeClr val="tx1"/>
            </a:solidFill>
          </p:spPr>
          <p:txBody>
            <a:bodyPr wrap="square" rtlCol="0">
              <a:spAutoFit/>
            </a:bodyPr>
            <a:lstStyle/>
            <a:p>
              <a:r>
                <a:rPr lang="en-US" sz="1200" dirty="0" smtClean="0">
                  <a:solidFill>
                    <a:schemeClr val="bg1"/>
                  </a:solidFill>
                  <a:latin typeface="Symbol" pitchFamily="18" charset="2"/>
                </a:rPr>
                <a:t>H/2</a:t>
              </a:r>
              <a:endParaRPr lang="en-US" sz="1200" baseline="-25000" dirty="0">
                <a:solidFill>
                  <a:schemeClr val="bg1"/>
                </a:solidFill>
              </a:endParaRPr>
            </a:p>
          </p:txBody>
        </p:sp>
      </p:grpSp>
      <p:sp>
        <p:nvSpPr>
          <p:cNvPr id="26" name="Rectangle 25"/>
          <p:cNvSpPr/>
          <p:nvPr/>
        </p:nvSpPr>
        <p:spPr>
          <a:xfrm>
            <a:off x="7682192" y="2525774"/>
            <a:ext cx="1294958" cy="738664"/>
          </a:xfrm>
          <a:prstGeom prst="rect">
            <a:avLst/>
          </a:prstGeom>
        </p:spPr>
        <p:txBody>
          <a:bodyPr wrap="square">
            <a:spAutoFit/>
          </a:bodyPr>
          <a:lstStyle/>
          <a:p>
            <a:pPr algn="ctr"/>
            <a:r>
              <a:rPr lang="en-US" sz="1400" dirty="0" smtClean="0">
                <a:solidFill>
                  <a:schemeClr val="bg1"/>
                </a:solidFill>
              </a:rPr>
              <a:t>Initial </a:t>
            </a:r>
            <a:r>
              <a:rPr lang="en-US" sz="1400" dirty="0">
                <a:solidFill>
                  <a:schemeClr val="bg1"/>
                </a:solidFill>
              </a:rPr>
              <a:t>excess Pore water pressure </a:t>
            </a:r>
            <a:endParaRPr lang="en-US" sz="1400" dirty="0"/>
          </a:p>
        </p:txBody>
      </p:sp>
      <p:sp>
        <p:nvSpPr>
          <p:cNvPr id="68" name="TextBox 67"/>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cxnSp>
        <p:nvCxnSpPr>
          <p:cNvPr id="70" name="Straight Arrow Connector 69"/>
          <p:cNvCxnSpPr/>
          <p:nvPr/>
        </p:nvCxnSpPr>
        <p:spPr>
          <a:xfrm flipV="1">
            <a:off x="4653584" y="1562100"/>
            <a:ext cx="2131846" cy="419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5530653" y="1312560"/>
            <a:ext cx="1598473" cy="2495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57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33</a:t>
            </a:fld>
            <a:endParaRPr lang="en-US" dirty="0"/>
          </a:p>
        </p:txBody>
      </p:sp>
      <p:sp>
        <p:nvSpPr>
          <p:cNvPr id="6" name="TextBox 5"/>
          <p:cNvSpPr txBox="1"/>
          <p:nvPr/>
        </p:nvSpPr>
        <p:spPr>
          <a:xfrm>
            <a:off x="62710" y="809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7" name="Rectangle 6"/>
          <p:cNvSpPr/>
          <p:nvPr/>
        </p:nvSpPr>
        <p:spPr>
          <a:xfrm>
            <a:off x="129378" y="638427"/>
            <a:ext cx="3518205"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Relationship between </a:t>
            </a:r>
            <a:r>
              <a:rPr lang="en-US" i="1" u="sng" dirty="0" smtClean="0">
                <a:solidFill>
                  <a:schemeClr val="bg1"/>
                </a:solidFill>
                <a:latin typeface="Times New Roman" pitchFamily="18" charset="0"/>
                <a:cs typeface="Times New Roman" pitchFamily="18" charset="0"/>
              </a:rPr>
              <a:t>U% </a:t>
            </a:r>
            <a:r>
              <a:rPr lang="en-US" u="sng" dirty="0" smtClean="0">
                <a:solidFill>
                  <a:schemeClr val="bg1"/>
                </a:solidFill>
                <a:latin typeface="Times New Roman" pitchFamily="18" charset="0"/>
                <a:cs typeface="Times New Roman" pitchFamily="18" charset="0"/>
              </a:rPr>
              <a:t>and </a:t>
            </a:r>
            <a:r>
              <a:rPr lang="en-US" i="1" u="sng" dirty="0" smtClean="0">
                <a:solidFill>
                  <a:schemeClr val="bg1"/>
                </a:solidFill>
                <a:latin typeface="Times New Roman" pitchFamily="18" charset="0"/>
                <a:cs typeface="Times New Roman" pitchFamily="18" charset="0"/>
              </a:rPr>
              <a:t>T</a:t>
            </a:r>
            <a:r>
              <a:rPr lang="en-US" i="1" u="sng" baseline="-25000" dirty="0" smtClean="0">
                <a:solidFill>
                  <a:schemeClr val="bg1"/>
                </a:solidFill>
                <a:latin typeface="Times New Roman" pitchFamily="18" charset="0"/>
                <a:cs typeface="Times New Roman" pitchFamily="18" charset="0"/>
              </a:rPr>
              <a:t>v</a:t>
            </a:r>
            <a:endParaRPr lang="en-US" i="1" baseline="-25000" dirty="0">
              <a:solidFill>
                <a:schemeClr val="bg1"/>
              </a:solidFill>
              <a:latin typeface="Times New Roman" pitchFamily="18" charset="0"/>
              <a:cs typeface="Times New Roman" pitchFamily="18" charset="0"/>
            </a:endParaRPr>
          </a:p>
        </p:txBody>
      </p:sp>
      <p:grpSp>
        <p:nvGrpSpPr>
          <p:cNvPr id="25" name="Group 24"/>
          <p:cNvGrpSpPr/>
          <p:nvPr/>
        </p:nvGrpSpPr>
        <p:grpSpPr>
          <a:xfrm>
            <a:off x="4173829" y="69757"/>
            <a:ext cx="4837224" cy="5969000"/>
            <a:chOff x="4146997" y="315711"/>
            <a:chExt cx="4837224" cy="5969000"/>
          </a:xfrm>
        </p:grpSpPr>
        <p:grpSp>
          <p:nvGrpSpPr>
            <p:cNvPr id="13" name="Group 12"/>
            <p:cNvGrpSpPr/>
            <p:nvPr/>
          </p:nvGrpSpPr>
          <p:grpSpPr>
            <a:xfrm>
              <a:off x="4146997" y="315711"/>
              <a:ext cx="4837224" cy="5969000"/>
              <a:chOff x="4146997" y="315711"/>
              <a:chExt cx="4837224" cy="5969000"/>
            </a:xfrm>
          </p:grpSpPr>
          <p:pic>
            <p:nvPicPr>
              <p:cNvPr id="317443" name="Picture 3"/>
              <p:cNvPicPr>
                <a:picLocks noChangeAspect="1" noChangeArrowheads="1"/>
              </p:cNvPicPr>
              <p:nvPr/>
            </p:nvPicPr>
            <p:blipFill>
              <a:blip r:embed="rId4" cstate="print"/>
              <a:srcRect l="3413" r="6826"/>
              <a:stretch>
                <a:fillRect/>
              </a:stretch>
            </p:blipFill>
            <p:spPr bwMode="auto">
              <a:xfrm>
                <a:off x="4173603" y="315711"/>
                <a:ext cx="4810618" cy="5969000"/>
              </a:xfrm>
              <a:prstGeom prst="rect">
                <a:avLst/>
              </a:prstGeom>
              <a:noFill/>
              <a:ln w="9525">
                <a:noFill/>
                <a:miter lim="800000"/>
                <a:headEnd/>
                <a:tailEnd/>
              </a:ln>
            </p:spPr>
          </p:pic>
          <p:sp>
            <p:nvSpPr>
              <p:cNvPr id="8" name="Rectangle 7"/>
              <p:cNvSpPr/>
              <p:nvPr/>
            </p:nvSpPr>
            <p:spPr>
              <a:xfrm>
                <a:off x="4146997" y="386366"/>
                <a:ext cx="4829578" cy="582125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4178121" y="672921"/>
                <a:ext cx="480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988675" y="3245476"/>
              <a:ext cx="283335" cy="180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85018" y="3256208"/>
              <a:ext cx="375635" cy="1695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735908" y="4232856"/>
              <a:ext cx="375635" cy="1695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506493" y="4230709"/>
              <a:ext cx="375635" cy="1695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221981" y="1047483"/>
            <a:ext cx="2975020" cy="1477328"/>
          </a:xfrm>
          <a:prstGeom prst="rect">
            <a:avLst/>
          </a:prstGeom>
          <a:noFill/>
        </p:spPr>
        <p:txBody>
          <a:bodyPr wrap="square" rtlCol="0">
            <a:spAutoFit/>
          </a:bodyPr>
          <a:lstStyle/>
          <a:p>
            <a:r>
              <a:rPr lang="en-US" b="1" u="sng" dirty="0" smtClean="0">
                <a:solidFill>
                  <a:srgbClr val="0562AF"/>
                </a:solidFill>
              </a:rPr>
              <a:t>Example</a:t>
            </a:r>
            <a:r>
              <a:rPr lang="en-US" dirty="0" smtClean="0">
                <a:solidFill>
                  <a:srgbClr val="0562AF"/>
                </a:solidFill>
              </a:rPr>
              <a:t>:</a:t>
            </a:r>
          </a:p>
          <a:p>
            <a:r>
              <a:rPr lang="en-US" dirty="0" smtClean="0">
                <a:solidFill>
                  <a:srgbClr val="0562AF"/>
                </a:solidFill>
              </a:rPr>
              <a:t>At </a:t>
            </a:r>
            <a:r>
              <a:rPr lang="en-US" i="1" dirty="0" smtClean="0">
                <a:solidFill>
                  <a:srgbClr val="0562AF"/>
                </a:solidFill>
              </a:rPr>
              <a:t>U% </a:t>
            </a:r>
            <a:r>
              <a:rPr lang="en-US" dirty="0" smtClean="0">
                <a:solidFill>
                  <a:srgbClr val="0562AF"/>
                </a:solidFill>
              </a:rPr>
              <a:t>= 50%    </a:t>
            </a:r>
            <a:r>
              <a:rPr lang="en-US" i="1" dirty="0" smtClean="0">
                <a:solidFill>
                  <a:srgbClr val="0562AF"/>
                </a:solidFill>
              </a:rPr>
              <a:t> T</a:t>
            </a:r>
            <a:r>
              <a:rPr lang="en-US" i="1" baseline="-25000" dirty="0" smtClean="0">
                <a:solidFill>
                  <a:srgbClr val="0562AF"/>
                </a:solidFill>
              </a:rPr>
              <a:t>v</a:t>
            </a:r>
            <a:r>
              <a:rPr lang="en-US" i="1" dirty="0" smtClean="0">
                <a:solidFill>
                  <a:srgbClr val="0562AF"/>
                </a:solidFill>
              </a:rPr>
              <a:t> </a:t>
            </a:r>
            <a:r>
              <a:rPr lang="en-US" dirty="0" smtClean="0">
                <a:solidFill>
                  <a:srgbClr val="0562AF"/>
                </a:solidFill>
              </a:rPr>
              <a:t>= 0.197</a:t>
            </a:r>
          </a:p>
          <a:p>
            <a:r>
              <a:rPr lang="en-US" dirty="0" smtClean="0">
                <a:solidFill>
                  <a:srgbClr val="0562AF"/>
                </a:solidFill>
              </a:rPr>
              <a:t>and</a:t>
            </a:r>
          </a:p>
          <a:p>
            <a:r>
              <a:rPr lang="en-US" dirty="0" smtClean="0">
                <a:solidFill>
                  <a:srgbClr val="0562AF"/>
                </a:solidFill>
              </a:rPr>
              <a:t>At </a:t>
            </a:r>
            <a:r>
              <a:rPr lang="en-US" i="1" dirty="0" smtClean="0">
                <a:solidFill>
                  <a:srgbClr val="0562AF"/>
                </a:solidFill>
              </a:rPr>
              <a:t>U% </a:t>
            </a:r>
            <a:r>
              <a:rPr lang="en-US" dirty="0" smtClean="0">
                <a:solidFill>
                  <a:srgbClr val="0562AF"/>
                </a:solidFill>
              </a:rPr>
              <a:t>= 90%    </a:t>
            </a:r>
            <a:r>
              <a:rPr lang="en-US" i="1" dirty="0" smtClean="0">
                <a:solidFill>
                  <a:srgbClr val="0562AF"/>
                </a:solidFill>
              </a:rPr>
              <a:t> T</a:t>
            </a:r>
            <a:r>
              <a:rPr lang="en-US" i="1" baseline="-25000" dirty="0" smtClean="0">
                <a:solidFill>
                  <a:srgbClr val="0562AF"/>
                </a:solidFill>
              </a:rPr>
              <a:t>v</a:t>
            </a:r>
            <a:r>
              <a:rPr lang="en-US" i="1" dirty="0" smtClean="0">
                <a:solidFill>
                  <a:srgbClr val="0562AF"/>
                </a:solidFill>
              </a:rPr>
              <a:t> </a:t>
            </a:r>
            <a:r>
              <a:rPr lang="en-US" dirty="0" smtClean="0">
                <a:solidFill>
                  <a:srgbClr val="0562AF"/>
                </a:solidFill>
              </a:rPr>
              <a:t>= 0.848 </a:t>
            </a:r>
          </a:p>
          <a:p>
            <a:r>
              <a:rPr lang="en-US" dirty="0" smtClean="0">
                <a:solidFill>
                  <a:srgbClr val="0562AF"/>
                </a:solidFill>
              </a:rPr>
              <a:t> </a:t>
            </a:r>
            <a:endParaRPr lang="en-US" dirty="0">
              <a:solidFill>
                <a:srgbClr val="0562AF"/>
              </a:solidFill>
            </a:endParaRPr>
          </a:p>
        </p:txBody>
      </p:sp>
      <p:graphicFrame>
        <p:nvGraphicFramePr>
          <p:cNvPr id="317444" name="Object 4"/>
          <p:cNvGraphicFramePr>
            <a:graphicFrameLocks noChangeAspect="1"/>
          </p:cNvGraphicFramePr>
          <p:nvPr>
            <p:extLst>
              <p:ext uri="{D42A27DB-BD31-4B8C-83A1-F6EECF244321}">
                <p14:modId xmlns:p14="http://schemas.microsoft.com/office/powerpoint/2010/main" val="2820336857"/>
              </p:ext>
            </p:extLst>
          </p:nvPr>
        </p:nvGraphicFramePr>
        <p:xfrm>
          <a:off x="254000" y="3178642"/>
          <a:ext cx="3298825" cy="1182687"/>
        </p:xfrm>
        <a:graphic>
          <a:graphicData uri="http://schemas.openxmlformats.org/presentationml/2006/ole">
            <mc:AlternateContent xmlns:mc="http://schemas.openxmlformats.org/markup-compatibility/2006">
              <mc:Choice xmlns:v="urn:schemas-microsoft-com:vml" Requires="v">
                <p:oleObj spid="_x0000_s317535" name="Equation" r:id="rId5" imgW="2438400" imgH="825500" progId="Equation.3">
                  <p:embed/>
                </p:oleObj>
              </mc:Choice>
              <mc:Fallback>
                <p:oleObj name="Equation" r:id="rId5" imgW="2438400" imgH="825500" progId="Equation.3">
                  <p:embed/>
                  <p:pic>
                    <p:nvPicPr>
                      <p:cNvPr id="0" name="Picture 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3178642"/>
                        <a:ext cx="3298825" cy="1182687"/>
                      </a:xfrm>
                      <a:prstGeom prst="rect">
                        <a:avLst/>
                      </a:prstGeom>
                      <a:solidFill>
                        <a:schemeClr val="tx1"/>
                      </a:solidFill>
                      <a:ln w="9525">
                        <a:solidFill>
                          <a:srgbClr val="262626"/>
                        </a:solidFill>
                        <a:miter lim="800000"/>
                        <a:headEnd/>
                        <a:tailEnd/>
                      </a:ln>
                    </p:spPr>
                  </p:pic>
                </p:oleObj>
              </mc:Fallback>
            </mc:AlternateContent>
          </a:graphicData>
        </a:graphic>
      </p:graphicFrame>
      <p:sp>
        <p:nvSpPr>
          <p:cNvPr id="23" name="Rectangle 22"/>
          <p:cNvSpPr/>
          <p:nvPr/>
        </p:nvSpPr>
        <p:spPr>
          <a:xfrm>
            <a:off x="253874" y="2543782"/>
            <a:ext cx="3518205" cy="369332"/>
          </a:xfrm>
          <a:prstGeom prst="rect">
            <a:avLst/>
          </a:prstGeom>
        </p:spPr>
        <p:txBody>
          <a:bodyPr wrap="square">
            <a:spAutoFit/>
          </a:bodyPr>
          <a:lstStyle/>
          <a:p>
            <a:r>
              <a:rPr lang="en-US" i="1" dirty="0" smtClean="0">
                <a:solidFill>
                  <a:schemeClr val="bg1"/>
                </a:solidFill>
                <a:latin typeface="Times New Roman" pitchFamily="18" charset="0"/>
                <a:cs typeface="Times New Roman" pitchFamily="18" charset="0"/>
              </a:rPr>
              <a:t>C</a:t>
            </a:r>
            <a:r>
              <a:rPr lang="en-US" i="1" baseline="-25000" dirty="0" smtClean="0">
                <a:solidFill>
                  <a:schemeClr val="bg1"/>
                </a:solidFill>
                <a:latin typeface="Times New Roman" pitchFamily="18" charset="0"/>
                <a:cs typeface="Times New Roman" pitchFamily="18" charset="0"/>
              </a:rPr>
              <a:t>v</a:t>
            </a:r>
            <a:r>
              <a:rPr lang="en-US" i="1" dirty="0" smtClean="0">
                <a:solidFill>
                  <a:schemeClr val="bg1"/>
                </a:solidFill>
                <a:latin typeface="Times New Roman" pitchFamily="18" charset="0"/>
                <a:cs typeface="Times New Roman" pitchFamily="18" charset="0"/>
              </a:rPr>
              <a:t> = Coefficient of consolidation </a:t>
            </a:r>
            <a:endParaRPr lang="en-US" i="1" baseline="-25000" dirty="0">
              <a:solidFill>
                <a:schemeClr val="bg1"/>
              </a:solidFill>
              <a:latin typeface="Times New Roman" pitchFamily="18" charset="0"/>
              <a:cs typeface="Times New Roman" pitchFamily="18" charset="0"/>
            </a:endParaRPr>
          </a:p>
        </p:txBody>
      </p:sp>
      <p:sp>
        <p:nvSpPr>
          <p:cNvPr id="24" name="Rectangle 23"/>
          <p:cNvSpPr/>
          <p:nvPr/>
        </p:nvSpPr>
        <p:spPr>
          <a:xfrm>
            <a:off x="8458" y="4827993"/>
            <a:ext cx="4256594" cy="1754326"/>
          </a:xfrm>
          <a:prstGeom prst="rect">
            <a:avLst/>
          </a:prstGeom>
        </p:spPr>
        <p:txBody>
          <a:bodyPr wrap="square">
            <a:spAutoFit/>
          </a:bodyPr>
          <a:lstStyle/>
          <a:p>
            <a:pPr>
              <a:tabLst>
                <a:tab pos="515938" algn="l"/>
              </a:tabLst>
            </a:pPr>
            <a:r>
              <a:rPr lang="en-US" i="1" dirty="0" smtClean="0">
                <a:solidFill>
                  <a:schemeClr val="bg1"/>
                </a:solidFill>
                <a:latin typeface="Times New Roman" pitchFamily="18" charset="0"/>
                <a:cs typeface="Times New Roman" pitchFamily="18" charset="0"/>
              </a:rPr>
              <a:t>k = hydraulic conductivity of the clay</a:t>
            </a:r>
          </a:p>
          <a:p>
            <a:pPr>
              <a:tabLst>
                <a:tab pos="515938" algn="l"/>
              </a:tabLst>
            </a:pPr>
            <a:r>
              <a:rPr lang="en-US" i="1" dirty="0" smtClean="0">
                <a:solidFill>
                  <a:schemeClr val="bg1"/>
                </a:solidFill>
                <a:latin typeface="Symbol" pitchFamily="18" charset="2"/>
                <a:cs typeface="Times New Roman" pitchFamily="18" charset="0"/>
              </a:rPr>
              <a:t>D</a:t>
            </a:r>
            <a:r>
              <a:rPr lang="en-US" i="1" dirty="0" smtClean="0">
                <a:solidFill>
                  <a:schemeClr val="bg1"/>
                </a:solidFill>
                <a:latin typeface="Times New Roman" pitchFamily="18" charset="0"/>
                <a:cs typeface="Times New Roman" pitchFamily="18" charset="0"/>
              </a:rPr>
              <a:t>e = total change of void ratio caused by 	an effective stress increase of </a:t>
            </a:r>
            <a:r>
              <a:rPr lang="en-US" i="1" dirty="0" smtClean="0">
                <a:solidFill>
                  <a:schemeClr val="bg1"/>
                </a:solidFill>
                <a:latin typeface="Symbol" pitchFamily="18" charset="2"/>
                <a:cs typeface="Times New Roman" pitchFamily="18" charset="0"/>
              </a:rPr>
              <a:t>Ds</a:t>
            </a:r>
            <a:r>
              <a:rPr lang="en-US" i="1" baseline="-25000" dirty="0" smtClean="0">
                <a:solidFill>
                  <a:schemeClr val="bg1"/>
                </a:solidFill>
                <a:latin typeface="Times New Roman" pitchFamily="18" charset="0"/>
                <a:cs typeface="Times New Roman" pitchFamily="18" charset="0"/>
              </a:rPr>
              <a:t>eff</a:t>
            </a:r>
          </a:p>
          <a:p>
            <a:pPr>
              <a:tabLst>
                <a:tab pos="515938" algn="l"/>
              </a:tabLst>
            </a:pPr>
            <a:r>
              <a:rPr lang="en-US" i="1" dirty="0" smtClean="0">
                <a:solidFill>
                  <a:schemeClr val="bg1"/>
                </a:solidFill>
                <a:latin typeface="Times New Roman" pitchFamily="18" charset="0"/>
                <a:cs typeface="Times New Roman" pitchFamily="18" charset="0"/>
              </a:rPr>
              <a:t>e</a:t>
            </a:r>
            <a:r>
              <a:rPr lang="en-US" i="1" baseline="-25000" dirty="0" smtClean="0">
                <a:solidFill>
                  <a:schemeClr val="bg1"/>
                </a:solidFill>
                <a:latin typeface="Times New Roman" pitchFamily="18" charset="0"/>
                <a:cs typeface="Times New Roman" pitchFamily="18" charset="0"/>
              </a:rPr>
              <a:t>av</a:t>
            </a:r>
            <a:r>
              <a:rPr lang="en-US" i="1" dirty="0" smtClean="0">
                <a:solidFill>
                  <a:schemeClr val="bg1"/>
                </a:solidFill>
                <a:latin typeface="Times New Roman" pitchFamily="18" charset="0"/>
                <a:cs typeface="Times New Roman" pitchFamily="18" charset="0"/>
              </a:rPr>
              <a:t> = average void ration during 	consolidation</a:t>
            </a:r>
          </a:p>
          <a:p>
            <a:pPr>
              <a:tabLst>
                <a:tab pos="515938" algn="l"/>
              </a:tabLst>
            </a:pPr>
            <a:r>
              <a:rPr lang="en-US" i="1" dirty="0" smtClean="0">
                <a:solidFill>
                  <a:schemeClr val="bg1"/>
                </a:solidFill>
                <a:latin typeface="Times New Roman" pitchFamily="18" charset="0"/>
                <a:cs typeface="Times New Roman" pitchFamily="18" charset="0"/>
              </a:rPr>
              <a:t>m</a:t>
            </a:r>
            <a:r>
              <a:rPr lang="en-US" i="1" baseline="-25000" dirty="0" smtClean="0">
                <a:solidFill>
                  <a:schemeClr val="bg1"/>
                </a:solidFill>
                <a:latin typeface="Times New Roman" pitchFamily="18" charset="0"/>
                <a:cs typeface="Times New Roman" pitchFamily="18" charset="0"/>
              </a:rPr>
              <a:t>v</a:t>
            </a:r>
            <a:r>
              <a:rPr lang="en-US" i="1" dirty="0" smtClean="0">
                <a:solidFill>
                  <a:schemeClr val="bg1"/>
                </a:solidFill>
                <a:latin typeface="Times New Roman" pitchFamily="18" charset="0"/>
                <a:cs typeface="Times New Roman" pitchFamily="18" charset="0"/>
              </a:rPr>
              <a:t> = volume coefficient of compressibility = </a:t>
            </a:r>
            <a:endParaRPr lang="en-US" i="1" dirty="0">
              <a:solidFill>
                <a:schemeClr val="bg1"/>
              </a:solidFill>
              <a:latin typeface="Times New Roman" pitchFamily="18" charset="0"/>
              <a:cs typeface="Times New Roman" pitchFamily="18" charset="0"/>
            </a:endParaRPr>
          </a:p>
        </p:txBody>
      </p:sp>
      <p:graphicFrame>
        <p:nvGraphicFramePr>
          <p:cNvPr id="317445" name="Object 5"/>
          <p:cNvGraphicFramePr>
            <a:graphicFrameLocks noChangeAspect="1"/>
          </p:cNvGraphicFramePr>
          <p:nvPr>
            <p:extLst>
              <p:ext uri="{D42A27DB-BD31-4B8C-83A1-F6EECF244321}">
                <p14:modId xmlns:p14="http://schemas.microsoft.com/office/powerpoint/2010/main" val="3421017257"/>
              </p:ext>
            </p:extLst>
          </p:nvPr>
        </p:nvGraphicFramePr>
        <p:xfrm>
          <a:off x="4123897" y="6002274"/>
          <a:ext cx="1576242" cy="815299"/>
        </p:xfrm>
        <a:graphic>
          <a:graphicData uri="http://schemas.openxmlformats.org/presentationml/2006/ole">
            <mc:AlternateContent xmlns:mc="http://schemas.openxmlformats.org/markup-compatibility/2006">
              <mc:Choice xmlns:v="urn:schemas-microsoft-com:vml" Requires="v">
                <p:oleObj spid="_x0000_s317536" name="Equation" r:id="rId7" imgW="1167893" imgH="571252" progId="Equation.3">
                  <p:embed/>
                </p:oleObj>
              </mc:Choice>
              <mc:Fallback>
                <p:oleObj name="Equation" r:id="rId7" imgW="1167893" imgH="571252" progId="Equation.3">
                  <p:embed/>
                  <p:pic>
                    <p:nvPicPr>
                      <p:cNvPr id="0" name="Picture 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3897" y="6002274"/>
                        <a:ext cx="1576242" cy="815299"/>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317530" name="Ink 90"/>
              <p14:cNvContentPartPr>
                <a14:cpLocks xmlns:a14="http://schemas.microsoft.com/office/drawing/2010/main" noRot="1" noChangeAspect="1" noEditPoints="1" noChangeArrowheads="1" noChangeShapeType="1"/>
              </p14:cNvContentPartPr>
              <p14:nvPr/>
            </p14:nvContentPartPr>
            <p14:xfrm>
              <a:off x="6040438" y="2239963"/>
              <a:ext cx="2170112" cy="455612"/>
            </p14:xfrm>
          </p:contentPart>
        </mc:Choice>
        <mc:Fallback xmlns="">
          <p:pic>
            <p:nvPicPr>
              <p:cNvPr id="317530" name="Ink 90"/>
              <p:cNvPicPr>
                <a:picLocks noRot="1" noChangeAspect="1" noEditPoints="1" noChangeArrowheads="1" noChangeShapeType="1"/>
              </p:cNvPicPr>
              <p:nvPr/>
            </p:nvPicPr>
            <p:blipFill>
              <a:blip r:embed="rId10"/>
              <a:stretch>
                <a:fillRect/>
              </a:stretch>
            </p:blipFill>
            <p:spPr>
              <a:xfrm>
                <a:off x="6036118" y="2227007"/>
                <a:ext cx="2183432" cy="47288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7531" name="Ink 91"/>
              <p14:cNvContentPartPr>
                <a14:cpLocks xmlns:a14="http://schemas.microsoft.com/office/drawing/2010/main" noRot="1" noChangeAspect="1" noEditPoints="1" noChangeArrowheads="1" noChangeShapeType="1"/>
              </p14:cNvContentPartPr>
              <p14:nvPr/>
            </p14:nvContentPartPr>
            <p14:xfrm>
              <a:off x="8228013" y="4094163"/>
              <a:ext cx="292100" cy="85725"/>
            </p14:xfrm>
          </p:contentPart>
        </mc:Choice>
        <mc:Fallback xmlns="">
          <p:pic>
            <p:nvPicPr>
              <p:cNvPr id="317531" name="Ink 91"/>
              <p:cNvPicPr>
                <a:picLocks noRot="1" noChangeAspect="1" noEditPoints="1" noChangeArrowheads="1" noChangeShapeType="1"/>
              </p:cNvPicPr>
              <p:nvPr/>
            </p:nvPicPr>
            <p:blipFill>
              <a:blip r:embed="rId12"/>
              <a:stretch>
                <a:fillRect/>
              </a:stretch>
            </p:blipFill>
            <p:spPr>
              <a:xfrm>
                <a:off x="8217928" y="4082277"/>
                <a:ext cx="314431" cy="10085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7532" name="Ink 92"/>
              <p14:cNvContentPartPr>
                <a14:cpLocks xmlns:a14="http://schemas.microsoft.com/office/drawing/2010/main" noRot="1" noChangeAspect="1" noEditPoints="1" noChangeArrowheads="1" noChangeShapeType="1"/>
              </p14:cNvContentPartPr>
              <p14:nvPr/>
            </p14:nvContentPartPr>
            <p14:xfrm>
              <a:off x="5954713" y="4618038"/>
              <a:ext cx="823912" cy="231775"/>
            </p14:xfrm>
          </p:contentPart>
        </mc:Choice>
        <mc:Fallback xmlns="">
          <p:pic>
            <p:nvPicPr>
              <p:cNvPr id="317532" name="Ink 92"/>
              <p:cNvPicPr>
                <a:picLocks noRot="1" noChangeAspect="1" noEditPoints="1" noChangeArrowheads="1" noChangeShapeType="1"/>
              </p:cNvPicPr>
              <p:nvPr/>
            </p:nvPicPr>
            <p:blipFill>
              <a:blip r:embed="rId14"/>
              <a:stretch>
                <a:fillRect/>
              </a:stretch>
            </p:blipFill>
            <p:spPr>
              <a:xfrm>
                <a:off x="5945714" y="4608666"/>
                <a:ext cx="841549" cy="250158"/>
              </a:xfrm>
              <a:prstGeom prst="rect">
                <a:avLst/>
              </a:prstGeom>
            </p:spPr>
          </p:pic>
        </mc:Fallback>
      </mc:AlternateContent>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34</a:t>
            </a:fld>
            <a:endParaRPr lang="en-US" dirty="0"/>
          </a:p>
        </p:txBody>
      </p:sp>
      <p:sp>
        <p:nvSpPr>
          <p:cNvPr id="5" name="Rectangle 4"/>
          <p:cNvSpPr/>
          <p:nvPr/>
        </p:nvSpPr>
        <p:spPr>
          <a:xfrm>
            <a:off x="129378" y="1169147"/>
            <a:ext cx="8766428" cy="923330"/>
          </a:xfrm>
          <a:prstGeom prst="rect">
            <a:avLst/>
          </a:prstGeom>
        </p:spPr>
        <p:txBody>
          <a:bodyPr wrap="square">
            <a:spAutoFit/>
          </a:bodyPr>
          <a:lstStyle/>
          <a:p>
            <a:pPr>
              <a:lnSpc>
                <a:spcPct val="150000"/>
              </a:lnSpc>
            </a:pPr>
            <a:r>
              <a:rPr lang="en-US" dirty="0" smtClean="0">
                <a:solidFill>
                  <a:schemeClr val="bg1"/>
                </a:solidFill>
              </a:rPr>
              <a:t>Trapezoidal variation of initial excess Pore water pressure </a:t>
            </a:r>
          </a:p>
          <a:p>
            <a:pPr>
              <a:lnSpc>
                <a:spcPct val="150000"/>
              </a:lnSpc>
            </a:pPr>
            <a:r>
              <a:rPr lang="en-US" i="1" dirty="0" smtClean="0">
                <a:solidFill>
                  <a:schemeClr val="bg1"/>
                </a:solidFill>
              </a:rPr>
              <a:t>For this case the variation of T</a:t>
            </a:r>
            <a:r>
              <a:rPr lang="en-US" i="1" baseline="-25000" dirty="0" smtClean="0">
                <a:solidFill>
                  <a:schemeClr val="bg1"/>
                </a:solidFill>
              </a:rPr>
              <a:t>v</a:t>
            </a:r>
            <a:r>
              <a:rPr lang="en-US" i="1" dirty="0" smtClean="0">
                <a:solidFill>
                  <a:schemeClr val="bg1"/>
                </a:solidFill>
              </a:rPr>
              <a:t> with U% </a:t>
            </a:r>
            <a:r>
              <a:rPr lang="en-US" dirty="0" smtClean="0">
                <a:solidFill>
                  <a:schemeClr val="bg1"/>
                </a:solidFill>
              </a:rPr>
              <a:t>will be the same as shown in Figure 1.</a:t>
            </a:r>
            <a:endParaRPr lang="en-US" dirty="0">
              <a:solidFill>
                <a:schemeClr val="bg1"/>
              </a:solidFill>
            </a:endParaRPr>
          </a:p>
        </p:txBody>
      </p:sp>
      <p:sp>
        <p:nvSpPr>
          <p:cNvPr id="6" name="TextBox 5"/>
          <p:cNvSpPr txBox="1"/>
          <p:nvPr/>
        </p:nvSpPr>
        <p:spPr>
          <a:xfrm>
            <a:off x="62710" y="809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7" name="Rectangle 6"/>
          <p:cNvSpPr/>
          <p:nvPr/>
        </p:nvSpPr>
        <p:spPr>
          <a:xfrm>
            <a:off x="129378" y="638427"/>
            <a:ext cx="3518205"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Relationship between </a:t>
            </a:r>
            <a:r>
              <a:rPr lang="en-US" i="1" u="sng" dirty="0" smtClean="0">
                <a:solidFill>
                  <a:schemeClr val="bg1"/>
                </a:solidFill>
                <a:latin typeface="Times New Roman" pitchFamily="18" charset="0"/>
                <a:cs typeface="Times New Roman" pitchFamily="18" charset="0"/>
              </a:rPr>
              <a:t>U% </a:t>
            </a:r>
            <a:r>
              <a:rPr lang="en-US" u="sng" dirty="0" smtClean="0">
                <a:solidFill>
                  <a:schemeClr val="bg1"/>
                </a:solidFill>
                <a:latin typeface="Times New Roman" pitchFamily="18" charset="0"/>
                <a:cs typeface="Times New Roman" pitchFamily="18" charset="0"/>
              </a:rPr>
              <a:t>and </a:t>
            </a:r>
            <a:r>
              <a:rPr lang="en-US" i="1" u="sng" dirty="0" smtClean="0">
                <a:solidFill>
                  <a:schemeClr val="bg1"/>
                </a:solidFill>
                <a:latin typeface="Times New Roman" pitchFamily="18" charset="0"/>
                <a:cs typeface="Times New Roman" pitchFamily="18" charset="0"/>
              </a:rPr>
              <a:t>T</a:t>
            </a:r>
            <a:r>
              <a:rPr lang="en-US" i="1" u="sng" baseline="-25000" dirty="0" smtClean="0">
                <a:solidFill>
                  <a:schemeClr val="bg1"/>
                </a:solidFill>
                <a:latin typeface="Times New Roman" pitchFamily="18" charset="0"/>
                <a:cs typeface="Times New Roman" pitchFamily="18" charset="0"/>
              </a:rPr>
              <a:t>v</a:t>
            </a:r>
            <a:endParaRPr lang="en-US" i="1" baseline="-25000" dirty="0">
              <a:solidFill>
                <a:schemeClr val="bg1"/>
              </a:solidFill>
              <a:latin typeface="Times New Roman" pitchFamily="18" charset="0"/>
              <a:cs typeface="Times New Roman" pitchFamily="18" charset="0"/>
            </a:endParaRPr>
          </a:p>
        </p:txBody>
      </p:sp>
      <p:sp>
        <p:nvSpPr>
          <p:cNvPr id="18" name="Rectangle 17"/>
          <p:cNvSpPr/>
          <p:nvPr/>
        </p:nvSpPr>
        <p:spPr>
          <a:xfrm>
            <a:off x="2604469" y="5335330"/>
            <a:ext cx="4288785"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604469" y="2368817"/>
            <a:ext cx="4288785"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4427244" y="2894314"/>
            <a:ext cx="2242354" cy="2441016"/>
            <a:chOff x="2519362" y="3873500"/>
            <a:chExt cx="1543050" cy="1828800"/>
          </a:xfrm>
        </p:grpSpPr>
        <p:cxnSp>
          <p:nvCxnSpPr>
            <p:cNvPr id="10" name="Straight Connector 9"/>
            <p:cNvCxnSpPr/>
            <p:nvPr/>
          </p:nvCxnSpPr>
          <p:spPr>
            <a:xfrm>
              <a:off x="2519362" y="3873500"/>
              <a:ext cx="1543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9362" y="38735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9362" y="5702300"/>
              <a:ext cx="8969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414712" y="3873500"/>
              <a:ext cx="647700" cy="18288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4656441" y="2367002"/>
            <a:ext cx="1312558" cy="461665"/>
          </a:xfrm>
          <a:prstGeom prst="rect">
            <a:avLst/>
          </a:prstGeom>
        </p:spPr>
        <p:txBody>
          <a:bodyPr wrap="square">
            <a:spAutoFit/>
          </a:bodyPr>
          <a:lstStyle/>
          <a:p>
            <a:r>
              <a:rPr lang="en-US" sz="2400" b="1" dirty="0" smtClean="0">
                <a:solidFill>
                  <a:schemeClr val="bg1"/>
                </a:solidFill>
                <a:latin typeface="Times New Roman" pitchFamily="18" charset="0"/>
                <a:cs typeface="Times New Roman" pitchFamily="18" charset="0"/>
              </a:rPr>
              <a:t>Sand</a:t>
            </a:r>
            <a:endParaRPr lang="en-US" sz="2400" b="1" dirty="0">
              <a:solidFill>
                <a:schemeClr val="bg1"/>
              </a:solidFill>
              <a:latin typeface="Times New Roman" pitchFamily="18" charset="0"/>
              <a:cs typeface="Times New Roman" pitchFamily="18" charset="0"/>
            </a:endParaRPr>
          </a:p>
        </p:txBody>
      </p:sp>
      <p:sp>
        <p:nvSpPr>
          <p:cNvPr id="22" name="Rectangle 21"/>
          <p:cNvSpPr/>
          <p:nvPr/>
        </p:nvSpPr>
        <p:spPr>
          <a:xfrm>
            <a:off x="4492830" y="5289970"/>
            <a:ext cx="968171" cy="461665"/>
          </a:xfrm>
          <a:prstGeom prst="rect">
            <a:avLst/>
          </a:prstGeom>
        </p:spPr>
        <p:txBody>
          <a:bodyPr wrap="square">
            <a:spAutoFit/>
          </a:bodyPr>
          <a:lstStyle/>
          <a:p>
            <a:r>
              <a:rPr lang="en-US" sz="2400" b="1" dirty="0" smtClean="0">
                <a:solidFill>
                  <a:schemeClr val="bg1"/>
                </a:solidFill>
                <a:latin typeface="Times New Roman" pitchFamily="18" charset="0"/>
                <a:cs typeface="Times New Roman" pitchFamily="18" charset="0"/>
              </a:rPr>
              <a:t>Sand</a:t>
            </a:r>
            <a:endParaRPr lang="en-US" sz="2400" b="1" dirty="0">
              <a:solidFill>
                <a:schemeClr val="bg1"/>
              </a:solidFill>
              <a:latin typeface="Times New Roman" pitchFamily="18" charset="0"/>
              <a:cs typeface="Times New Roman" pitchFamily="18" charset="0"/>
            </a:endParaRPr>
          </a:p>
        </p:txBody>
      </p:sp>
      <p:cxnSp>
        <p:nvCxnSpPr>
          <p:cNvPr id="23" name="Straight Arrow Connector 22"/>
          <p:cNvCxnSpPr/>
          <p:nvPr/>
        </p:nvCxnSpPr>
        <p:spPr>
          <a:xfrm>
            <a:off x="4427244" y="4114822"/>
            <a:ext cx="1771736" cy="0"/>
          </a:xfrm>
          <a:prstGeom prst="straightConnector1">
            <a:avLst/>
          </a:prstGeom>
          <a:ln>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894350" y="3919135"/>
            <a:ext cx="566651" cy="369332"/>
          </a:xfrm>
          <a:prstGeom prst="rect">
            <a:avLst/>
          </a:prstGeom>
          <a:solidFill>
            <a:schemeClr val="tx1"/>
          </a:solidFill>
        </p:spPr>
        <p:txBody>
          <a:bodyPr wrap="square" rtlCol="0">
            <a:spAutoFit/>
          </a:bodyPr>
          <a:lstStyle/>
          <a:p>
            <a:r>
              <a:rPr lang="en-US" dirty="0" smtClean="0">
                <a:solidFill>
                  <a:schemeClr val="bg1"/>
                </a:solidFill>
                <a:latin typeface="Symbol" pitchFamily="18" charset="2"/>
              </a:rPr>
              <a:t>D</a:t>
            </a:r>
            <a:r>
              <a:rPr lang="en-US" dirty="0" smtClean="0">
                <a:solidFill>
                  <a:schemeClr val="bg1"/>
                </a:solidFill>
              </a:rPr>
              <a:t>u</a:t>
            </a:r>
            <a:r>
              <a:rPr lang="en-US" baseline="-25000" dirty="0" smtClean="0">
                <a:solidFill>
                  <a:schemeClr val="bg1"/>
                </a:solidFill>
              </a:rPr>
              <a:t>o</a:t>
            </a:r>
            <a:endParaRPr lang="en-US" baseline="-25000" dirty="0">
              <a:solidFill>
                <a:schemeClr val="bg1"/>
              </a:solidFill>
            </a:endParaRPr>
          </a:p>
        </p:txBody>
      </p:sp>
      <p:cxnSp>
        <p:nvCxnSpPr>
          <p:cNvPr id="26" name="Straight Arrow Connector 25"/>
          <p:cNvCxnSpPr/>
          <p:nvPr/>
        </p:nvCxnSpPr>
        <p:spPr>
          <a:xfrm>
            <a:off x="3222015" y="2876915"/>
            <a:ext cx="0" cy="245841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014692" y="3868336"/>
            <a:ext cx="546011" cy="492971"/>
          </a:xfrm>
          <a:prstGeom prst="rect">
            <a:avLst/>
          </a:prstGeom>
          <a:solidFill>
            <a:schemeClr val="tx1"/>
          </a:solidFill>
        </p:spPr>
        <p:txBody>
          <a:bodyPr wrap="none" rtlCol="0">
            <a:spAutoFit/>
          </a:bodyPr>
          <a:lstStyle/>
          <a:p>
            <a:r>
              <a:rPr lang="en-US" i="1" dirty="0" smtClean="0">
                <a:solidFill>
                  <a:schemeClr val="bg1"/>
                </a:solidFill>
                <a:latin typeface="Symbol" pitchFamily="18" charset="2"/>
              </a:rPr>
              <a:t>H</a:t>
            </a:r>
            <a:endParaRPr lang="en-US" i="1" baseline="-25000" dirty="0">
              <a:solidFill>
                <a:schemeClr val="bg1"/>
              </a:solidFill>
            </a:endParaRPr>
          </a:p>
        </p:txBody>
      </p:sp>
      <p:grpSp>
        <p:nvGrpSpPr>
          <p:cNvPr id="31" name="Group 30"/>
          <p:cNvGrpSpPr/>
          <p:nvPr/>
        </p:nvGrpSpPr>
        <p:grpSpPr>
          <a:xfrm>
            <a:off x="3785170" y="2876915"/>
            <a:ext cx="236816" cy="2458414"/>
            <a:chOff x="5334000" y="4038600"/>
            <a:chExt cx="0" cy="1485537"/>
          </a:xfrm>
        </p:grpSpPr>
        <p:cxnSp>
          <p:nvCxnSpPr>
            <p:cNvPr id="30" name="Straight Arrow Connector 29"/>
            <p:cNvCxnSpPr/>
            <p:nvPr/>
          </p:nvCxnSpPr>
          <p:spPr>
            <a:xfrm>
              <a:off x="5334000" y="4038600"/>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334000" y="4774837"/>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a:off x="3518752" y="4097386"/>
            <a:ext cx="532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523168" y="3250438"/>
            <a:ext cx="647194" cy="369332"/>
          </a:xfrm>
          <a:prstGeom prst="rect">
            <a:avLst/>
          </a:prstGeom>
          <a:solidFill>
            <a:schemeClr val="tx1"/>
          </a:solidFill>
        </p:spPr>
        <p:txBody>
          <a:bodyPr wrap="square" rtlCol="0">
            <a:spAutoFit/>
          </a:bodyPr>
          <a:lstStyle/>
          <a:p>
            <a:r>
              <a:rPr lang="en-US" dirty="0" smtClean="0">
                <a:solidFill>
                  <a:schemeClr val="bg1"/>
                </a:solidFill>
                <a:latin typeface="Symbol" pitchFamily="18" charset="2"/>
              </a:rPr>
              <a:t>H/2</a:t>
            </a:r>
            <a:endParaRPr lang="en-US" baseline="-25000" dirty="0">
              <a:solidFill>
                <a:schemeClr val="bg1"/>
              </a:solidFill>
            </a:endParaRPr>
          </a:p>
        </p:txBody>
      </p:sp>
      <p:sp>
        <p:nvSpPr>
          <p:cNvPr id="40" name="TextBox 39"/>
          <p:cNvSpPr txBox="1"/>
          <p:nvPr/>
        </p:nvSpPr>
        <p:spPr>
          <a:xfrm>
            <a:off x="3510470" y="4401473"/>
            <a:ext cx="706220" cy="369332"/>
          </a:xfrm>
          <a:prstGeom prst="rect">
            <a:avLst/>
          </a:prstGeom>
          <a:solidFill>
            <a:schemeClr val="tx1"/>
          </a:solidFill>
        </p:spPr>
        <p:txBody>
          <a:bodyPr wrap="square" rtlCol="0">
            <a:spAutoFit/>
          </a:bodyPr>
          <a:lstStyle/>
          <a:p>
            <a:r>
              <a:rPr lang="en-US" dirty="0" smtClean="0">
                <a:solidFill>
                  <a:schemeClr val="bg1"/>
                </a:solidFill>
                <a:latin typeface="Symbol" pitchFamily="18" charset="2"/>
              </a:rPr>
              <a:t>H/2</a:t>
            </a:r>
            <a:endParaRPr lang="en-US" baseline="-25000" dirty="0">
              <a:solidFill>
                <a:schemeClr val="bg1"/>
              </a:solidFill>
            </a:endParaRPr>
          </a:p>
        </p:txBody>
      </p:sp>
      <p:sp>
        <p:nvSpPr>
          <p:cNvPr id="27" name="TextBox 26"/>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7486-94D2-4F48-AC6B-BE828253D4BA}" type="slidenum">
              <a:rPr lang="en-US" smtClean="0"/>
              <a:pPr>
                <a:defRPr/>
              </a:pPr>
              <a:t>35</a:t>
            </a:fld>
            <a:endParaRPr lang="en-US" dirty="0"/>
          </a:p>
        </p:txBody>
      </p:sp>
      <p:sp>
        <p:nvSpPr>
          <p:cNvPr id="3" name="Footer Placeholder 2"/>
          <p:cNvSpPr>
            <a:spLocks noGrp="1"/>
          </p:cNvSpPr>
          <p:nvPr>
            <p:ph type="ftr" sz="quarter" idx="11"/>
          </p:nvPr>
        </p:nvSpPr>
        <p:spPr/>
        <p:txBody>
          <a:bodyPr/>
          <a:lstStyle/>
          <a:p>
            <a:pPr>
              <a:defRPr/>
            </a:pPr>
            <a:r>
              <a:rPr lang="en-US" dirty="0" smtClean="0"/>
              <a:t>Dr. Kamal Tawfiq</a:t>
            </a:r>
            <a:endParaRPr lang="en-US" dirty="0"/>
          </a:p>
        </p:txBody>
      </p:sp>
      <p:sp>
        <p:nvSpPr>
          <p:cNvPr id="6" name="Rectangle 5"/>
          <p:cNvSpPr/>
          <p:nvPr/>
        </p:nvSpPr>
        <p:spPr>
          <a:xfrm>
            <a:off x="129378" y="1182111"/>
            <a:ext cx="7917342" cy="369332"/>
          </a:xfrm>
          <a:prstGeom prst="rect">
            <a:avLst/>
          </a:prstGeom>
        </p:spPr>
        <p:txBody>
          <a:bodyPr wrap="square">
            <a:spAutoFit/>
          </a:bodyPr>
          <a:lstStyle/>
          <a:p>
            <a:r>
              <a:rPr lang="en-US" b="1" i="1" dirty="0" smtClean="0">
                <a:solidFill>
                  <a:schemeClr val="bg1"/>
                </a:solidFill>
              </a:rPr>
              <a:t>Sinusoidal  variation for the </a:t>
            </a:r>
            <a:r>
              <a:rPr lang="en-US" dirty="0" smtClean="0">
                <a:solidFill>
                  <a:schemeClr val="bg1"/>
                </a:solidFill>
              </a:rPr>
              <a:t>initial excess pore water-pressure</a:t>
            </a:r>
          </a:p>
        </p:txBody>
      </p:sp>
      <p:sp>
        <p:nvSpPr>
          <p:cNvPr id="8" name="TextBox 7"/>
          <p:cNvSpPr txBox="1"/>
          <p:nvPr/>
        </p:nvSpPr>
        <p:spPr>
          <a:xfrm>
            <a:off x="62710" y="809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9" name="Rectangle 8"/>
          <p:cNvSpPr/>
          <p:nvPr/>
        </p:nvSpPr>
        <p:spPr>
          <a:xfrm>
            <a:off x="129378" y="638427"/>
            <a:ext cx="3518205"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Relationship between </a:t>
            </a:r>
            <a:r>
              <a:rPr lang="en-US" i="1" u="sng" dirty="0" smtClean="0">
                <a:solidFill>
                  <a:schemeClr val="bg1"/>
                </a:solidFill>
                <a:latin typeface="Times New Roman" pitchFamily="18" charset="0"/>
                <a:cs typeface="Times New Roman" pitchFamily="18" charset="0"/>
              </a:rPr>
              <a:t>U% </a:t>
            </a:r>
            <a:r>
              <a:rPr lang="en-US" u="sng" dirty="0" smtClean="0">
                <a:solidFill>
                  <a:schemeClr val="bg1"/>
                </a:solidFill>
                <a:latin typeface="Times New Roman" pitchFamily="18" charset="0"/>
                <a:cs typeface="Times New Roman" pitchFamily="18" charset="0"/>
              </a:rPr>
              <a:t>and </a:t>
            </a:r>
            <a:r>
              <a:rPr lang="en-US" i="1" u="sng" dirty="0" smtClean="0">
                <a:solidFill>
                  <a:schemeClr val="bg1"/>
                </a:solidFill>
                <a:latin typeface="Times New Roman" pitchFamily="18" charset="0"/>
                <a:cs typeface="Times New Roman" pitchFamily="18" charset="0"/>
              </a:rPr>
              <a:t>T</a:t>
            </a:r>
            <a:r>
              <a:rPr lang="en-US" i="1" u="sng" baseline="-25000" dirty="0" smtClean="0">
                <a:solidFill>
                  <a:schemeClr val="bg1"/>
                </a:solidFill>
                <a:latin typeface="Times New Roman" pitchFamily="18" charset="0"/>
                <a:cs typeface="Times New Roman" pitchFamily="18" charset="0"/>
              </a:rPr>
              <a:t>v</a:t>
            </a:r>
            <a:endParaRPr lang="en-US" i="1" baseline="-25000" dirty="0">
              <a:solidFill>
                <a:schemeClr val="bg1"/>
              </a:solidFill>
              <a:latin typeface="Times New Roman" pitchFamily="18" charset="0"/>
              <a:cs typeface="Times New Roman" pitchFamily="18" charset="0"/>
            </a:endParaRPr>
          </a:p>
        </p:txBody>
      </p:sp>
      <p:cxnSp>
        <p:nvCxnSpPr>
          <p:cNvPr id="26" name="Straight Arrow Connector 25"/>
          <p:cNvCxnSpPr>
            <a:stCxn id="17" idx="1"/>
          </p:cNvCxnSpPr>
          <p:nvPr/>
        </p:nvCxnSpPr>
        <p:spPr>
          <a:xfrm flipH="1" flipV="1">
            <a:off x="2194368" y="3988820"/>
            <a:ext cx="1207416" cy="19595"/>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372544" y="2428238"/>
            <a:ext cx="2757995"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141912" y="2428238"/>
            <a:ext cx="2811560"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433618" y="2460153"/>
            <a:ext cx="968171" cy="461665"/>
          </a:xfrm>
          <a:prstGeom prst="rect">
            <a:avLst/>
          </a:prstGeom>
        </p:spPr>
        <p:txBody>
          <a:bodyPr wrap="square">
            <a:spAutoFit/>
          </a:bodyPr>
          <a:lstStyle/>
          <a:p>
            <a:r>
              <a:rPr lang="en-US" sz="2400" dirty="0" smtClean="0">
                <a:solidFill>
                  <a:schemeClr val="bg1"/>
                </a:solidFill>
                <a:latin typeface="Times New Roman" pitchFamily="18" charset="0"/>
                <a:cs typeface="Times New Roman" pitchFamily="18" charset="0"/>
              </a:rPr>
              <a:t>Sand</a:t>
            </a:r>
            <a:endParaRPr lang="en-US" sz="2400" dirty="0">
              <a:solidFill>
                <a:schemeClr val="bg1"/>
              </a:solidFill>
              <a:latin typeface="Times New Roman" pitchFamily="18" charset="0"/>
              <a:cs typeface="Times New Roman" pitchFamily="18" charset="0"/>
            </a:endParaRPr>
          </a:p>
        </p:txBody>
      </p:sp>
      <p:sp>
        <p:nvSpPr>
          <p:cNvPr id="14" name="Rectangle 13"/>
          <p:cNvSpPr/>
          <p:nvPr/>
        </p:nvSpPr>
        <p:spPr>
          <a:xfrm>
            <a:off x="1141912" y="5023393"/>
            <a:ext cx="2811560"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298940" y="5023393"/>
            <a:ext cx="2811560"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2186938" y="2937260"/>
            <a:ext cx="1214851" cy="2103120"/>
          </a:xfrm>
          <a:custGeom>
            <a:avLst/>
            <a:gdLst>
              <a:gd name="connsiteX0" fmla="*/ 13063 w 1214851"/>
              <a:gd name="connsiteY0" fmla="*/ 0 h 2103120"/>
              <a:gd name="connsiteX1" fmla="*/ 1214846 w 1214851"/>
              <a:gd name="connsiteY1" fmla="*/ 1071155 h 2103120"/>
              <a:gd name="connsiteX2" fmla="*/ 0 w 1214851"/>
              <a:gd name="connsiteY2" fmla="*/ 2103120 h 2103120"/>
              <a:gd name="connsiteX3" fmla="*/ 0 w 1214851"/>
              <a:gd name="connsiteY3" fmla="*/ 2103120 h 2103120"/>
              <a:gd name="connsiteX0" fmla="*/ 13063 w 1214851"/>
              <a:gd name="connsiteY0" fmla="*/ 0 h 2103120"/>
              <a:gd name="connsiteX1" fmla="*/ 1214846 w 1214851"/>
              <a:gd name="connsiteY1" fmla="*/ 1071155 h 2103120"/>
              <a:gd name="connsiteX2" fmla="*/ 0 w 1214851"/>
              <a:gd name="connsiteY2" fmla="*/ 2103120 h 2103120"/>
              <a:gd name="connsiteX3" fmla="*/ 0 w 1214851"/>
              <a:gd name="connsiteY3" fmla="*/ 2103120 h 2103120"/>
              <a:gd name="connsiteX0" fmla="*/ 24759 w 1226547"/>
              <a:gd name="connsiteY0" fmla="*/ 0 h 2190200"/>
              <a:gd name="connsiteX1" fmla="*/ 1226542 w 1226547"/>
              <a:gd name="connsiteY1" fmla="*/ 1071155 h 2190200"/>
              <a:gd name="connsiteX2" fmla="*/ 11696 w 1226547"/>
              <a:gd name="connsiteY2" fmla="*/ 2103120 h 2190200"/>
              <a:gd name="connsiteX3" fmla="*/ 649871 w 1226547"/>
              <a:gd name="connsiteY3" fmla="*/ 2141220 h 2190200"/>
              <a:gd name="connsiteX0" fmla="*/ 13063 w 1214851"/>
              <a:gd name="connsiteY0" fmla="*/ 0 h 2103120"/>
              <a:gd name="connsiteX1" fmla="*/ 1214846 w 1214851"/>
              <a:gd name="connsiteY1" fmla="*/ 1071155 h 2103120"/>
              <a:gd name="connsiteX2" fmla="*/ 0 w 1214851"/>
              <a:gd name="connsiteY2" fmla="*/ 2103120 h 2103120"/>
              <a:gd name="connsiteX0" fmla="*/ 13063 w 1214851"/>
              <a:gd name="connsiteY0" fmla="*/ 0 h 2103120"/>
              <a:gd name="connsiteX1" fmla="*/ 1214846 w 1214851"/>
              <a:gd name="connsiteY1" fmla="*/ 1071155 h 2103120"/>
              <a:gd name="connsiteX2" fmla="*/ 0 w 1214851"/>
              <a:gd name="connsiteY2" fmla="*/ 2103120 h 2103120"/>
              <a:gd name="connsiteX0" fmla="*/ 13063 w 1214850"/>
              <a:gd name="connsiteY0" fmla="*/ 0 h 2103120"/>
              <a:gd name="connsiteX1" fmla="*/ 1214846 w 1214850"/>
              <a:gd name="connsiteY1" fmla="*/ 1071155 h 2103120"/>
              <a:gd name="connsiteX2" fmla="*/ 0 w 1214850"/>
              <a:gd name="connsiteY2" fmla="*/ 2103120 h 2103120"/>
              <a:gd name="connsiteX0" fmla="*/ 13063 w 1215292"/>
              <a:gd name="connsiteY0" fmla="*/ 0 h 2103120"/>
              <a:gd name="connsiteX1" fmla="*/ 1214846 w 1215292"/>
              <a:gd name="connsiteY1" fmla="*/ 1071155 h 2103120"/>
              <a:gd name="connsiteX2" fmla="*/ 0 w 1215292"/>
              <a:gd name="connsiteY2" fmla="*/ 2103120 h 2103120"/>
              <a:gd name="connsiteX0" fmla="*/ 13063 w 1214851"/>
              <a:gd name="connsiteY0" fmla="*/ 0 h 2103120"/>
              <a:gd name="connsiteX1" fmla="*/ 1214846 w 1214851"/>
              <a:gd name="connsiteY1" fmla="*/ 1071155 h 2103120"/>
              <a:gd name="connsiteX2" fmla="*/ 0 w 1214851"/>
              <a:gd name="connsiteY2" fmla="*/ 2103120 h 2103120"/>
            </a:gdLst>
            <a:ahLst/>
            <a:cxnLst>
              <a:cxn ang="0">
                <a:pos x="connsiteX0" y="connsiteY0"/>
              </a:cxn>
              <a:cxn ang="0">
                <a:pos x="connsiteX1" y="connsiteY1"/>
              </a:cxn>
              <a:cxn ang="0">
                <a:pos x="connsiteX2" y="connsiteY2"/>
              </a:cxn>
            </a:cxnLst>
            <a:rect l="l" t="t" r="r" b="b"/>
            <a:pathLst>
              <a:path w="1214851" h="2103120">
                <a:moveTo>
                  <a:pt x="13063" y="0"/>
                </a:moveTo>
                <a:cubicBezTo>
                  <a:pt x="495981" y="222204"/>
                  <a:pt x="1212261" y="587150"/>
                  <a:pt x="1214846" y="1071155"/>
                </a:cubicBezTo>
                <a:cubicBezTo>
                  <a:pt x="1217431" y="1555160"/>
                  <a:pt x="224699" y="2010501"/>
                  <a:pt x="0" y="210312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1066800" y="2925431"/>
            <a:ext cx="2961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66800" y="5023393"/>
            <a:ext cx="2961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182188" y="2925431"/>
            <a:ext cx="0" cy="211494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336573" y="2964619"/>
            <a:ext cx="1123406" cy="2037807"/>
          </a:xfrm>
          <a:custGeom>
            <a:avLst/>
            <a:gdLst>
              <a:gd name="connsiteX0" fmla="*/ 13063 w 1214851"/>
              <a:gd name="connsiteY0" fmla="*/ 0 h 2103120"/>
              <a:gd name="connsiteX1" fmla="*/ 1214846 w 1214851"/>
              <a:gd name="connsiteY1" fmla="*/ 1071155 h 2103120"/>
              <a:gd name="connsiteX2" fmla="*/ 0 w 1214851"/>
              <a:gd name="connsiteY2" fmla="*/ 2103120 h 2103120"/>
              <a:gd name="connsiteX3" fmla="*/ 0 w 1214851"/>
              <a:gd name="connsiteY3" fmla="*/ 2103120 h 2103120"/>
              <a:gd name="connsiteX0" fmla="*/ 13063 w 1214851"/>
              <a:gd name="connsiteY0" fmla="*/ 0 h 2103120"/>
              <a:gd name="connsiteX1" fmla="*/ 1214846 w 1214851"/>
              <a:gd name="connsiteY1" fmla="*/ 1071155 h 2103120"/>
              <a:gd name="connsiteX2" fmla="*/ 0 w 1214851"/>
              <a:gd name="connsiteY2" fmla="*/ 2103120 h 2103120"/>
              <a:gd name="connsiteX3" fmla="*/ 0 w 1214851"/>
              <a:gd name="connsiteY3" fmla="*/ 2103120 h 2103120"/>
              <a:gd name="connsiteX0" fmla="*/ 24759 w 1226547"/>
              <a:gd name="connsiteY0" fmla="*/ 0 h 2190200"/>
              <a:gd name="connsiteX1" fmla="*/ 1226542 w 1226547"/>
              <a:gd name="connsiteY1" fmla="*/ 1071155 h 2190200"/>
              <a:gd name="connsiteX2" fmla="*/ 11696 w 1226547"/>
              <a:gd name="connsiteY2" fmla="*/ 2103120 h 2190200"/>
              <a:gd name="connsiteX3" fmla="*/ 649871 w 1226547"/>
              <a:gd name="connsiteY3" fmla="*/ 2141220 h 2190200"/>
              <a:gd name="connsiteX0" fmla="*/ 13063 w 1214851"/>
              <a:gd name="connsiteY0" fmla="*/ 0 h 2103120"/>
              <a:gd name="connsiteX1" fmla="*/ 1214846 w 1214851"/>
              <a:gd name="connsiteY1" fmla="*/ 1071155 h 2103120"/>
              <a:gd name="connsiteX2" fmla="*/ 0 w 1214851"/>
              <a:gd name="connsiteY2" fmla="*/ 2103120 h 2103120"/>
              <a:gd name="connsiteX0" fmla="*/ 13063 w 1214851"/>
              <a:gd name="connsiteY0" fmla="*/ 0 h 2103120"/>
              <a:gd name="connsiteX1" fmla="*/ 1214846 w 1214851"/>
              <a:gd name="connsiteY1" fmla="*/ 1071155 h 2103120"/>
              <a:gd name="connsiteX2" fmla="*/ 0 w 1214851"/>
              <a:gd name="connsiteY2" fmla="*/ 2103120 h 2103120"/>
              <a:gd name="connsiteX0" fmla="*/ 13063 w 1214850"/>
              <a:gd name="connsiteY0" fmla="*/ 0 h 2103120"/>
              <a:gd name="connsiteX1" fmla="*/ 1214846 w 1214850"/>
              <a:gd name="connsiteY1" fmla="*/ 1071155 h 2103120"/>
              <a:gd name="connsiteX2" fmla="*/ 0 w 1214850"/>
              <a:gd name="connsiteY2" fmla="*/ 2103120 h 2103120"/>
              <a:gd name="connsiteX0" fmla="*/ 13063 w 1215292"/>
              <a:gd name="connsiteY0" fmla="*/ 0 h 2103120"/>
              <a:gd name="connsiteX1" fmla="*/ 1214846 w 1215292"/>
              <a:gd name="connsiteY1" fmla="*/ 1071155 h 2103120"/>
              <a:gd name="connsiteX2" fmla="*/ 0 w 1215292"/>
              <a:gd name="connsiteY2" fmla="*/ 2103120 h 2103120"/>
              <a:gd name="connsiteX0" fmla="*/ 13063 w 1214851"/>
              <a:gd name="connsiteY0" fmla="*/ 0 h 2103120"/>
              <a:gd name="connsiteX1" fmla="*/ 1214846 w 1214851"/>
              <a:gd name="connsiteY1" fmla="*/ 1071155 h 2103120"/>
              <a:gd name="connsiteX2" fmla="*/ 0 w 1214851"/>
              <a:gd name="connsiteY2" fmla="*/ 2103120 h 2103120"/>
              <a:gd name="connsiteX0" fmla="*/ 0 w 1201783"/>
              <a:gd name="connsiteY0" fmla="*/ 0 h 1071155"/>
              <a:gd name="connsiteX1" fmla="*/ 1201783 w 1201783"/>
              <a:gd name="connsiteY1" fmla="*/ 1071155 h 1071155"/>
              <a:gd name="connsiteX0" fmla="*/ 0 w 1123406"/>
              <a:gd name="connsiteY0" fmla="*/ 0 h 2037807"/>
              <a:gd name="connsiteX1" fmla="*/ 1123406 w 1123406"/>
              <a:gd name="connsiteY1" fmla="*/ 2037807 h 2037807"/>
              <a:gd name="connsiteX0" fmla="*/ 0 w 1123406"/>
              <a:gd name="connsiteY0" fmla="*/ 0 h 2037807"/>
              <a:gd name="connsiteX1" fmla="*/ 1123406 w 1123406"/>
              <a:gd name="connsiteY1" fmla="*/ 2037807 h 2037807"/>
            </a:gdLst>
            <a:ahLst/>
            <a:cxnLst>
              <a:cxn ang="0">
                <a:pos x="connsiteX0" y="connsiteY0"/>
              </a:cxn>
              <a:cxn ang="0">
                <a:pos x="connsiteX1" y="connsiteY1"/>
              </a:cxn>
            </a:cxnLst>
            <a:rect l="l" t="t" r="r" b="b"/>
            <a:pathLst>
              <a:path w="1123406" h="2037807">
                <a:moveTo>
                  <a:pt x="0" y="0"/>
                </a:moveTo>
                <a:cubicBezTo>
                  <a:pt x="1122998" y="444272"/>
                  <a:pt x="1120821" y="1553802"/>
                  <a:pt x="1123406" y="2037807"/>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p:cNvCxnSpPr/>
          <p:nvPr/>
        </p:nvCxnSpPr>
        <p:spPr>
          <a:xfrm>
            <a:off x="6325688" y="2964620"/>
            <a:ext cx="0" cy="20696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48717" y="5020786"/>
            <a:ext cx="2961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60197" y="2951557"/>
            <a:ext cx="2961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089231" y="5038993"/>
            <a:ext cx="1312558" cy="461665"/>
          </a:xfrm>
          <a:prstGeom prst="rect">
            <a:avLst/>
          </a:prstGeom>
        </p:spPr>
        <p:txBody>
          <a:bodyPr wrap="square">
            <a:spAutoFit/>
          </a:bodyPr>
          <a:lstStyle/>
          <a:p>
            <a:r>
              <a:rPr lang="en-US" sz="2400" dirty="0" smtClean="0">
                <a:solidFill>
                  <a:schemeClr val="bg1"/>
                </a:solidFill>
                <a:latin typeface="Times New Roman" pitchFamily="18" charset="0"/>
                <a:cs typeface="Times New Roman" pitchFamily="18" charset="0"/>
              </a:rPr>
              <a:t>Sand</a:t>
            </a:r>
            <a:endParaRPr lang="en-US" sz="2400" dirty="0">
              <a:solidFill>
                <a:schemeClr val="bg1"/>
              </a:solidFill>
              <a:latin typeface="Times New Roman" pitchFamily="18" charset="0"/>
              <a:cs typeface="Times New Roman" pitchFamily="18" charset="0"/>
            </a:endParaRPr>
          </a:p>
        </p:txBody>
      </p:sp>
      <p:sp>
        <p:nvSpPr>
          <p:cNvPr id="32" name="Rectangle 31"/>
          <p:cNvSpPr/>
          <p:nvPr/>
        </p:nvSpPr>
        <p:spPr>
          <a:xfrm>
            <a:off x="6391006" y="2471087"/>
            <a:ext cx="1312558" cy="461665"/>
          </a:xfrm>
          <a:prstGeom prst="rect">
            <a:avLst/>
          </a:prstGeom>
        </p:spPr>
        <p:txBody>
          <a:bodyPr wrap="square">
            <a:spAutoFit/>
          </a:bodyPr>
          <a:lstStyle/>
          <a:p>
            <a:r>
              <a:rPr lang="en-US" sz="2400" dirty="0" smtClean="0">
                <a:solidFill>
                  <a:schemeClr val="bg1"/>
                </a:solidFill>
                <a:latin typeface="Times New Roman" pitchFamily="18" charset="0"/>
                <a:cs typeface="Times New Roman" pitchFamily="18" charset="0"/>
              </a:rPr>
              <a:t>Sand</a:t>
            </a:r>
            <a:endParaRPr lang="en-US" sz="2400" dirty="0">
              <a:solidFill>
                <a:schemeClr val="bg1"/>
              </a:solidFill>
              <a:latin typeface="Times New Roman" pitchFamily="18" charset="0"/>
              <a:cs typeface="Times New Roman" pitchFamily="18" charset="0"/>
            </a:endParaRPr>
          </a:p>
        </p:txBody>
      </p:sp>
      <p:cxnSp>
        <p:nvCxnSpPr>
          <p:cNvPr id="33" name="Straight Arrow Connector 32"/>
          <p:cNvCxnSpPr/>
          <p:nvPr/>
        </p:nvCxnSpPr>
        <p:spPr>
          <a:xfrm>
            <a:off x="5544958" y="2947633"/>
            <a:ext cx="0" cy="207576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531066" y="3791084"/>
            <a:ext cx="566651" cy="369332"/>
          </a:xfrm>
          <a:prstGeom prst="rect">
            <a:avLst/>
          </a:prstGeom>
          <a:solidFill>
            <a:schemeClr val="tx1"/>
          </a:solidFill>
        </p:spPr>
        <p:txBody>
          <a:bodyPr wrap="square" rtlCol="0">
            <a:spAutoFit/>
          </a:bodyPr>
          <a:lstStyle/>
          <a:p>
            <a:r>
              <a:rPr lang="en-US" dirty="0" smtClean="0">
                <a:solidFill>
                  <a:schemeClr val="bg1"/>
                </a:solidFill>
                <a:latin typeface="Symbol" pitchFamily="18" charset="2"/>
              </a:rPr>
              <a:t>D</a:t>
            </a:r>
            <a:r>
              <a:rPr lang="en-US" dirty="0" smtClean="0">
                <a:solidFill>
                  <a:schemeClr val="bg1"/>
                </a:solidFill>
              </a:rPr>
              <a:t>u</a:t>
            </a:r>
            <a:r>
              <a:rPr lang="en-US" baseline="-25000" dirty="0" smtClean="0">
                <a:solidFill>
                  <a:schemeClr val="bg1"/>
                </a:solidFill>
              </a:rPr>
              <a:t>o</a:t>
            </a:r>
            <a:endParaRPr lang="en-US" baseline="-25000" dirty="0">
              <a:solidFill>
                <a:schemeClr val="bg1"/>
              </a:solidFill>
            </a:endParaRPr>
          </a:p>
        </p:txBody>
      </p:sp>
      <p:sp>
        <p:nvSpPr>
          <p:cNvPr id="38" name="TextBox 37"/>
          <p:cNvSpPr txBox="1"/>
          <p:nvPr/>
        </p:nvSpPr>
        <p:spPr>
          <a:xfrm>
            <a:off x="6632067" y="5101475"/>
            <a:ext cx="566651" cy="369332"/>
          </a:xfrm>
          <a:prstGeom prst="rect">
            <a:avLst/>
          </a:prstGeom>
          <a:pattFill prst="pct75">
            <a:fgClr>
              <a:schemeClr val="tx1"/>
            </a:fgClr>
            <a:bgClr>
              <a:srgbClr val="FF0000"/>
            </a:bgClr>
          </a:pattFill>
        </p:spPr>
        <p:txBody>
          <a:bodyPr wrap="square" rtlCol="0">
            <a:spAutoFit/>
          </a:bodyPr>
          <a:lstStyle/>
          <a:p>
            <a:r>
              <a:rPr lang="en-US" dirty="0" smtClean="0">
                <a:solidFill>
                  <a:schemeClr val="bg1"/>
                </a:solidFill>
                <a:latin typeface="Symbol" pitchFamily="18" charset="2"/>
              </a:rPr>
              <a:t>D</a:t>
            </a:r>
            <a:r>
              <a:rPr lang="en-US" dirty="0" smtClean="0">
                <a:solidFill>
                  <a:schemeClr val="bg1"/>
                </a:solidFill>
              </a:rPr>
              <a:t>u</a:t>
            </a:r>
            <a:r>
              <a:rPr lang="en-US" baseline="-25000" dirty="0" smtClean="0">
                <a:solidFill>
                  <a:schemeClr val="bg1"/>
                </a:solidFill>
              </a:rPr>
              <a:t>o</a:t>
            </a:r>
            <a:endParaRPr lang="en-US" baseline="-25000" dirty="0">
              <a:solidFill>
                <a:schemeClr val="bg1"/>
              </a:solidFill>
            </a:endParaRPr>
          </a:p>
        </p:txBody>
      </p:sp>
      <p:cxnSp>
        <p:nvCxnSpPr>
          <p:cNvPr id="39" name="Straight Arrow Connector 38"/>
          <p:cNvCxnSpPr/>
          <p:nvPr/>
        </p:nvCxnSpPr>
        <p:spPr>
          <a:xfrm flipH="1">
            <a:off x="6335693" y="5186249"/>
            <a:ext cx="1124286"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0279" name="Straight Connector 310278"/>
          <p:cNvCxnSpPr/>
          <p:nvPr/>
        </p:nvCxnSpPr>
        <p:spPr>
          <a:xfrm>
            <a:off x="7464741" y="5020786"/>
            <a:ext cx="0" cy="2845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326983" y="5040380"/>
            <a:ext cx="0" cy="2845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04388" y="3678475"/>
            <a:ext cx="546011" cy="492971"/>
          </a:xfrm>
          <a:prstGeom prst="rect">
            <a:avLst/>
          </a:prstGeom>
          <a:solidFill>
            <a:schemeClr val="tx1"/>
          </a:solidFill>
        </p:spPr>
        <p:txBody>
          <a:bodyPr wrap="none" rtlCol="0">
            <a:spAutoFit/>
          </a:bodyPr>
          <a:lstStyle/>
          <a:p>
            <a:r>
              <a:rPr lang="en-US" i="1" dirty="0" smtClean="0">
                <a:solidFill>
                  <a:schemeClr val="bg1"/>
                </a:solidFill>
                <a:latin typeface="Symbol" pitchFamily="18" charset="2"/>
              </a:rPr>
              <a:t>H</a:t>
            </a:r>
            <a:endParaRPr lang="en-US" i="1" baseline="-25000" dirty="0">
              <a:solidFill>
                <a:schemeClr val="bg1"/>
              </a:solidFill>
            </a:endParaRPr>
          </a:p>
        </p:txBody>
      </p:sp>
      <p:sp>
        <p:nvSpPr>
          <p:cNvPr id="47" name="TextBox 46"/>
          <p:cNvSpPr txBox="1"/>
          <p:nvPr/>
        </p:nvSpPr>
        <p:spPr>
          <a:xfrm>
            <a:off x="5372544" y="3743645"/>
            <a:ext cx="546011" cy="492971"/>
          </a:xfrm>
          <a:prstGeom prst="rect">
            <a:avLst/>
          </a:prstGeom>
          <a:solidFill>
            <a:schemeClr val="tx1"/>
          </a:solidFill>
        </p:spPr>
        <p:txBody>
          <a:bodyPr wrap="none" rtlCol="0">
            <a:spAutoFit/>
          </a:bodyPr>
          <a:lstStyle/>
          <a:p>
            <a:r>
              <a:rPr lang="en-US" i="1" dirty="0" smtClean="0">
                <a:solidFill>
                  <a:schemeClr val="bg1"/>
                </a:solidFill>
                <a:latin typeface="Symbol" pitchFamily="18" charset="2"/>
              </a:rPr>
              <a:t>H</a:t>
            </a:r>
            <a:endParaRPr lang="en-US" i="1" baseline="-25000" dirty="0">
              <a:solidFill>
                <a:schemeClr val="bg1"/>
              </a:solidFill>
            </a:endParaRPr>
          </a:p>
        </p:txBody>
      </p:sp>
      <p:sp>
        <p:nvSpPr>
          <p:cNvPr id="49" name="TextBox 48"/>
          <p:cNvSpPr txBox="1"/>
          <p:nvPr/>
        </p:nvSpPr>
        <p:spPr>
          <a:xfrm>
            <a:off x="2274686" y="1858215"/>
            <a:ext cx="300082" cy="369332"/>
          </a:xfrm>
          <a:prstGeom prst="rect">
            <a:avLst/>
          </a:prstGeom>
          <a:solidFill>
            <a:schemeClr val="tx1"/>
          </a:solidFill>
        </p:spPr>
        <p:txBody>
          <a:bodyPr wrap="none" rtlCol="0">
            <a:spAutoFit/>
          </a:bodyPr>
          <a:lstStyle/>
          <a:p>
            <a:r>
              <a:rPr lang="en-US" b="1" u="sng" dirty="0" smtClean="0">
                <a:solidFill>
                  <a:schemeClr val="bg1"/>
                </a:solidFill>
                <a:latin typeface="Symbol" pitchFamily="18" charset="2"/>
              </a:rPr>
              <a:t>1</a:t>
            </a:r>
            <a:endParaRPr lang="en-US" b="1" u="sng" baseline="-25000" dirty="0">
              <a:solidFill>
                <a:schemeClr val="bg1"/>
              </a:solidFill>
            </a:endParaRPr>
          </a:p>
        </p:txBody>
      </p:sp>
      <p:sp>
        <p:nvSpPr>
          <p:cNvPr id="50" name="TextBox 49"/>
          <p:cNvSpPr txBox="1"/>
          <p:nvPr/>
        </p:nvSpPr>
        <p:spPr>
          <a:xfrm>
            <a:off x="6591047" y="1858215"/>
            <a:ext cx="300082" cy="369332"/>
          </a:xfrm>
          <a:prstGeom prst="rect">
            <a:avLst/>
          </a:prstGeom>
          <a:solidFill>
            <a:schemeClr val="tx1"/>
          </a:solidFill>
        </p:spPr>
        <p:txBody>
          <a:bodyPr wrap="none" rtlCol="0">
            <a:spAutoFit/>
          </a:bodyPr>
          <a:lstStyle/>
          <a:p>
            <a:r>
              <a:rPr lang="en-US" b="1" u="sng" dirty="0" smtClean="0">
                <a:solidFill>
                  <a:schemeClr val="bg1"/>
                </a:solidFill>
                <a:latin typeface="Symbol" pitchFamily="18" charset="2"/>
              </a:rPr>
              <a:t>2</a:t>
            </a:r>
            <a:endParaRPr lang="en-US" b="1" u="sng" baseline="-25000" dirty="0">
              <a:solidFill>
                <a:schemeClr val="bg1"/>
              </a:solidFill>
            </a:endParaRPr>
          </a:p>
        </p:txBody>
      </p:sp>
      <p:sp>
        <p:nvSpPr>
          <p:cNvPr id="51" name="Rectangle 50"/>
          <p:cNvSpPr/>
          <p:nvPr/>
        </p:nvSpPr>
        <p:spPr>
          <a:xfrm>
            <a:off x="5224176" y="5074511"/>
            <a:ext cx="1101512" cy="461665"/>
          </a:xfrm>
          <a:prstGeom prst="rect">
            <a:avLst/>
          </a:prstGeom>
        </p:spPr>
        <p:txBody>
          <a:bodyPr wrap="square">
            <a:spAutoFit/>
          </a:bodyPr>
          <a:lstStyle/>
          <a:p>
            <a:r>
              <a:rPr lang="en-US" sz="2400" dirty="0" smtClean="0">
                <a:solidFill>
                  <a:schemeClr val="bg1"/>
                </a:solidFill>
                <a:latin typeface="Times New Roman" pitchFamily="18" charset="0"/>
                <a:cs typeface="Times New Roman" pitchFamily="18" charset="0"/>
              </a:rPr>
              <a:t>Rock</a:t>
            </a:r>
            <a:endParaRPr lang="en-US" sz="2400" dirty="0">
              <a:solidFill>
                <a:schemeClr val="bg1"/>
              </a:solidFill>
              <a:latin typeface="Times New Roman" pitchFamily="18" charset="0"/>
              <a:cs typeface="Times New Roman" pitchFamily="18" charset="0"/>
            </a:endParaRPr>
          </a:p>
        </p:txBody>
      </p:sp>
      <p:grpSp>
        <p:nvGrpSpPr>
          <p:cNvPr id="310281" name="Group 310280"/>
          <p:cNvGrpSpPr/>
          <p:nvPr/>
        </p:nvGrpSpPr>
        <p:grpSpPr>
          <a:xfrm>
            <a:off x="1580842" y="2942239"/>
            <a:ext cx="706220" cy="2092040"/>
            <a:chOff x="3510470" y="2876915"/>
            <a:chExt cx="706220" cy="2458414"/>
          </a:xfrm>
        </p:grpSpPr>
        <p:grpSp>
          <p:nvGrpSpPr>
            <p:cNvPr id="52" name="Group 51"/>
            <p:cNvGrpSpPr/>
            <p:nvPr/>
          </p:nvGrpSpPr>
          <p:grpSpPr>
            <a:xfrm>
              <a:off x="3785170" y="2876915"/>
              <a:ext cx="236816" cy="2458414"/>
              <a:chOff x="5334000" y="4038600"/>
              <a:chExt cx="0" cy="1485537"/>
            </a:xfrm>
          </p:grpSpPr>
          <p:cxnSp>
            <p:nvCxnSpPr>
              <p:cNvPr id="53" name="Straight Arrow Connector 52"/>
              <p:cNvCxnSpPr/>
              <p:nvPr/>
            </p:nvCxnSpPr>
            <p:spPr>
              <a:xfrm>
                <a:off x="5334000" y="4038600"/>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334000" y="4774837"/>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p:nvPr/>
          </p:nvCxnSpPr>
          <p:spPr>
            <a:xfrm>
              <a:off x="3518752" y="4112310"/>
              <a:ext cx="532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523168" y="3250438"/>
              <a:ext cx="647194" cy="369332"/>
            </a:xfrm>
            <a:prstGeom prst="rect">
              <a:avLst/>
            </a:prstGeom>
            <a:solidFill>
              <a:schemeClr val="tx1"/>
            </a:solidFill>
          </p:spPr>
          <p:txBody>
            <a:bodyPr wrap="square" rtlCol="0">
              <a:spAutoFit/>
            </a:bodyPr>
            <a:lstStyle/>
            <a:p>
              <a:r>
                <a:rPr lang="en-US" dirty="0" smtClean="0">
                  <a:solidFill>
                    <a:schemeClr val="bg1"/>
                  </a:solidFill>
                  <a:latin typeface="Symbol" pitchFamily="18" charset="2"/>
                </a:rPr>
                <a:t>H/2</a:t>
              </a:r>
              <a:endParaRPr lang="en-US" baseline="-25000" dirty="0">
                <a:solidFill>
                  <a:schemeClr val="bg1"/>
                </a:solidFill>
              </a:endParaRPr>
            </a:p>
          </p:txBody>
        </p:sp>
        <p:sp>
          <p:nvSpPr>
            <p:cNvPr id="57" name="TextBox 56"/>
            <p:cNvSpPr txBox="1"/>
            <p:nvPr/>
          </p:nvSpPr>
          <p:spPr>
            <a:xfrm>
              <a:off x="3510470" y="4401473"/>
              <a:ext cx="706220" cy="369332"/>
            </a:xfrm>
            <a:prstGeom prst="rect">
              <a:avLst/>
            </a:prstGeom>
            <a:solidFill>
              <a:schemeClr val="tx1"/>
            </a:solidFill>
          </p:spPr>
          <p:txBody>
            <a:bodyPr wrap="square" rtlCol="0">
              <a:spAutoFit/>
            </a:bodyPr>
            <a:lstStyle/>
            <a:p>
              <a:r>
                <a:rPr lang="en-US" dirty="0" smtClean="0">
                  <a:solidFill>
                    <a:schemeClr val="bg1"/>
                  </a:solidFill>
                  <a:latin typeface="Symbol" pitchFamily="18" charset="2"/>
                </a:rPr>
                <a:t>H/2</a:t>
              </a:r>
              <a:endParaRPr lang="en-US" baseline="-25000" dirty="0">
                <a:solidFill>
                  <a:schemeClr val="bg1"/>
                </a:solidFill>
              </a:endParaRPr>
            </a:p>
          </p:txBody>
        </p:sp>
      </p:grpSp>
      <p:cxnSp>
        <p:nvCxnSpPr>
          <p:cNvPr id="16" name="Straight Connector 15"/>
          <p:cNvCxnSpPr/>
          <p:nvPr/>
        </p:nvCxnSpPr>
        <p:spPr>
          <a:xfrm>
            <a:off x="2194368" y="2953734"/>
            <a:ext cx="0" cy="20696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extLst>
      <p:ext uri="{BB962C8B-B14F-4D97-AF65-F5344CB8AC3E}">
        <p14:creationId xmlns:p14="http://schemas.microsoft.com/office/powerpoint/2010/main" val="721062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7486-94D2-4F48-AC6B-BE828253D4BA}" type="slidenum">
              <a:rPr lang="en-US" smtClean="0"/>
              <a:pPr>
                <a:defRPr/>
              </a:pPr>
              <a:t>36</a:t>
            </a:fld>
            <a:endParaRPr lang="en-US" dirty="0"/>
          </a:p>
        </p:txBody>
      </p:sp>
      <p:sp>
        <p:nvSpPr>
          <p:cNvPr id="3" name="Footer Placeholder 2"/>
          <p:cNvSpPr>
            <a:spLocks noGrp="1"/>
          </p:cNvSpPr>
          <p:nvPr>
            <p:ph type="ftr" sz="quarter" idx="11"/>
          </p:nvPr>
        </p:nvSpPr>
        <p:spPr/>
        <p:txBody>
          <a:bodyPr/>
          <a:lstStyle/>
          <a:p>
            <a:pPr>
              <a:defRPr/>
            </a:pPr>
            <a:r>
              <a:rPr lang="en-US" dirty="0" smtClean="0"/>
              <a:t>Dr. Kamal Tawfiq</a:t>
            </a:r>
            <a:endParaRPr lang="en-US" dirty="0"/>
          </a:p>
        </p:txBody>
      </p:sp>
      <p:grpSp>
        <p:nvGrpSpPr>
          <p:cNvPr id="4" name="Group 3"/>
          <p:cNvGrpSpPr/>
          <p:nvPr/>
        </p:nvGrpSpPr>
        <p:grpSpPr>
          <a:xfrm>
            <a:off x="519465" y="1550915"/>
            <a:ext cx="7418035" cy="4482021"/>
            <a:chOff x="367065" y="1868415"/>
            <a:chExt cx="7418035" cy="4482021"/>
          </a:xfrm>
        </p:grpSpPr>
        <p:sp>
          <p:nvSpPr>
            <p:cNvPr id="11" name="Rectangle 10"/>
            <p:cNvSpPr/>
            <p:nvPr/>
          </p:nvSpPr>
          <p:spPr>
            <a:xfrm>
              <a:off x="1386446" y="2046186"/>
              <a:ext cx="6117465" cy="34129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1385239" y="2718034"/>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85239" y="3408965"/>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85239" y="4094161"/>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85239" y="4784120"/>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336281"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400489"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3080922"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3755622"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4423177"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103611"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1016715"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1713147" y="37447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1399325" y="2127953"/>
              <a:ext cx="6104586" cy="3331133"/>
            </a:xfrm>
            <a:custGeom>
              <a:avLst/>
              <a:gdLst>
                <a:gd name="connsiteX0" fmla="*/ 0 w 6117465"/>
                <a:gd name="connsiteY0" fmla="*/ 2897746 h 2897746"/>
                <a:gd name="connsiteX1" fmla="*/ 6117465 w 6117465"/>
                <a:gd name="connsiteY1" fmla="*/ 0 h 2897746"/>
                <a:gd name="connsiteX2" fmla="*/ 6117465 w 6117465"/>
                <a:gd name="connsiteY2" fmla="*/ 0 h 2897746"/>
                <a:gd name="connsiteX0" fmla="*/ 0 w 6117465"/>
                <a:gd name="connsiteY0" fmla="*/ 2897746 h 2897746"/>
                <a:gd name="connsiteX1" fmla="*/ 6117465 w 6117465"/>
                <a:gd name="connsiteY1" fmla="*/ 0 h 2897746"/>
                <a:gd name="connsiteX2" fmla="*/ 5267460 w 6117465"/>
                <a:gd name="connsiteY2" fmla="*/ 1146220 h 2897746"/>
                <a:gd name="connsiteX0" fmla="*/ 0 w 6117465"/>
                <a:gd name="connsiteY0" fmla="*/ 2897746 h 2897746"/>
                <a:gd name="connsiteX1" fmla="*/ 6117465 w 6117465"/>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Lst>
              <a:ahLst/>
              <a:cxnLst>
                <a:cxn ang="0">
                  <a:pos x="connsiteX0" y="connsiteY0"/>
                </a:cxn>
                <a:cxn ang="0">
                  <a:pos x="connsiteX1" y="connsiteY1"/>
                </a:cxn>
              </a:cxnLst>
              <a:rect l="l" t="t" r="r" b="b"/>
              <a:pathLst>
                <a:path w="6104586" h="3331133">
                  <a:moveTo>
                    <a:pt x="0" y="3331133"/>
                  </a:moveTo>
                  <a:cubicBezTo>
                    <a:pt x="2839523" y="2770366"/>
                    <a:pt x="5324608" y="2038886"/>
                    <a:pt x="6104586"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Rectangle 24"/>
            <p:cNvSpPr/>
            <p:nvPr/>
          </p:nvSpPr>
          <p:spPr>
            <a:xfrm>
              <a:off x="1991753" y="5888771"/>
              <a:ext cx="5383369" cy="461665"/>
            </a:xfrm>
            <a:prstGeom prst="rect">
              <a:avLst/>
            </a:prstGeom>
          </p:spPr>
          <p:txBody>
            <a:bodyPr wrap="square">
              <a:spAutoFit/>
            </a:bodyPr>
            <a:lstStyle/>
            <a:p>
              <a:pPr algn="ctr"/>
              <a:r>
                <a:rPr lang="en-US" sz="2400" dirty="0" smtClean="0">
                  <a:solidFill>
                    <a:schemeClr val="bg1"/>
                  </a:solidFill>
                  <a:latin typeface="Times New Roman" pitchFamily="18" charset="0"/>
                  <a:cs typeface="Times New Roman" pitchFamily="18" charset="0"/>
                </a:rPr>
                <a:t>Average degree of consolidation, </a:t>
              </a:r>
              <a:r>
                <a:rPr lang="en-US" sz="2400" i="1" dirty="0" smtClean="0">
                  <a:solidFill>
                    <a:schemeClr val="bg1"/>
                  </a:solidFill>
                  <a:latin typeface="Times New Roman" pitchFamily="18" charset="0"/>
                  <a:cs typeface="Times New Roman" pitchFamily="18" charset="0"/>
                </a:rPr>
                <a:t>U(%) </a:t>
              </a:r>
              <a:endParaRPr lang="en-US" sz="2400" i="1" baseline="-25000" dirty="0">
                <a:solidFill>
                  <a:schemeClr val="bg1"/>
                </a:solidFill>
                <a:latin typeface="Times New Roman" pitchFamily="18" charset="0"/>
                <a:cs typeface="Times New Roman" pitchFamily="18" charset="0"/>
              </a:endParaRPr>
            </a:p>
          </p:txBody>
        </p:sp>
        <p:sp>
          <p:nvSpPr>
            <p:cNvPr id="26" name="Rectangle 25"/>
            <p:cNvSpPr/>
            <p:nvPr/>
          </p:nvSpPr>
          <p:spPr>
            <a:xfrm rot="16200000">
              <a:off x="-799840" y="3470669"/>
              <a:ext cx="2857029" cy="523220"/>
            </a:xfrm>
            <a:prstGeom prst="rect">
              <a:avLst/>
            </a:prstGeom>
          </p:spPr>
          <p:txBody>
            <a:bodyPr wrap="square">
              <a:spAutoFit/>
            </a:bodyPr>
            <a:lstStyle/>
            <a:p>
              <a:pPr algn="ctr"/>
              <a:r>
                <a:rPr lang="en-US" sz="2800" dirty="0" smtClean="0">
                  <a:solidFill>
                    <a:schemeClr val="bg1"/>
                  </a:solidFill>
                  <a:latin typeface="Times New Roman" pitchFamily="18" charset="0"/>
                  <a:cs typeface="Times New Roman" pitchFamily="18" charset="0"/>
                </a:rPr>
                <a:t>Time Factor, </a:t>
              </a:r>
              <a:r>
                <a:rPr lang="en-US" sz="2800" i="1" dirty="0" smtClean="0">
                  <a:solidFill>
                    <a:schemeClr val="bg1"/>
                  </a:solidFill>
                  <a:latin typeface="Times New Roman" pitchFamily="18" charset="0"/>
                  <a:cs typeface="Times New Roman" pitchFamily="18" charset="0"/>
                </a:rPr>
                <a:t>T</a:t>
              </a:r>
              <a:r>
                <a:rPr lang="en-US" sz="2800" i="1" baseline="-25000" dirty="0" smtClean="0">
                  <a:solidFill>
                    <a:schemeClr val="bg1"/>
                  </a:solidFill>
                  <a:latin typeface="Times New Roman" pitchFamily="18" charset="0"/>
                  <a:cs typeface="Times New Roman" pitchFamily="18" charset="0"/>
                </a:rPr>
                <a:t>v</a:t>
              </a:r>
              <a:r>
                <a:rPr lang="en-US" sz="2800" i="1" dirty="0" smtClean="0">
                  <a:solidFill>
                    <a:schemeClr val="bg1"/>
                  </a:solidFill>
                  <a:latin typeface="Times New Roman" pitchFamily="18" charset="0"/>
                  <a:cs typeface="Times New Roman" pitchFamily="18" charset="0"/>
                </a:rPr>
                <a:t> </a:t>
              </a:r>
              <a:endParaRPr lang="en-US" sz="2800" i="1" baseline="-25000" dirty="0">
                <a:solidFill>
                  <a:schemeClr val="bg1"/>
                </a:solidFill>
                <a:latin typeface="Times New Roman" pitchFamily="18" charset="0"/>
                <a:cs typeface="Times New Roman" pitchFamily="18" charset="0"/>
              </a:endParaRPr>
            </a:p>
          </p:txBody>
        </p:sp>
        <p:sp>
          <p:nvSpPr>
            <p:cNvPr id="27" name="Rectangle 26"/>
            <p:cNvSpPr/>
            <p:nvPr/>
          </p:nvSpPr>
          <p:spPr>
            <a:xfrm>
              <a:off x="969906" y="1868415"/>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a:t>
              </a:r>
              <a:endParaRPr lang="en-US" sz="1600" i="1" baseline="-25000" dirty="0">
                <a:solidFill>
                  <a:schemeClr val="bg1"/>
                </a:solidFill>
                <a:latin typeface="Times New Roman" pitchFamily="18" charset="0"/>
                <a:cs typeface="Times New Roman" pitchFamily="18" charset="0"/>
              </a:endParaRPr>
            </a:p>
          </p:txBody>
        </p:sp>
        <p:sp>
          <p:nvSpPr>
            <p:cNvPr id="28" name="Rectangle 27"/>
            <p:cNvSpPr/>
            <p:nvPr/>
          </p:nvSpPr>
          <p:spPr>
            <a:xfrm>
              <a:off x="969906" y="2574607"/>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0.8</a:t>
              </a:r>
              <a:endParaRPr lang="en-US" sz="1600" i="1" baseline="-25000" dirty="0">
                <a:solidFill>
                  <a:schemeClr val="bg1"/>
                </a:solidFill>
                <a:latin typeface="Times New Roman" pitchFamily="18" charset="0"/>
                <a:cs typeface="Times New Roman" pitchFamily="18" charset="0"/>
              </a:endParaRPr>
            </a:p>
          </p:txBody>
        </p:sp>
        <p:sp>
          <p:nvSpPr>
            <p:cNvPr id="29" name="Rectangle 28"/>
            <p:cNvSpPr/>
            <p:nvPr/>
          </p:nvSpPr>
          <p:spPr>
            <a:xfrm>
              <a:off x="969906" y="3229283"/>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0.6</a:t>
              </a:r>
              <a:endParaRPr lang="en-US" sz="1600" i="1" baseline="-25000" dirty="0">
                <a:solidFill>
                  <a:schemeClr val="bg1"/>
                </a:solidFill>
                <a:latin typeface="Times New Roman" pitchFamily="18" charset="0"/>
                <a:cs typeface="Times New Roman" pitchFamily="18" charset="0"/>
              </a:endParaRPr>
            </a:p>
          </p:txBody>
        </p:sp>
        <p:sp>
          <p:nvSpPr>
            <p:cNvPr id="30" name="Rectangle 29"/>
            <p:cNvSpPr/>
            <p:nvPr/>
          </p:nvSpPr>
          <p:spPr>
            <a:xfrm>
              <a:off x="969906" y="3950500"/>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0.4</a:t>
              </a:r>
              <a:endParaRPr lang="en-US" sz="1600" i="1" baseline="-25000" dirty="0">
                <a:solidFill>
                  <a:schemeClr val="bg1"/>
                </a:solidFill>
                <a:latin typeface="Times New Roman" pitchFamily="18" charset="0"/>
                <a:cs typeface="Times New Roman" pitchFamily="18" charset="0"/>
              </a:endParaRPr>
            </a:p>
          </p:txBody>
        </p:sp>
        <p:sp>
          <p:nvSpPr>
            <p:cNvPr id="31" name="Rectangle 30"/>
            <p:cNvSpPr/>
            <p:nvPr/>
          </p:nvSpPr>
          <p:spPr>
            <a:xfrm>
              <a:off x="969906" y="4671717"/>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0.2</a:t>
              </a:r>
              <a:endParaRPr lang="en-US" sz="1600" i="1" baseline="-25000" dirty="0">
                <a:solidFill>
                  <a:schemeClr val="bg1"/>
                </a:solidFill>
                <a:latin typeface="Times New Roman" pitchFamily="18" charset="0"/>
                <a:cs typeface="Times New Roman" pitchFamily="18" charset="0"/>
              </a:endParaRPr>
            </a:p>
          </p:txBody>
        </p:sp>
        <p:sp>
          <p:nvSpPr>
            <p:cNvPr id="32" name="Rectangle 31"/>
            <p:cNvSpPr/>
            <p:nvPr/>
          </p:nvSpPr>
          <p:spPr>
            <a:xfrm>
              <a:off x="969906" y="5315661"/>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0.0</a:t>
              </a:r>
              <a:endParaRPr lang="en-US" sz="1600" i="1" baseline="-25000" dirty="0">
                <a:solidFill>
                  <a:schemeClr val="bg1"/>
                </a:solidFill>
                <a:latin typeface="Times New Roman" pitchFamily="18" charset="0"/>
                <a:cs typeface="Times New Roman" pitchFamily="18" charset="0"/>
              </a:endParaRPr>
            </a:p>
          </p:txBody>
        </p:sp>
        <p:sp>
          <p:nvSpPr>
            <p:cNvPr id="33" name="Rectangle 32"/>
            <p:cNvSpPr/>
            <p:nvPr/>
          </p:nvSpPr>
          <p:spPr>
            <a:xfrm>
              <a:off x="1210310"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a:t>
              </a:r>
              <a:endParaRPr lang="en-US" sz="1600" i="1" baseline="-25000" dirty="0">
                <a:solidFill>
                  <a:schemeClr val="bg1"/>
                </a:solidFill>
                <a:latin typeface="Times New Roman" pitchFamily="18" charset="0"/>
                <a:cs typeface="Times New Roman" pitchFamily="18" charset="0"/>
              </a:endParaRPr>
            </a:p>
          </p:txBody>
        </p:sp>
        <p:sp>
          <p:nvSpPr>
            <p:cNvPr id="34" name="Rectangle 33"/>
            <p:cNvSpPr/>
            <p:nvPr/>
          </p:nvSpPr>
          <p:spPr>
            <a:xfrm>
              <a:off x="1889313"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a:t>
              </a:r>
              <a:endParaRPr lang="en-US" sz="1600" i="1" baseline="-25000" dirty="0">
                <a:solidFill>
                  <a:schemeClr val="bg1"/>
                </a:solidFill>
                <a:latin typeface="Times New Roman" pitchFamily="18" charset="0"/>
                <a:cs typeface="Times New Roman" pitchFamily="18" charset="0"/>
              </a:endParaRPr>
            </a:p>
          </p:txBody>
        </p:sp>
        <p:sp>
          <p:nvSpPr>
            <p:cNvPr id="35" name="Rectangle 34"/>
            <p:cNvSpPr/>
            <p:nvPr/>
          </p:nvSpPr>
          <p:spPr>
            <a:xfrm>
              <a:off x="2568316" y="5463768"/>
              <a:ext cx="463764"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20</a:t>
              </a:r>
              <a:endParaRPr lang="en-US" sz="1600" i="1" baseline="-25000" dirty="0">
                <a:solidFill>
                  <a:schemeClr val="bg1"/>
                </a:solidFill>
                <a:latin typeface="Times New Roman" pitchFamily="18" charset="0"/>
                <a:cs typeface="Times New Roman" pitchFamily="18" charset="0"/>
              </a:endParaRPr>
            </a:p>
          </p:txBody>
        </p:sp>
        <p:sp>
          <p:nvSpPr>
            <p:cNvPr id="36" name="Rectangle 35"/>
            <p:cNvSpPr/>
            <p:nvPr/>
          </p:nvSpPr>
          <p:spPr>
            <a:xfrm>
              <a:off x="5267155"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60</a:t>
              </a:r>
              <a:endParaRPr lang="en-US" sz="1600" i="1" baseline="-25000" dirty="0">
                <a:solidFill>
                  <a:schemeClr val="bg1"/>
                </a:solidFill>
                <a:latin typeface="Times New Roman" pitchFamily="18" charset="0"/>
                <a:cs typeface="Times New Roman" pitchFamily="18" charset="0"/>
              </a:endParaRPr>
            </a:p>
          </p:txBody>
        </p:sp>
        <p:sp>
          <p:nvSpPr>
            <p:cNvPr id="37" name="Rectangle 36"/>
            <p:cNvSpPr/>
            <p:nvPr/>
          </p:nvSpPr>
          <p:spPr>
            <a:xfrm>
              <a:off x="5946158"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70</a:t>
              </a:r>
              <a:endParaRPr lang="en-US" sz="1600" i="1" baseline="-25000" dirty="0">
                <a:solidFill>
                  <a:schemeClr val="bg1"/>
                </a:solidFill>
                <a:latin typeface="Times New Roman" pitchFamily="18" charset="0"/>
                <a:cs typeface="Times New Roman" pitchFamily="18" charset="0"/>
              </a:endParaRPr>
            </a:p>
          </p:txBody>
        </p:sp>
        <p:sp>
          <p:nvSpPr>
            <p:cNvPr id="38" name="Rectangle 37"/>
            <p:cNvSpPr/>
            <p:nvPr/>
          </p:nvSpPr>
          <p:spPr>
            <a:xfrm>
              <a:off x="6625161"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80</a:t>
              </a:r>
              <a:endParaRPr lang="en-US" sz="1600" i="1" baseline="-25000" dirty="0">
                <a:solidFill>
                  <a:schemeClr val="bg1"/>
                </a:solidFill>
                <a:latin typeface="Times New Roman" pitchFamily="18" charset="0"/>
                <a:cs typeface="Times New Roman" pitchFamily="18" charset="0"/>
              </a:endParaRPr>
            </a:p>
          </p:txBody>
        </p:sp>
        <p:sp>
          <p:nvSpPr>
            <p:cNvPr id="39" name="Rectangle 38"/>
            <p:cNvSpPr/>
            <p:nvPr/>
          </p:nvSpPr>
          <p:spPr>
            <a:xfrm>
              <a:off x="7304163"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90</a:t>
              </a:r>
              <a:endParaRPr lang="en-US" sz="1600" i="1" baseline="-25000" dirty="0">
                <a:solidFill>
                  <a:schemeClr val="bg1"/>
                </a:solidFill>
                <a:latin typeface="Times New Roman" pitchFamily="18" charset="0"/>
                <a:cs typeface="Times New Roman" pitchFamily="18" charset="0"/>
              </a:endParaRPr>
            </a:p>
          </p:txBody>
        </p:sp>
        <p:sp>
          <p:nvSpPr>
            <p:cNvPr id="40" name="Rectangle 39"/>
            <p:cNvSpPr/>
            <p:nvPr/>
          </p:nvSpPr>
          <p:spPr>
            <a:xfrm>
              <a:off x="4588152"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50</a:t>
              </a:r>
              <a:endParaRPr lang="en-US" sz="1600" i="1" baseline="-25000" dirty="0">
                <a:solidFill>
                  <a:schemeClr val="bg1"/>
                </a:solidFill>
                <a:latin typeface="Times New Roman" pitchFamily="18" charset="0"/>
                <a:cs typeface="Times New Roman" pitchFamily="18" charset="0"/>
              </a:endParaRPr>
            </a:p>
          </p:txBody>
        </p:sp>
        <p:sp>
          <p:nvSpPr>
            <p:cNvPr id="41" name="Rectangle 40"/>
            <p:cNvSpPr/>
            <p:nvPr/>
          </p:nvSpPr>
          <p:spPr>
            <a:xfrm>
              <a:off x="3230146"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30</a:t>
              </a:r>
              <a:endParaRPr lang="en-US" sz="1600" i="1" baseline="-25000" dirty="0">
                <a:solidFill>
                  <a:schemeClr val="bg1"/>
                </a:solidFill>
                <a:latin typeface="Times New Roman" pitchFamily="18" charset="0"/>
                <a:cs typeface="Times New Roman" pitchFamily="18" charset="0"/>
              </a:endParaRPr>
            </a:p>
          </p:txBody>
        </p:sp>
        <p:sp>
          <p:nvSpPr>
            <p:cNvPr id="42" name="Rectangle 41"/>
            <p:cNvSpPr/>
            <p:nvPr/>
          </p:nvSpPr>
          <p:spPr>
            <a:xfrm>
              <a:off x="3909149" y="5463768"/>
              <a:ext cx="48093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40</a:t>
              </a:r>
              <a:endParaRPr lang="en-US" sz="1600" i="1" baseline="-25000" dirty="0">
                <a:solidFill>
                  <a:schemeClr val="bg1"/>
                </a:solidFill>
                <a:latin typeface="Times New Roman" pitchFamily="18" charset="0"/>
                <a:cs typeface="Times New Roman" pitchFamily="18" charset="0"/>
              </a:endParaRPr>
            </a:p>
          </p:txBody>
        </p:sp>
        <p:sp>
          <p:nvSpPr>
            <p:cNvPr id="43" name="Freeform 42"/>
            <p:cNvSpPr/>
            <p:nvPr/>
          </p:nvSpPr>
          <p:spPr>
            <a:xfrm>
              <a:off x="1394547" y="2518503"/>
              <a:ext cx="6109348" cy="2945370"/>
            </a:xfrm>
            <a:custGeom>
              <a:avLst/>
              <a:gdLst>
                <a:gd name="connsiteX0" fmla="*/ 0 w 6117465"/>
                <a:gd name="connsiteY0" fmla="*/ 2897746 h 2897746"/>
                <a:gd name="connsiteX1" fmla="*/ 6117465 w 6117465"/>
                <a:gd name="connsiteY1" fmla="*/ 0 h 2897746"/>
                <a:gd name="connsiteX2" fmla="*/ 6117465 w 6117465"/>
                <a:gd name="connsiteY2" fmla="*/ 0 h 2897746"/>
                <a:gd name="connsiteX0" fmla="*/ 0 w 6117465"/>
                <a:gd name="connsiteY0" fmla="*/ 2897746 h 2897746"/>
                <a:gd name="connsiteX1" fmla="*/ 6117465 w 6117465"/>
                <a:gd name="connsiteY1" fmla="*/ 0 h 2897746"/>
                <a:gd name="connsiteX2" fmla="*/ 5267460 w 6117465"/>
                <a:gd name="connsiteY2" fmla="*/ 1146220 h 2897746"/>
                <a:gd name="connsiteX0" fmla="*/ 0 w 6117465"/>
                <a:gd name="connsiteY0" fmla="*/ 2897746 h 2897746"/>
                <a:gd name="connsiteX1" fmla="*/ 6117465 w 6117465"/>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Lst>
              <a:ahLst/>
              <a:cxnLst>
                <a:cxn ang="0">
                  <a:pos x="connsiteX0" y="connsiteY0"/>
                </a:cxn>
                <a:cxn ang="0">
                  <a:pos x="connsiteX1" y="connsiteY1"/>
                </a:cxn>
              </a:cxnLst>
              <a:rect l="l" t="t" r="r" b="b"/>
              <a:pathLst>
                <a:path w="6109348" h="2945370">
                  <a:moveTo>
                    <a:pt x="0" y="2945370"/>
                  </a:moveTo>
                  <a:cubicBezTo>
                    <a:pt x="3377686" y="2589391"/>
                    <a:pt x="5153158" y="1586448"/>
                    <a:pt x="6109348" y="0"/>
                  </a:cubicBez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TextBox 43"/>
            <p:cNvSpPr txBox="1"/>
            <p:nvPr/>
          </p:nvSpPr>
          <p:spPr>
            <a:xfrm>
              <a:off x="6491976" y="3029228"/>
              <a:ext cx="300082" cy="369332"/>
            </a:xfrm>
            <a:prstGeom prst="rect">
              <a:avLst/>
            </a:prstGeom>
            <a:noFill/>
          </p:spPr>
          <p:txBody>
            <a:bodyPr wrap="none" rtlCol="0">
              <a:spAutoFit/>
            </a:bodyPr>
            <a:lstStyle/>
            <a:p>
              <a:r>
                <a:rPr lang="en-US" b="1" dirty="0" smtClean="0">
                  <a:solidFill>
                    <a:schemeClr val="bg1"/>
                  </a:solidFill>
                  <a:latin typeface="Symbol" pitchFamily="18" charset="2"/>
                </a:rPr>
                <a:t>1</a:t>
              </a:r>
              <a:endParaRPr lang="en-US" b="1" baseline="-25000" dirty="0">
                <a:solidFill>
                  <a:schemeClr val="bg1"/>
                </a:solidFill>
              </a:endParaRPr>
            </a:p>
          </p:txBody>
        </p:sp>
        <p:sp>
          <p:nvSpPr>
            <p:cNvPr id="45" name="TextBox 44"/>
            <p:cNvSpPr txBox="1"/>
            <p:nvPr/>
          </p:nvSpPr>
          <p:spPr>
            <a:xfrm>
              <a:off x="7052856" y="2990890"/>
              <a:ext cx="300082" cy="369332"/>
            </a:xfrm>
            <a:prstGeom prst="rect">
              <a:avLst/>
            </a:prstGeom>
            <a:noFill/>
          </p:spPr>
          <p:txBody>
            <a:bodyPr wrap="none" rtlCol="0">
              <a:spAutoFit/>
            </a:bodyPr>
            <a:lstStyle/>
            <a:p>
              <a:r>
                <a:rPr lang="en-US" b="1" dirty="0" smtClean="0">
                  <a:solidFill>
                    <a:schemeClr val="bg1"/>
                  </a:solidFill>
                  <a:latin typeface="Symbol" pitchFamily="18" charset="2"/>
                </a:rPr>
                <a:t>2</a:t>
              </a:r>
              <a:endParaRPr lang="en-US" b="1" baseline="-25000" dirty="0">
                <a:solidFill>
                  <a:schemeClr val="bg1"/>
                </a:solidFill>
              </a:endParaRPr>
            </a:p>
          </p:txBody>
        </p:sp>
      </p:grpSp>
      <p:sp>
        <p:nvSpPr>
          <p:cNvPr id="46" name="Rectangle 45"/>
          <p:cNvSpPr/>
          <p:nvPr/>
        </p:nvSpPr>
        <p:spPr>
          <a:xfrm>
            <a:off x="129378" y="1042411"/>
            <a:ext cx="7917342" cy="369332"/>
          </a:xfrm>
          <a:prstGeom prst="rect">
            <a:avLst/>
          </a:prstGeom>
        </p:spPr>
        <p:txBody>
          <a:bodyPr wrap="square">
            <a:spAutoFit/>
          </a:bodyPr>
          <a:lstStyle/>
          <a:p>
            <a:r>
              <a:rPr lang="en-US" b="1" i="1" dirty="0" smtClean="0">
                <a:solidFill>
                  <a:schemeClr val="bg1"/>
                </a:solidFill>
              </a:rPr>
              <a:t>Sinusoidal  variation for the </a:t>
            </a:r>
            <a:r>
              <a:rPr lang="en-US" dirty="0" smtClean="0">
                <a:solidFill>
                  <a:schemeClr val="bg1"/>
                </a:solidFill>
              </a:rPr>
              <a:t>initial excess pore water-pressure</a:t>
            </a:r>
          </a:p>
        </p:txBody>
      </p:sp>
      <p:sp>
        <p:nvSpPr>
          <p:cNvPr id="47" name="TextBox 46"/>
          <p:cNvSpPr txBox="1"/>
          <p:nvPr/>
        </p:nvSpPr>
        <p:spPr>
          <a:xfrm>
            <a:off x="62710" y="809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48" name="Rectangle 47"/>
          <p:cNvSpPr/>
          <p:nvPr/>
        </p:nvSpPr>
        <p:spPr>
          <a:xfrm>
            <a:off x="129378" y="638427"/>
            <a:ext cx="3518205"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Relationship between </a:t>
            </a:r>
            <a:r>
              <a:rPr lang="en-US" i="1" u="sng" dirty="0" smtClean="0">
                <a:solidFill>
                  <a:schemeClr val="bg1"/>
                </a:solidFill>
                <a:latin typeface="Times New Roman" pitchFamily="18" charset="0"/>
                <a:cs typeface="Times New Roman" pitchFamily="18" charset="0"/>
              </a:rPr>
              <a:t>U% </a:t>
            </a:r>
            <a:r>
              <a:rPr lang="en-US" u="sng" dirty="0" smtClean="0">
                <a:solidFill>
                  <a:schemeClr val="bg1"/>
                </a:solidFill>
                <a:latin typeface="Times New Roman" pitchFamily="18" charset="0"/>
                <a:cs typeface="Times New Roman" pitchFamily="18" charset="0"/>
              </a:rPr>
              <a:t>and </a:t>
            </a:r>
            <a:r>
              <a:rPr lang="en-US" i="1" u="sng" dirty="0" smtClean="0">
                <a:solidFill>
                  <a:schemeClr val="bg1"/>
                </a:solidFill>
                <a:latin typeface="Times New Roman" pitchFamily="18" charset="0"/>
                <a:cs typeface="Times New Roman" pitchFamily="18" charset="0"/>
              </a:rPr>
              <a:t>T</a:t>
            </a:r>
            <a:r>
              <a:rPr lang="en-US" i="1" u="sng" baseline="-25000" dirty="0" smtClean="0">
                <a:solidFill>
                  <a:schemeClr val="bg1"/>
                </a:solidFill>
                <a:latin typeface="Times New Roman" pitchFamily="18" charset="0"/>
                <a:cs typeface="Times New Roman" pitchFamily="18" charset="0"/>
              </a:rPr>
              <a:t>v</a:t>
            </a:r>
            <a:endParaRPr lang="en-US" i="1" baseline="-25000" dirty="0">
              <a:solidFill>
                <a:schemeClr val="bg1"/>
              </a:solidFill>
              <a:latin typeface="Times New Roman" pitchFamily="18" charset="0"/>
              <a:cs typeface="Times New Roman" pitchFamily="18" charset="0"/>
            </a:endParaRPr>
          </a:p>
        </p:txBody>
      </p:sp>
      <p:sp>
        <p:nvSpPr>
          <p:cNvPr id="49" name="TextBox 48"/>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extLst>
      <p:ext uri="{BB962C8B-B14F-4D97-AF65-F5344CB8AC3E}">
        <p14:creationId xmlns:p14="http://schemas.microsoft.com/office/powerpoint/2010/main" val="330144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2710" y="531515"/>
            <a:ext cx="8335108" cy="369332"/>
          </a:xfrm>
          <a:prstGeom prst="rect">
            <a:avLst/>
          </a:prstGeom>
        </p:spPr>
        <p:txBody>
          <a:bodyPr wrap="square">
            <a:spAutoFit/>
          </a:bodyPr>
          <a:lstStyle/>
          <a:p>
            <a:r>
              <a:rPr lang="en-US" b="1" i="1" dirty="0" smtClean="0">
                <a:solidFill>
                  <a:schemeClr val="bg1"/>
                </a:solidFill>
              </a:rPr>
              <a:t>Triangular </a:t>
            </a:r>
            <a:r>
              <a:rPr lang="en-US" b="1" i="1" dirty="0">
                <a:solidFill>
                  <a:schemeClr val="bg1"/>
                </a:solidFill>
              </a:rPr>
              <a:t>variation for </a:t>
            </a:r>
            <a:r>
              <a:rPr lang="en-US" b="1" i="1" dirty="0" smtClean="0">
                <a:solidFill>
                  <a:schemeClr val="bg1"/>
                </a:solidFill>
              </a:rPr>
              <a:t>the </a:t>
            </a:r>
            <a:r>
              <a:rPr lang="en-US" dirty="0" smtClean="0">
                <a:solidFill>
                  <a:schemeClr val="bg1"/>
                </a:solidFill>
              </a:rPr>
              <a:t>initial </a:t>
            </a:r>
            <a:r>
              <a:rPr lang="en-US" dirty="0">
                <a:solidFill>
                  <a:schemeClr val="bg1"/>
                </a:solidFill>
              </a:rPr>
              <a:t>excess pore water-pressure</a:t>
            </a:r>
          </a:p>
        </p:txBody>
      </p:sp>
      <p:sp>
        <p:nvSpPr>
          <p:cNvPr id="6" name="TextBox 5"/>
          <p:cNvSpPr txBox="1"/>
          <p:nvPr/>
        </p:nvSpPr>
        <p:spPr>
          <a:xfrm>
            <a:off x="62710" y="809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grpSp>
        <p:nvGrpSpPr>
          <p:cNvPr id="312333" name="Group 312332"/>
          <p:cNvGrpSpPr/>
          <p:nvPr/>
        </p:nvGrpSpPr>
        <p:grpSpPr>
          <a:xfrm>
            <a:off x="1395613" y="955323"/>
            <a:ext cx="6234612" cy="2256037"/>
            <a:chOff x="43132" y="2402838"/>
            <a:chExt cx="8867920" cy="3208917"/>
          </a:xfrm>
        </p:grpSpPr>
        <p:cxnSp>
          <p:nvCxnSpPr>
            <p:cNvPr id="9" name="Straight Arrow Connector 8"/>
            <p:cNvCxnSpPr/>
            <p:nvPr/>
          </p:nvCxnSpPr>
          <p:spPr>
            <a:xfrm flipH="1" flipV="1">
              <a:off x="1254568" y="3963420"/>
              <a:ext cx="1207416" cy="19595"/>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02112" y="2402838"/>
              <a:ext cx="2811560"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Rectangle 12"/>
            <p:cNvSpPr/>
            <p:nvPr/>
          </p:nvSpPr>
          <p:spPr>
            <a:xfrm>
              <a:off x="1493817" y="2460152"/>
              <a:ext cx="968171" cy="437772"/>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Sand</a:t>
              </a:r>
              <a:endParaRPr lang="en-US" sz="1400" dirty="0">
                <a:solidFill>
                  <a:schemeClr val="bg1"/>
                </a:solidFill>
                <a:latin typeface="Times New Roman" pitchFamily="18" charset="0"/>
                <a:cs typeface="Times New Roman" pitchFamily="18" charset="0"/>
              </a:endParaRPr>
            </a:p>
          </p:txBody>
        </p:sp>
        <p:sp>
          <p:nvSpPr>
            <p:cNvPr id="14" name="Rectangle 13"/>
            <p:cNvSpPr/>
            <p:nvPr/>
          </p:nvSpPr>
          <p:spPr>
            <a:xfrm>
              <a:off x="202112" y="5023393"/>
              <a:ext cx="2811560"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17" name="Straight Connector 16"/>
            <p:cNvCxnSpPr/>
            <p:nvPr/>
          </p:nvCxnSpPr>
          <p:spPr>
            <a:xfrm>
              <a:off x="127000" y="2938131"/>
              <a:ext cx="2961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7000" y="5023393"/>
              <a:ext cx="29617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0488" y="2925431"/>
              <a:ext cx="0" cy="211494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149431" y="5038993"/>
              <a:ext cx="1312558" cy="437772"/>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Sand</a:t>
              </a:r>
              <a:endParaRPr lang="en-US" sz="1400" dirty="0">
                <a:solidFill>
                  <a:schemeClr val="bg1"/>
                </a:solidFill>
                <a:latin typeface="Times New Roman" pitchFamily="18" charset="0"/>
                <a:cs typeface="Times New Roman" pitchFamily="18" charset="0"/>
              </a:endParaRPr>
            </a:p>
          </p:txBody>
        </p:sp>
        <p:sp>
          <p:nvSpPr>
            <p:cNvPr id="27" name="TextBox 26"/>
            <p:cNvSpPr txBox="1"/>
            <p:nvPr/>
          </p:nvSpPr>
          <p:spPr>
            <a:xfrm>
              <a:off x="1540465" y="3752983"/>
              <a:ext cx="566651" cy="642066"/>
            </a:xfrm>
            <a:prstGeom prst="rect">
              <a:avLst/>
            </a:prstGeom>
            <a:solidFill>
              <a:schemeClr val="tx1"/>
            </a:solidFill>
          </p:spPr>
          <p:txBody>
            <a:bodyPr wrap="square" rtlCol="0">
              <a:spAutoFit/>
            </a:bodyPr>
            <a:lstStyle/>
            <a:p>
              <a:r>
                <a:rPr lang="en-US" sz="1400" dirty="0" smtClean="0">
                  <a:solidFill>
                    <a:schemeClr val="bg1"/>
                  </a:solidFill>
                  <a:latin typeface="Symbol" pitchFamily="18" charset="2"/>
                </a:rPr>
                <a:t>D</a:t>
              </a:r>
              <a:r>
                <a:rPr lang="en-US" sz="1400" dirty="0" smtClean="0">
                  <a:solidFill>
                    <a:schemeClr val="bg1"/>
                  </a:solidFill>
                </a:rPr>
                <a:t>u</a:t>
              </a:r>
              <a:r>
                <a:rPr lang="en-US" sz="1400" baseline="-25000" dirty="0" smtClean="0">
                  <a:solidFill>
                    <a:schemeClr val="bg1"/>
                  </a:solidFill>
                </a:rPr>
                <a:t>o</a:t>
              </a:r>
              <a:endParaRPr lang="en-US" sz="1400" baseline="-25000" dirty="0">
                <a:solidFill>
                  <a:schemeClr val="bg1"/>
                </a:solidFill>
              </a:endParaRPr>
            </a:p>
          </p:txBody>
        </p:sp>
        <p:sp>
          <p:nvSpPr>
            <p:cNvPr id="32" name="TextBox 31"/>
            <p:cNvSpPr txBox="1"/>
            <p:nvPr/>
          </p:nvSpPr>
          <p:spPr>
            <a:xfrm>
              <a:off x="43132" y="3678475"/>
              <a:ext cx="417783" cy="437772"/>
            </a:xfrm>
            <a:prstGeom prst="rect">
              <a:avLst/>
            </a:prstGeom>
            <a:solidFill>
              <a:schemeClr val="tx1"/>
            </a:solidFill>
          </p:spPr>
          <p:txBody>
            <a:bodyPr wrap="square" rtlCol="0">
              <a:spAutoFit/>
            </a:bodyPr>
            <a:lstStyle/>
            <a:p>
              <a:r>
                <a:rPr lang="en-US" sz="1400" i="1" dirty="0" smtClean="0">
                  <a:solidFill>
                    <a:schemeClr val="bg1"/>
                  </a:solidFill>
                  <a:latin typeface="Symbol" pitchFamily="18" charset="2"/>
                </a:rPr>
                <a:t>H</a:t>
              </a:r>
              <a:endParaRPr lang="en-US" sz="1400" i="1" baseline="-25000" dirty="0">
                <a:solidFill>
                  <a:schemeClr val="bg1"/>
                </a:solidFill>
              </a:endParaRPr>
            </a:p>
          </p:txBody>
        </p:sp>
        <p:sp>
          <p:nvSpPr>
            <p:cNvPr id="11" name="Rectangle 10"/>
            <p:cNvSpPr/>
            <p:nvPr/>
          </p:nvSpPr>
          <p:spPr>
            <a:xfrm>
              <a:off x="3649099" y="2415538"/>
              <a:ext cx="1958966"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p:cNvSpPr/>
            <p:nvPr/>
          </p:nvSpPr>
          <p:spPr>
            <a:xfrm>
              <a:off x="3450098" y="5036093"/>
              <a:ext cx="2157965"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Rectangle 24"/>
            <p:cNvSpPr/>
            <p:nvPr/>
          </p:nvSpPr>
          <p:spPr>
            <a:xfrm>
              <a:off x="4295506" y="2483786"/>
              <a:ext cx="1312558" cy="437772"/>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Sand</a:t>
              </a:r>
              <a:endParaRPr lang="en-US" sz="1400" dirty="0">
                <a:solidFill>
                  <a:schemeClr val="bg1"/>
                </a:solidFill>
                <a:latin typeface="Times New Roman" pitchFamily="18" charset="0"/>
                <a:cs typeface="Times New Roman" pitchFamily="18" charset="0"/>
              </a:endParaRPr>
            </a:p>
          </p:txBody>
        </p:sp>
        <p:cxnSp>
          <p:nvCxnSpPr>
            <p:cNvPr id="26" name="Straight Arrow Connector 25"/>
            <p:cNvCxnSpPr/>
            <p:nvPr/>
          </p:nvCxnSpPr>
          <p:spPr>
            <a:xfrm>
              <a:off x="3970158" y="2960333"/>
              <a:ext cx="0" cy="207576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428182" y="5114175"/>
              <a:ext cx="820652" cy="437772"/>
            </a:xfrm>
            <a:prstGeom prst="rect">
              <a:avLst/>
            </a:prstGeom>
            <a:pattFill prst="pct75">
              <a:fgClr>
                <a:schemeClr val="tx1"/>
              </a:fgClr>
              <a:bgClr>
                <a:srgbClr val="FF0000"/>
              </a:bgClr>
            </a:pattFill>
          </p:spPr>
          <p:txBody>
            <a:bodyPr wrap="square" rtlCol="0">
              <a:spAutoFit/>
            </a:bodyPr>
            <a:lstStyle/>
            <a:p>
              <a:r>
                <a:rPr lang="en-US" sz="1400" dirty="0" smtClean="0">
                  <a:solidFill>
                    <a:schemeClr val="bg1"/>
                  </a:solidFill>
                  <a:latin typeface="Symbol" pitchFamily="18" charset="2"/>
                </a:rPr>
                <a:t>D</a:t>
              </a:r>
              <a:r>
                <a:rPr lang="en-US" sz="1400" dirty="0" smtClean="0">
                  <a:solidFill>
                    <a:schemeClr val="bg1"/>
                  </a:solidFill>
                </a:rPr>
                <a:t>u</a:t>
              </a:r>
              <a:r>
                <a:rPr lang="en-US" sz="1400" baseline="-25000" dirty="0" smtClean="0">
                  <a:solidFill>
                    <a:schemeClr val="bg1"/>
                  </a:solidFill>
                </a:rPr>
                <a:t>o</a:t>
              </a:r>
              <a:endParaRPr lang="en-US" sz="1400" baseline="-25000" dirty="0">
                <a:solidFill>
                  <a:schemeClr val="bg1"/>
                </a:solidFill>
              </a:endParaRPr>
            </a:p>
          </p:txBody>
        </p:sp>
        <p:cxnSp>
          <p:nvCxnSpPr>
            <p:cNvPr id="29" name="Straight Arrow Connector 28"/>
            <p:cNvCxnSpPr/>
            <p:nvPr/>
          </p:nvCxnSpPr>
          <p:spPr>
            <a:xfrm flipH="1">
              <a:off x="4240193" y="5198949"/>
              <a:ext cx="1124286"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369241" y="5033486"/>
              <a:ext cx="0" cy="2845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31483" y="5053080"/>
              <a:ext cx="0" cy="2845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48916" y="3680145"/>
              <a:ext cx="447349" cy="437772"/>
            </a:xfrm>
            <a:prstGeom prst="rect">
              <a:avLst/>
            </a:prstGeom>
            <a:solidFill>
              <a:schemeClr val="tx1"/>
            </a:solidFill>
          </p:spPr>
          <p:txBody>
            <a:bodyPr wrap="none" rtlCol="0">
              <a:spAutoFit/>
            </a:bodyPr>
            <a:lstStyle/>
            <a:p>
              <a:r>
                <a:rPr lang="en-US" sz="1400" i="1" dirty="0" smtClean="0">
                  <a:solidFill>
                    <a:schemeClr val="bg1"/>
                  </a:solidFill>
                  <a:latin typeface="Symbol" pitchFamily="18" charset="2"/>
                </a:rPr>
                <a:t>H</a:t>
              </a:r>
              <a:endParaRPr lang="en-US" sz="1400" i="1" baseline="-25000" dirty="0">
                <a:solidFill>
                  <a:schemeClr val="bg1"/>
                </a:solidFill>
              </a:endParaRPr>
            </a:p>
          </p:txBody>
        </p:sp>
        <p:sp>
          <p:nvSpPr>
            <p:cNvPr id="4" name="Isosceles Triangle 3"/>
            <p:cNvSpPr/>
            <p:nvPr/>
          </p:nvSpPr>
          <p:spPr>
            <a:xfrm rot="5400000">
              <a:off x="814761" y="3383490"/>
              <a:ext cx="2112463" cy="1214523"/>
            </a:xfrm>
            <a:prstGeom prs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35" name="Group 34"/>
            <p:cNvGrpSpPr/>
            <p:nvPr/>
          </p:nvGrpSpPr>
          <p:grpSpPr>
            <a:xfrm>
              <a:off x="469673" y="2942239"/>
              <a:ext cx="706220" cy="2092040"/>
              <a:chOff x="3510470" y="2876915"/>
              <a:chExt cx="706220" cy="2458414"/>
            </a:xfrm>
          </p:grpSpPr>
          <p:grpSp>
            <p:nvGrpSpPr>
              <p:cNvPr id="36" name="Group 35"/>
              <p:cNvGrpSpPr/>
              <p:nvPr/>
            </p:nvGrpSpPr>
            <p:grpSpPr>
              <a:xfrm>
                <a:off x="3785170" y="2876915"/>
                <a:ext cx="236816" cy="2458414"/>
                <a:chOff x="5334000" y="4038600"/>
                <a:chExt cx="0" cy="1485537"/>
              </a:xfrm>
            </p:grpSpPr>
            <p:cxnSp>
              <p:nvCxnSpPr>
                <p:cNvPr id="40" name="Straight Arrow Connector 39"/>
                <p:cNvCxnSpPr/>
                <p:nvPr/>
              </p:nvCxnSpPr>
              <p:spPr>
                <a:xfrm>
                  <a:off x="5334000" y="4038600"/>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334000" y="4774837"/>
                  <a:ext cx="0" cy="74930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3523167" y="3250437"/>
                <a:ext cx="647195" cy="514438"/>
              </a:xfrm>
              <a:prstGeom prst="rect">
                <a:avLst/>
              </a:prstGeom>
              <a:solidFill>
                <a:schemeClr val="tx1"/>
              </a:solidFill>
            </p:spPr>
            <p:txBody>
              <a:bodyPr wrap="square" rtlCol="0">
                <a:spAutoFit/>
              </a:bodyPr>
              <a:lstStyle/>
              <a:p>
                <a:r>
                  <a:rPr lang="en-US" sz="1400" dirty="0" smtClean="0">
                    <a:solidFill>
                      <a:schemeClr val="bg1"/>
                    </a:solidFill>
                    <a:latin typeface="Symbol" pitchFamily="18" charset="2"/>
                  </a:rPr>
                  <a:t>H/2</a:t>
                </a:r>
                <a:endParaRPr lang="en-US" sz="1400" baseline="-25000" dirty="0">
                  <a:solidFill>
                    <a:schemeClr val="bg1"/>
                  </a:solidFill>
                </a:endParaRPr>
              </a:p>
            </p:txBody>
          </p:sp>
          <p:sp>
            <p:nvSpPr>
              <p:cNvPr id="39" name="TextBox 38"/>
              <p:cNvSpPr txBox="1"/>
              <p:nvPr/>
            </p:nvSpPr>
            <p:spPr>
              <a:xfrm>
                <a:off x="3510470" y="4401473"/>
                <a:ext cx="706220" cy="514438"/>
              </a:xfrm>
              <a:prstGeom prst="rect">
                <a:avLst/>
              </a:prstGeom>
              <a:solidFill>
                <a:schemeClr val="tx1"/>
              </a:solidFill>
            </p:spPr>
            <p:txBody>
              <a:bodyPr wrap="square" rtlCol="0">
                <a:spAutoFit/>
              </a:bodyPr>
              <a:lstStyle/>
              <a:p>
                <a:r>
                  <a:rPr lang="en-US" sz="1400" dirty="0" smtClean="0">
                    <a:solidFill>
                      <a:schemeClr val="bg1"/>
                    </a:solidFill>
                    <a:latin typeface="Symbol" pitchFamily="18" charset="2"/>
                  </a:rPr>
                  <a:t>H/2</a:t>
                </a:r>
                <a:endParaRPr lang="en-US" sz="1400" baseline="-25000" dirty="0">
                  <a:solidFill>
                    <a:schemeClr val="bg1"/>
                  </a:solidFill>
                </a:endParaRPr>
              </a:p>
            </p:txBody>
          </p:sp>
        </p:grpSp>
        <p:cxnSp>
          <p:nvCxnSpPr>
            <p:cNvPr id="42" name="Straight Connector 41"/>
            <p:cNvCxnSpPr/>
            <p:nvPr/>
          </p:nvCxnSpPr>
          <p:spPr>
            <a:xfrm>
              <a:off x="541455" y="3968125"/>
              <a:ext cx="532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450426" y="2412891"/>
              <a:ext cx="2446629"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6" name="Rectangle 45"/>
            <p:cNvSpPr/>
            <p:nvPr/>
          </p:nvSpPr>
          <p:spPr>
            <a:xfrm>
              <a:off x="6573769" y="5046146"/>
              <a:ext cx="2323286" cy="525496"/>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50" name="Straight Connector 49"/>
            <p:cNvCxnSpPr/>
            <p:nvPr/>
          </p:nvCxnSpPr>
          <p:spPr>
            <a:xfrm>
              <a:off x="6464423" y="2934933"/>
              <a:ext cx="24466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7251700" y="5099924"/>
              <a:ext cx="1312558" cy="437772"/>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Sand</a:t>
              </a:r>
              <a:endParaRPr lang="en-US" sz="1400" dirty="0">
                <a:solidFill>
                  <a:schemeClr val="bg1"/>
                </a:solidFill>
                <a:latin typeface="Times New Roman" pitchFamily="18" charset="0"/>
                <a:cs typeface="Times New Roman" pitchFamily="18" charset="0"/>
              </a:endParaRPr>
            </a:p>
          </p:txBody>
        </p:sp>
        <p:cxnSp>
          <p:nvCxnSpPr>
            <p:cNvPr id="52" name="Straight Arrow Connector 51"/>
            <p:cNvCxnSpPr/>
            <p:nvPr/>
          </p:nvCxnSpPr>
          <p:spPr>
            <a:xfrm>
              <a:off x="7067340" y="2957686"/>
              <a:ext cx="0" cy="207576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709949" y="2419128"/>
              <a:ext cx="832673" cy="437772"/>
            </a:xfrm>
            <a:prstGeom prst="rect">
              <a:avLst/>
            </a:prstGeom>
            <a:pattFill prst="pct75">
              <a:fgClr>
                <a:schemeClr val="tx1"/>
              </a:fgClr>
              <a:bgClr>
                <a:srgbClr val="FF0000"/>
              </a:bgClr>
            </a:pattFill>
          </p:spPr>
          <p:txBody>
            <a:bodyPr wrap="square" rtlCol="0">
              <a:spAutoFit/>
            </a:bodyPr>
            <a:lstStyle/>
            <a:p>
              <a:r>
                <a:rPr lang="en-US" sz="1400" dirty="0" smtClean="0">
                  <a:solidFill>
                    <a:schemeClr val="bg1"/>
                  </a:solidFill>
                  <a:latin typeface="Symbol" pitchFamily="18" charset="2"/>
                </a:rPr>
                <a:t>D</a:t>
              </a:r>
              <a:r>
                <a:rPr lang="en-US" sz="1400" dirty="0" smtClean="0">
                  <a:solidFill>
                    <a:schemeClr val="bg1"/>
                  </a:solidFill>
                </a:rPr>
                <a:t>u</a:t>
              </a:r>
              <a:r>
                <a:rPr lang="en-US" sz="1400" baseline="-25000" dirty="0" smtClean="0">
                  <a:solidFill>
                    <a:schemeClr val="bg1"/>
                  </a:solidFill>
                </a:rPr>
                <a:t>o</a:t>
              </a:r>
              <a:endParaRPr lang="en-US" sz="1400" baseline="-25000" dirty="0">
                <a:solidFill>
                  <a:schemeClr val="bg1"/>
                </a:solidFill>
              </a:endParaRPr>
            </a:p>
          </p:txBody>
        </p:sp>
        <p:cxnSp>
          <p:nvCxnSpPr>
            <p:cNvPr id="54" name="Straight Arrow Connector 53"/>
            <p:cNvCxnSpPr/>
            <p:nvPr/>
          </p:nvCxnSpPr>
          <p:spPr>
            <a:xfrm flipH="1">
              <a:off x="7413575" y="2770602"/>
              <a:ext cx="1124286"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542623" y="2605139"/>
              <a:ext cx="0" cy="2845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404865" y="2624733"/>
              <a:ext cx="0" cy="28455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856827" y="3592542"/>
              <a:ext cx="394874" cy="437772"/>
            </a:xfrm>
            <a:prstGeom prst="rect">
              <a:avLst/>
            </a:prstGeom>
            <a:solidFill>
              <a:schemeClr val="tx1"/>
            </a:solidFill>
          </p:spPr>
          <p:txBody>
            <a:bodyPr wrap="square" rtlCol="0">
              <a:spAutoFit/>
            </a:bodyPr>
            <a:lstStyle/>
            <a:p>
              <a:r>
                <a:rPr lang="en-US" sz="1400" i="1" dirty="0" smtClean="0">
                  <a:solidFill>
                    <a:schemeClr val="bg1"/>
                  </a:solidFill>
                  <a:latin typeface="Symbol" pitchFamily="18" charset="2"/>
                </a:rPr>
                <a:t>H</a:t>
              </a:r>
              <a:endParaRPr lang="en-US" sz="1400" i="1" baseline="-25000" dirty="0">
                <a:solidFill>
                  <a:schemeClr val="bg1"/>
                </a:solidFill>
              </a:endParaRPr>
            </a:p>
          </p:txBody>
        </p:sp>
        <p:sp>
          <p:nvSpPr>
            <p:cNvPr id="60" name="Rectangle 59"/>
            <p:cNvSpPr/>
            <p:nvPr/>
          </p:nvSpPr>
          <p:spPr>
            <a:xfrm>
              <a:off x="3450099" y="5173983"/>
              <a:ext cx="829802" cy="437772"/>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Rock</a:t>
              </a:r>
              <a:endParaRPr lang="en-US" sz="1400" dirty="0">
                <a:solidFill>
                  <a:schemeClr val="bg1"/>
                </a:solidFill>
                <a:latin typeface="Times New Roman" pitchFamily="18" charset="0"/>
                <a:cs typeface="Times New Roman" pitchFamily="18" charset="0"/>
              </a:endParaRPr>
            </a:p>
          </p:txBody>
        </p:sp>
        <p:sp>
          <p:nvSpPr>
            <p:cNvPr id="61" name="Rectangle 60"/>
            <p:cNvSpPr/>
            <p:nvPr/>
          </p:nvSpPr>
          <p:spPr>
            <a:xfrm>
              <a:off x="6573769" y="2480573"/>
              <a:ext cx="829802" cy="437772"/>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Rock</a:t>
              </a:r>
              <a:endParaRPr lang="en-US" sz="1400" dirty="0">
                <a:solidFill>
                  <a:schemeClr val="bg1"/>
                </a:solidFill>
                <a:latin typeface="Times New Roman" pitchFamily="18" charset="0"/>
                <a:cs typeface="Times New Roman" pitchFamily="18" charset="0"/>
              </a:endParaRPr>
            </a:p>
          </p:txBody>
        </p:sp>
        <p:sp>
          <p:nvSpPr>
            <p:cNvPr id="59" name="Right Triangle 58"/>
            <p:cNvSpPr/>
            <p:nvPr/>
          </p:nvSpPr>
          <p:spPr>
            <a:xfrm>
              <a:off x="4231483" y="2934520"/>
              <a:ext cx="1125735" cy="210586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4" name="Right Triangle 63"/>
            <p:cNvSpPr/>
            <p:nvPr/>
          </p:nvSpPr>
          <p:spPr>
            <a:xfrm rot="10800000" flipH="1">
              <a:off x="7413575" y="2928689"/>
              <a:ext cx="1124286" cy="210586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70" name="Straight Connector 69"/>
            <p:cNvCxnSpPr/>
            <p:nvPr/>
          </p:nvCxnSpPr>
          <p:spPr>
            <a:xfrm>
              <a:off x="6604000" y="5041900"/>
              <a:ext cx="22168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661799" y="2934933"/>
              <a:ext cx="19589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543300" y="5041613"/>
              <a:ext cx="20279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1244600" y="3091055"/>
            <a:ext cx="6350000" cy="3766945"/>
            <a:chOff x="894931" y="1550915"/>
            <a:chExt cx="7042569" cy="4182813"/>
          </a:xfrm>
        </p:grpSpPr>
        <p:sp>
          <p:nvSpPr>
            <p:cNvPr id="83" name="Rectangle 82"/>
            <p:cNvSpPr/>
            <p:nvPr/>
          </p:nvSpPr>
          <p:spPr>
            <a:xfrm>
              <a:off x="1538846" y="1728686"/>
              <a:ext cx="6117465" cy="34129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84" name="Straight Connector 83"/>
            <p:cNvCxnSpPr/>
            <p:nvPr/>
          </p:nvCxnSpPr>
          <p:spPr>
            <a:xfrm>
              <a:off x="1537639" y="2400534"/>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537639" y="3091465"/>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537639" y="3776661"/>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537639" y="4466620"/>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488681"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flipH="1" flipV="1">
              <a:off x="2552889"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flipH="1" flipV="1">
              <a:off x="3233322"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flipH="1" flipV="1">
              <a:off x="3908022"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flipH="1" flipV="1">
              <a:off x="4575577"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flipH="1" flipV="1">
              <a:off x="5256011"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1169115"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flipH="1" flipV="1">
              <a:off x="1865547" y="3427289"/>
              <a:ext cx="3429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Freeform 95"/>
            <p:cNvSpPr/>
            <p:nvPr/>
          </p:nvSpPr>
          <p:spPr>
            <a:xfrm>
              <a:off x="1551725" y="1712789"/>
              <a:ext cx="6118873" cy="3428797"/>
            </a:xfrm>
            <a:custGeom>
              <a:avLst/>
              <a:gdLst>
                <a:gd name="connsiteX0" fmla="*/ 0 w 6117465"/>
                <a:gd name="connsiteY0" fmla="*/ 2897746 h 2897746"/>
                <a:gd name="connsiteX1" fmla="*/ 6117465 w 6117465"/>
                <a:gd name="connsiteY1" fmla="*/ 0 h 2897746"/>
                <a:gd name="connsiteX2" fmla="*/ 6117465 w 6117465"/>
                <a:gd name="connsiteY2" fmla="*/ 0 h 2897746"/>
                <a:gd name="connsiteX0" fmla="*/ 0 w 6117465"/>
                <a:gd name="connsiteY0" fmla="*/ 2897746 h 2897746"/>
                <a:gd name="connsiteX1" fmla="*/ 6117465 w 6117465"/>
                <a:gd name="connsiteY1" fmla="*/ 0 h 2897746"/>
                <a:gd name="connsiteX2" fmla="*/ 5267460 w 6117465"/>
                <a:gd name="connsiteY2" fmla="*/ 1146220 h 2897746"/>
                <a:gd name="connsiteX0" fmla="*/ 0 w 6117465"/>
                <a:gd name="connsiteY0" fmla="*/ 2897746 h 2897746"/>
                <a:gd name="connsiteX1" fmla="*/ 6117465 w 6117465"/>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18873"/>
                <a:gd name="connsiteY0" fmla="*/ 3331133 h 3331133"/>
                <a:gd name="connsiteX1" fmla="*/ 6118873 w 6118873"/>
                <a:gd name="connsiteY1" fmla="*/ 0 h 3331133"/>
                <a:gd name="connsiteX0" fmla="*/ 0 w 6118873"/>
                <a:gd name="connsiteY0" fmla="*/ 3331133 h 3331133"/>
                <a:gd name="connsiteX1" fmla="*/ 6118873 w 6118873"/>
                <a:gd name="connsiteY1" fmla="*/ 0 h 3331133"/>
                <a:gd name="connsiteX0" fmla="*/ 0 w 6118873"/>
                <a:gd name="connsiteY0" fmla="*/ 3331133 h 3331133"/>
                <a:gd name="connsiteX1" fmla="*/ 6118873 w 6118873"/>
                <a:gd name="connsiteY1" fmla="*/ 0 h 3331133"/>
              </a:gdLst>
              <a:ahLst/>
              <a:cxnLst>
                <a:cxn ang="0">
                  <a:pos x="connsiteX0" y="connsiteY0"/>
                </a:cxn>
                <a:cxn ang="0">
                  <a:pos x="connsiteX1" y="connsiteY1"/>
                </a:cxn>
              </a:cxnLst>
              <a:rect l="l" t="t" r="r" b="b"/>
              <a:pathLst>
                <a:path w="6118873" h="3331133">
                  <a:moveTo>
                    <a:pt x="0" y="3331133"/>
                  </a:moveTo>
                  <a:cubicBezTo>
                    <a:pt x="2958585" y="2585292"/>
                    <a:pt x="5053145" y="2052766"/>
                    <a:pt x="6118873"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97" name="Rectangle 96"/>
            <p:cNvSpPr/>
            <p:nvPr/>
          </p:nvSpPr>
          <p:spPr>
            <a:xfrm>
              <a:off x="2144153" y="5380645"/>
              <a:ext cx="5383369" cy="35308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Average degree of consolidation, </a:t>
              </a:r>
              <a:r>
                <a:rPr lang="en-US" sz="1200" i="1" dirty="0" smtClean="0">
                  <a:solidFill>
                    <a:schemeClr val="bg1"/>
                  </a:solidFill>
                  <a:latin typeface="Times New Roman" pitchFamily="18" charset="0"/>
                  <a:cs typeface="Times New Roman" pitchFamily="18" charset="0"/>
                </a:rPr>
                <a:t>U(%) </a:t>
              </a:r>
              <a:endParaRPr lang="en-US" sz="1200" i="1" baseline="-25000" dirty="0">
                <a:solidFill>
                  <a:schemeClr val="bg1"/>
                </a:solidFill>
                <a:latin typeface="Times New Roman" pitchFamily="18" charset="0"/>
                <a:cs typeface="Times New Roman" pitchFamily="18" charset="0"/>
              </a:endParaRPr>
            </a:p>
          </p:txBody>
        </p:sp>
        <p:sp>
          <p:nvSpPr>
            <p:cNvPr id="98" name="Rectangle 97"/>
            <p:cNvSpPr/>
            <p:nvPr/>
          </p:nvSpPr>
          <p:spPr>
            <a:xfrm rot="16200000">
              <a:off x="-357041" y="3238236"/>
              <a:ext cx="2857028" cy="35308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Time Factor, </a:t>
              </a:r>
              <a:r>
                <a:rPr lang="en-US" sz="1200" i="1" dirty="0" smtClean="0">
                  <a:solidFill>
                    <a:schemeClr val="bg1"/>
                  </a:solidFill>
                  <a:latin typeface="Times New Roman" pitchFamily="18" charset="0"/>
                  <a:cs typeface="Times New Roman" pitchFamily="18" charset="0"/>
                </a:rPr>
                <a:t>T</a:t>
              </a:r>
              <a:r>
                <a:rPr lang="en-US" sz="1200" i="1" baseline="-25000" dirty="0" smtClean="0">
                  <a:solidFill>
                    <a:schemeClr val="bg1"/>
                  </a:solidFill>
                  <a:latin typeface="Times New Roman" pitchFamily="18" charset="0"/>
                  <a:cs typeface="Times New Roman" pitchFamily="18" charset="0"/>
                </a:rPr>
                <a:t>v</a:t>
              </a:r>
              <a:r>
                <a:rPr lang="en-US" sz="1200" i="1" dirty="0" smtClean="0">
                  <a:solidFill>
                    <a:schemeClr val="bg1"/>
                  </a:solidFill>
                  <a:latin typeface="Times New Roman" pitchFamily="18" charset="0"/>
                  <a:cs typeface="Times New Roman" pitchFamily="18" charset="0"/>
                </a:rPr>
                <a:t> </a:t>
              </a:r>
              <a:endParaRPr lang="en-US" sz="1200" i="1" baseline="-25000" dirty="0">
                <a:solidFill>
                  <a:schemeClr val="bg1"/>
                </a:solidFill>
                <a:latin typeface="Times New Roman" pitchFamily="18" charset="0"/>
                <a:cs typeface="Times New Roman" pitchFamily="18" charset="0"/>
              </a:endParaRPr>
            </a:p>
          </p:txBody>
        </p:sp>
        <p:sp>
          <p:nvSpPr>
            <p:cNvPr id="99" name="Rectangle 98"/>
            <p:cNvSpPr/>
            <p:nvPr/>
          </p:nvSpPr>
          <p:spPr>
            <a:xfrm>
              <a:off x="1122306" y="1550915"/>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1.0</a:t>
              </a:r>
              <a:endParaRPr lang="en-US" sz="1200" i="1" baseline="-25000" dirty="0">
                <a:solidFill>
                  <a:schemeClr val="bg1"/>
                </a:solidFill>
                <a:latin typeface="Times New Roman" pitchFamily="18" charset="0"/>
                <a:cs typeface="Times New Roman" pitchFamily="18" charset="0"/>
              </a:endParaRPr>
            </a:p>
          </p:txBody>
        </p:sp>
        <p:sp>
          <p:nvSpPr>
            <p:cNvPr id="100" name="Rectangle 99"/>
            <p:cNvSpPr/>
            <p:nvPr/>
          </p:nvSpPr>
          <p:spPr>
            <a:xfrm>
              <a:off x="1122306" y="2257107"/>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0.8</a:t>
              </a:r>
              <a:endParaRPr lang="en-US" sz="1200" i="1" baseline="-25000" dirty="0">
                <a:solidFill>
                  <a:schemeClr val="bg1"/>
                </a:solidFill>
                <a:latin typeface="Times New Roman" pitchFamily="18" charset="0"/>
                <a:cs typeface="Times New Roman" pitchFamily="18" charset="0"/>
              </a:endParaRPr>
            </a:p>
          </p:txBody>
        </p:sp>
        <p:sp>
          <p:nvSpPr>
            <p:cNvPr id="101" name="Rectangle 100"/>
            <p:cNvSpPr/>
            <p:nvPr/>
          </p:nvSpPr>
          <p:spPr>
            <a:xfrm>
              <a:off x="1122306" y="2911784"/>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0.6</a:t>
              </a:r>
              <a:endParaRPr lang="en-US" sz="1200" i="1" baseline="-25000" dirty="0">
                <a:solidFill>
                  <a:schemeClr val="bg1"/>
                </a:solidFill>
                <a:latin typeface="Times New Roman" pitchFamily="18" charset="0"/>
                <a:cs typeface="Times New Roman" pitchFamily="18" charset="0"/>
              </a:endParaRPr>
            </a:p>
          </p:txBody>
        </p:sp>
        <p:sp>
          <p:nvSpPr>
            <p:cNvPr id="102" name="Rectangle 101"/>
            <p:cNvSpPr/>
            <p:nvPr/>
          </p:nvSpPr>
          <p:spPr>
            <a:xfrm>
              <a:off x="1122306" y="3633000"/>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0.4</a:t>
              </a:r>
              <a:endParaRPr lang="en-US" sz="1200" i="1" baseline="-25000" dirty="0">
                <a:solidFill>
                  <a:schemeClr val="bg1"/>
                </a:solidFill>
                <a:latin typeface="Times New Roman" pitchFamily="18" charset="0"/>
                <a:cs typeface="Times New Roman" pitchFamily="18" charset="0"/>
              </a:endParaRPr>
            </a:p>
          </p:txBody>
        </p:sp>
        <p:sp>
          <p:nvSpPr>
            <p:cNvPr id="103" name="Rectangle 102"/>
            <p:cNvSpPr/>
            <p:nvPr/>
          </p:nvSpPr>
          <p:spPr>
            <a:xfrm>
              <a:off x="1122306" y="4354217"/>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0.2</a:t>
              </a:r>
              <a:endParaRPr lang="en-US" sz="1200" i="1" baseline="-25000" dirty="0">
                <a:solidFill>
                  <a:schemeClr val="bg1"/>
                </a:solidFill>
                <a:latin typeface="Times New Roman" pitchFamily="18" charset="0"/>
                <a:cs typeface="Times New Roman" pitchFamily="18" charset="0"/>
              </a:endParaRPr>
            </a:p>
          </p:txBody>
        </p:sp>
        <p:sp>
          <p:nvSpPr>
            <p:cNvPr id="104" name="Rectangle 103"/>
            <p:cNvSpPr/>
            <p:nvPr/>
          </p:nvSpPr>
          <p:spPr>
            <a:xfrm>
              <a:off x="1122306" y="4998162"/>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0.0</a:t>
              </a:r>
              <a:endParaRPr lang="en-US" sz="1200" i="1" baseline="-25000" dirty="0">
                <a:solidFill>
                  <a:schemeClr val="bg1"/>
                </a:solidFill>
                <a:latin typeface="Times New Roman" pitchFamily="18" charset="0"/>
                <a:cs typeface="Times New Roman" pitchFamily="18" charset="0"/>
              </a:endParaRPr>
            </a:p>
          </p:txBody>
        </p:sp>
        <p:sp>
          <p:nvSpPr>
            <p:cNvPr id="105" name="Rectangle 104"/>
            <p:cNvSpPr/>
            <p:nvPr/>
          </p:nvSpPr>
          <p:spPr>
            <a:xfrm>
              <a:off x="1362710"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a:t>
              </a:r>
              <a:endParaRPr lang="en-US" sz="1200" i="1" baseline="-25000" dirty="0">
                <a:solidFill>
                  <a:schemeClr val="bg1"/>
                </a:solidFill>
                <a:latin typeface="Times New Roman" pitchFamily="18" charset="0"/>
                <a:cs typeface="Times New Roman" pitchFamily="18" charset="0"/>
              </a:endParaRPr>
            </a:p>
          </p:txBody>
        </p:sp>
        <p:sp>
          <p:nvSpPr>
            <p:cNvPr id="106" name="Rectangle 105"/>
            <p:cNvSpPr/>
            <p:nvPr/>
          </p:nvSpPr>
          <p:spPr>
            <a:xfrm>
              <a:off x="2041713"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10</a:t>
              </a:r>
              <a:endParaRPr lang="en-US" sz="1200" i="1" baseline="-25000" dirty="0">
                <a:solidFill>
                  <a:schemeClr val="bg1"/>
                </a:solidFill>
                <a:latin typeface="Times New Roman" pitchFamily="18" charset="0"/>
                <a:cs typeface="Times New Roman" pitchFamily="18" charset="0"/>
              </a:endParaRPr>
            </a:p>
          </p:txBody>
        </p:sp>
        <p:sp>
          <p:nvSpPr>
            <p:cNvPr id="107" name="Rectangle 106"/>
            <p:cNvSpPr/>
            <p:nvPr/>
          </p:nvSpPr>
          <p:spPr>
            <a:xfrm>
              <a:off x="2720716" y="5146268"/>
              <a:ext cx="463764"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20</a:t>
              </a:r>
              <a:endParaRPr lang="en-US" sz="1200" i="1" baseline="-25000" dirty="0">
                <a:solidFill>
                  <a:schemeClr val="bg1"/>
                </a:solidFill>
                <a:latin typeface="Times New Roman" pitchFamily="18" charset="0"/>
                <a:cs typeface="Times New Roman" pitchFamily="18" charset="0"/>
              </a:endParaRPr>
            </a:p>
          </p:txBody>
        </p:sp>
        <p:sp>
          <p:nvSpPr>
            <p:cNvPr id="108" name="Rectangle 107"/>
            <p:cNvSpPr/>
            <p:nvPr/>
          </p:nvSpPr>
          <p:spPr>
            <a:xfrm>
              <a:off x="5419555"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60</a:t>
              </a:r>
              <a:endParaRPr lang="en-US" sz="1200" i="1" baseline="-25000" dirty="0">
                <a:solidFill>
                  <a:schemeClr val="bg1"/>
                </a:solidFill>
                <a:latin typeface="Times New Roman" pitchFamily="18" charset="0"/>
                <a:cs typeface="Times New Roman" pitchFamily="18" charset="0"/>
              </a:endParaRPr>
            </a:p>
          </p:txBody>
        </p:sp>
        <p:sp>
          <p:nvSpPr>
            <p:cNvPr id="109" name="Rectangle 108"/>
            <p:cNvSpPr/>
            <p:nvPr/>
          </p:nvSpPr>
          <p:spPr>
            <a:xfrm>
              <a:off x="6098558"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70</a:t>
              </a:r>
              <a:endParaRPr lang="en-US" sz="1200" i="1" baseline="-25000" dirty="0">
                <a:solidFill>
                  <a:schemeClr val="bg1"/>
                </a:solidFill>
                <a:latin typeface="Times New Roman" pitchFamily="18" charset="0"/>
                <a:cs typeface="Times New Roman" pitchFamily="18" charset="0"/>
              </a:endParaRPr>
            </a:p>
          </p:txBody>
        </p:sp>
        <p:sp>
          <p:nvSpPr>
            <p:cNvPr id="110" name="Rectangle 109"/>
            <p:cNvSpPr/>
            <p:nvPr/>
          </p:nvSpPr>
          <p:spPr>
            <a:xfrm>
              <a:off x="6777561"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80</a:t>
              </a:r>
              <a:endParaRPr lang="en-US" sz="1200" i="1" baseline="-25000" dirty="0">
                <a:solidFill>
                  <a:schemeClr val="bg1"/>
                </a:solidFill>
                <a:latin typeface="Times New Roman" pitchFamily="18" charset="0"/>
                <a:cs typeface="Times New Roman" pitchFamily="18" charset="0"/>
              </a:endParaRPr>
            </a:p>
          </p:txBody>
        </p:sp>
        <p:sp>
          <p:nvSpPr>
            <p:cNvPr id="111" name="Rectangle 110"/>
            <p:cNvSpPr/>
            <p:nvPr/>
          </p:nvSpPr>
          <p:spPr>
            <a:xfrm>
              <a:off x="7456563"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90</a:t>
              </a:r>
              <a:endParaRPr lang="en-US" sz="1200" i="1" baseline="-25000" dirty="0">
                <a:solidFill>
                  <a:schemeClr val="bg1"/>
                </a:solidFill>
                <a:latin typeface="Times New Roman" pitchFamily="18" charset="0"/>
                <a:cs typeface="Times New Roman" pitchFamily="18" charset="0"/>
              </a:endParaRPr>
            </a:p>
          </p:txBody>
        </p:sp>
        <p:sp>
          <p:nvSpPr>
            <p:cNvPr id="112" name="Rectangle 111"/>
            <p:cNvSpPr/>
            <p:nvPr/>
          </p:nvSpPr>
          <p:spPr>
            <a:xfrm>
              <a:off x="4740552"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50</a:t>
              </a:r>
              <a:endParaRPr lang="en-US" sz="1200" i="1" baseline="-25000" dirty="0">
                <a:solidFill>
                  <a:schemeClr val="bg1"/>
                </a:solidFill>
                <a:latin typeface="Times New Roman" pitchFamily="18" charset="0"/>
                <a:cs typeface="Times New Roman" pitchFamily="18" charset="0"/>
              </a:endParaRPr>
            </a:p>
          </p:txBody>
        </p:sp>
        <p:sp>
          <p:nvSpPr>
            <p:cNvPr id="113" name="Rectangle 112"/>
            <p:cNvSpPr/>
            <p:nvPr/>
          </p:nvSpPr>
          <p:spPr>
            <a:xfrm>
              <a:off x="3382546"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30</a:t>
              </a:r>
              <a:endParaRPr lang="en-US" sz="1200" i="1" baseline="-25000" dirty="0">
                <a:solidFill>
                  <a:schemeClr val="bg1"/>
                </a:solidFill>
                <a:latin typeface="Times New Roman" pitchFamily="18" charset="0"/>
                <a:cs typeface="Times New Roman" pitchFamily="18" charset="0"/>
              </a:endParaRPr>
            </a:p>
          </p:txBody>
        </p:sp>
        <p:sp>
          <p:nvSpPr>
            <p:cNvPr id="114" name="Rectangle 113"/>
            <p:cNvSpPr/>
            <p:nvPr/>
          </p:nvSpPr>
          <p:spPr>
            <a:xfrm>
              <a:off x="4061549" y="5146268"/>
              <a:ext cx="480937" cy="353083"/>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40</a:t>
              </a:r>
              <a:endParaRPr lang="en-US" sz="1200" i="1" baseline="-25000" dirty="0">
                <a:solidFill>
                  <a:schemeClr val="bg1"/>
                </a:solidFill>
                <a:latin typeface="Times New Roman" pitchFamily="18" charset="0"/>
                <a:cs typeface="Times New Roman" pitchFamily="18" charset="0"/>
              </a:endParaRPr>
            </a:p>
          </p:txBody>
        </p:sp>
      </p:grpSp>
      <p:sp>
        <p:nvSpPr>
          <p:cNvPr id="115" name="TextBox 114"/>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62710" y="809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grpSp>
        <p:nvGrpSpPr>
          <p:cNvPr id="312321" name="Group 312320"/>
          <p:cNvGrpSpPr/>
          <p:nvPr/>
        </p:nvGrpSpPr>
        <p:grpSpPr>
          <a:xfrm>
            <a:off x="2569541" y="898891"/>
            <a:ext cx="3633105" cy="2220767"/>
            <a:chOff x="288263" y="3959591"/>
            <a:chExt cx="3633105" cy="2220767"/>
          </a:xfrm>
        </p:grpSpPr>
        <p:grpSp>
          <p:nvGrpSpPr>
            <p:cNvPr id="312320" name="Group 312319"/>
            <p:cNvGrpSpPr/>
            <p:nvPr/>
          </p:nvGrpSpPr>
          <p:grpSpPr>
            <a:xfrm>
              <a:off x="288263" y="3959591"/>
              <a:ext cx="1729949" cy="2220767"/>
              <a:chOff x="4504663" y="3959591"/>
              <a:chExt cx="1729949" cy="2220767"/>
            </a:xfrm>
          </p:grpSpPr>
          <p:sp>
            <p:nvSpPr>
              <p:cNvPr id="70" name="Rectangle 69"/>
              <p:cNvSpPr/>
              <p:nvPr/>
            </p:nvSpPr>
            <p:spPr>
              <a:xfrm>
                <a:off x="4504663" y="3959591"/>
                <a:ext cx="1720108" cy="369451"/>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1" name="Rectangle 70"/>
              <p:cNvSpPr/>
              <p:nvPr/>
            </p:nvSpPr>
            <p:spPr>
              <a:xfrm>
                <a:off x="4591380" y="5810907"/>
                <a:ext cx="1633392" cy="369451"/>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72" name="Straight Connector 71"/>
              <p:cNvCxnSpPr/>
              <p:nvPr/>
            </p:nvCxnSpPr>
            <p:spPr>
              <a:xfrm>
                <a:off x="4514504" y="4326614"/>
                <a:ext cx="1720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4574247" y="3963976"/>
                <a:ext cx="669861" cy="307777"/>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Sand</a:t>
                </a:r>
                <a:endParaRPr lang="en-US" sz="1400" dirty="0">
                  <a:solidFill>
                    <a:schemeClr val="bg1"/>
                  </a:solidFill>
                  <a:latin typeface="Times New Roman" pitchFamily="18" charset="0"/>
                  <a:cs typeface="Times New Roman" pitchFamily="18" charset="0"/>
                </a:endParaRPr>
              </a:p>
            </p:txBody>
          </p:sp>
          <p:cxnSp>
            <p:nvCxnSpPr>
              <p:cNvPr id="74" name="Straight Arrow Connector 73"/>
              <p:cNvCxnSpPr/>
              <p:nvPr/>
            </p:nvCxnSpPr>
            <p:spPr>
              <a:xfrm>
                <a:off x="4938386" y="4342610"/>
                <a:ext cx="0" cy="145936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390174" y="3963976"/>
                <a:ext cx="585413" cy="307777"/>
              </a:xfrm>
              <a:prstGeom prst="rect">
                <a:avLst/>
              </a:prstGeom>
              <a:pattFill prst="pct75">
                <a:fgClr>
                  <a:schemeClr val="tx1"/>
                </a:fgClr>
                <a:bgClr>
                  <a:srgbClr val="FF0000"/>
                </a:bgClr>
              </a:pattFill>
            </p:spPr>
            <p:txBody>
              <a:bodyPr wrap="square" rtlCol="0">
                <a:spAutoFit/>
              </a:bodyPr>
              <a:lstStyle/>
              <a:p>
                <a:r>
                  <a:rPr lang="en-US" sz="1400" dirty="0" smtClean="0">
                    <a:solidFill>
                      <a:schemeClr val="bg1"/>
                    </a:solidFill>
                    <a:latin typeface="Symbol" pitchFamily="18" charset="2"/>
                  </a:rPr>
                  <a:t>D</a:t>
                </a:r>
                <a:r>
                  <a:rPr lang="en-US" sz="1400" dirty="0" smtClean="0">
                    <a:solidFill>
                      <a:schemeClr val="bg1"/>
                    </a:solidFill>
                  </a:rPr>
                  <a:t>u</a:t>
                </a:r>
                <a:r>
                  <a:rPr lang="en-US" sz="1400" baseline="-25000" dirty="0" smtClean="0">
                    <a:solidFill>
                      <a:schemeClr val="bg1"/>
                    </a:solidFill>
                  </a:rPr>
                  <a:t>o</a:t>
                </a:r>
                <a:endParaRPr lang="en-US" sz="1400" baseline="-25000" dirty="0">
                  <a:solidFill>
                    <a:schemeClr val="bg1"/>
                  </a:solidFill>
                </a:endParaRPr>
              </a:p>
            </p:txBody>
          </p:sp>
          <p:cxnSp>
            <p:nvCxnSpPr>
              <p:cNvPr id="76" name="Straight Arrow Connector 75"/>
              <p:cNvCxnSpPr/>
              <p:nvPr/>
            </p:nvCxnSpPr>
            <p:spPr>
              <a:xfrm flipH="1">
                <a:off x="5181807" y="4211080"/>
                <a:ext cx="790432"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975587" y="4094751"/>
                <a:ext cx="0" cy="20005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175684" y="4108527"/>
                <a:ext cx="0" cy="20005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790384" y="4788947"/>
                <a:ext cx="277617" cy="307777"/>
              </a:xfrm>
              <a:prstGeom prst="rect">
                <a:avLst/>
              </a:prstGeom>
              <a:solidFill>
                <a:schemeClr val="tx1"/>
              </a:solidFill>
            </p:spPr>
            <p:txBody>
              <a:bodyPr wrap="square" rtlCol="0">
                <a:spAutoFit/>
              </a:bodyPr>
              <a:lstStyle/>
              <a:p>
                <a:r>
                  <a:rPr lang="en-US" sz="1400" i="1" dirty="0" smtClean="0">
                    <a:solidFill>
                      <a:schemeClr val="bg1"/>
                    </a:solidFill>
                    <a:latin typeface="Symbol" pitchFamily="18" charset="2"/>
                  </a:rPr>
                  <a:t>H</a:t>
                </a:r>
                <a:endParaRPr lang="en-US" sz="1400" i="1" baseline="-25000" dirty="0">
                  <a:solidFill>
                    <a:schemeClr val="bg1"/>
                  </a:solidFill>
                </a:endParaRPr>
              </a:p>
            </p:txBody>
          </p:sp>
          <p:sp>
            <p:nvSpPr>
              <p:cNvPr id="81" name="Rectangle 80"/>
              <p:cNvSpPr/>
              <p:nvPr/>
            </p:nvSpPr>
            <p:spPr>
              <a:xfrm>
                <a:off x="4617481" y="5848177"/>
                <a:ext cx="583394" cy="307777"/>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Rock</a:t>
                </a:r>
                <a:endParaRPr lang="en-US" sz="1400" dirty="0">
                  <a:solidFill>
                    <a:schemeClr val="bg1"/>
                  </a:solidFill>
                  <a:latin typeface="Times New Roman" pitchFamily="18" charset="0"/>
                  <a:cs typeface="Times New Roman" pitchFamily="18" charset="0"/>
                </a:endParaRPr>
              </a:p>
            </p:txBody>
          </p:sp>
          <p:sp>
            <p:nvSpPr>
              <p:cNvPr id="83" name="Right Triangle 82"/>
              <p:cNvSpPr/>
              <p:nvPr/>
            </p:nvSpPr>
            <p:spPr>
              <a:xfrm rot="10800000" flipH="1">
                <a:off x="5181807" y="4322224"/>
                <a:ext cx="790432" cy="148053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84" name="Straight Connector 83"/>
              <p:cNvCxnSpPr/>
              <p:nvPr/>
            </p:nvCxnSpPr>
            <p:spPr>
              <a:xfrm>
                <a:off x="4612634" y="5807922"/>
                <a:ext cx="15585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395275" y="3961452"/>
              <a:ext cx="1526093" cy="2211838"/>
              <a:chOff x="2395275" y="3961452"/>
              <a:chExt cx="1526093" cy="2211838"/>
            </a:xfrm>
          </p:grpSpPr>
          <p:sp>
            <p:nvSpPr>
              <p:cNvPr id="58" name="Rectangle 57"/>
              <p:cNvSpPr/>
              <p:nvPr/>
            </p:nvSpPr>
            <p:spPr>
              <a:xfrm>
                <a:off x="2535184" y="3961452"/>
                <a:ext cx="1377256" cy="369451"/>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9" name="Rectangle 58"/>
              <p:cNvSpPr/>
              <p:nvPr/>
            </p:nvSpPr>
            <p:spPr>
              <a:xfrm>
                <a:off x="2395275" y="5803839"/>
                <a:ext cx="1517162" cy="369451"/>
              </a:xfrm>
              <a:prstGeom prst="rect">
                <a:avLst/>
              </a:prstGeom>
              <a:pattFill prst="pct75">
                <a:fgClr>
                  <a:schemeClr val="tx1"/>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0" name="Rectangle 59"/>
              <p:cNvSpPr/>
              <p:nvPr/>
            </p:nvSpPr>
            <p:spPr>
              <a:xfrm>
                <a:off x="2395275" y="5850105"/>
                <a:ext cx="657941" cy="307777"/>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Sand</a:t>
                </a:r>
                <a:endParaRPr lang="en-US" sz="1400" dirty="0">
                  <a:solidFill>
                    <a:schemeClr val="bg1"/>
                  </a:solidFill>
                  <a:latin typeface="Times New Roman" pitchFamily="18" charset="0"/>
                  <a:cs typeface="Times New Roman" pitchFamily="18" charset="0"/>
                </a:endParaRPr>
              </a:p>
            </p:txBody>
          </p:sp>
          <p:cxnSp>
            <p:nvCxnSpPr>
              <p:cNvPr id="61" name="Straight Arrow Connector 60"/>
              <p:cNvCxnSpPr/>
              <p:nvPr/>
            </p:nvCxnSpPr>
            <p:spPr>
              <a:xfrm>
                <a:off x="2760905" y="4344471"/>
                <a:ext cx="0" cy="1459368"/>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082920" y="5858735"/>
                <a:ext cx="576961" cy="307777"/>
              </a:xfrm>
              <a:prstGeom prst="rect">
                <a:avLst/>
              </a:prstGeom>
              <a:pattFill prst="pct75">
                <a:fgClr>
                  <a:schemeClr val="tx1"/>
                </a:fgClr>
                <a:bgClr>
                  <a:srgbClr val="FF0000"/>
                </a:bgClr>
              </a:pattFill>
            </p:spPr>
            <p:txBody>
              <a:bodyPr wrap="square" rtlCol="0">
                <a:spAutoFit/>
              </a:bodyPr>
              <a:lstStyle/>
              <a:p>
                <a:r>
                  <a:rPr lang="en-US" sz="1400" dirty="0" smtClean="0">
                    <a:solidFill>
                      <a:schemeClr val="bg1"/>
                    </a:solidFill>
                    <a:latin typeface="Symbol" pitchFamily="18" charset="2"/>
                  </a:rPr>
                  <a:t>D</a:t>
                </a:r>
                <a:r>
                  <a:rPr lang="en-US" sz="1400" dirty="0" smtClean="0">
                    <a:solidFill>
                      <a:schemeClr val="bg1"/>
                    </a:solidFill>
                  </a:rPr>
                  <a:t>u</a:t>
                </a:r>
                <a:r>
                  <a:rPr lang="en-US" sz="1400" baseline="-25000" dirty="0" smtClean="0">
                    <a:solidFill>
                      <a:schemeClr val="bg1"/>
                    </a:solidFill>
                  </a:rPr>
                  <a:t>o</a:t>
                </a:r>
                <a:endParaRPr lang="en-US" sz="1400" baseline="-25000" dirty="0">
                  <a:solidFill>
                    <a:schemeClr val="bg1"/>
                  </a:solidFill>
                </a:endParaRPr>
              </a:p>
            </p:txBody>
          </p:sp>
          <p:cxnSp>
            <p:nvCxnSpPr>
              <p:cNvPr id="63" name="Straight Arrow Connector 62"/>
              <p:cNvCxnSpPr/>
              <p:nvPr/>
            </p:nvCxnSpPr>
            <p:spPr>
              <a:xfrm flipH="1">
                <a:off x="2950754" y="5918336"/>
                <a:ext cx="790432"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744533" y="5802007"/>
                <a:ext cx="0" cy="20005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944630" y="5815782"/>
                <a:ext cx="0" cy="20005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605360" y="4850537"/>
                <a:ext cx="314510" cy="307777"/>
              </a:xfrm>
              <a:prstGeom prst="rect">
                <a:avLst/>
              </a:prstGeom>
              <a:solidFill>
                <a:schemeClr val="tx1"/>
              </a:solidFill>
            </p:spPr>
            <p:txBody>
              <a:bodyPr wrap="none" rtlCol="0">
                <a:spAutoFit/>
              </a:bodyPr>
              <a:lstStyle/>
              <a:p>
                <a:r>
                  <a:rPr lang="en-US" sz="1400" i="1" dirty="0" smtClean="0">
                    <a:solidFill>
                      <a:schemeClr val="bg1"/>
                    </a:solidFill>
                    <a:latin typeface="Symbol" pitchFamily="18" charset="2"/>
                  </a:rPr>
                  <a:t>H</a:t>
                </a:r>
                <a:endParaRPr lang="en-US" sz="1400" i="1" baseline="-25000" dirty="0">
                  <a:solidFill>
                    <a:schemeClr val="bg1"/>
                  </a:solidFill>
                </a:endParaRPr>
              </a:p>
            </p:txBody>
          </p:sp>
          <p:sp>
            <p:nvSpPr>
              <p:cNvPr id="80" name="Rectangle 79"/>
              <p:cNvSpPr/>
              <p:nvPr/>
            </p:nvSpPr>
            <p:spPr>
              <a:xfrm>
                <a:off x="2941298" y="3964112"/>
                <a:ext cx="583394" cy="307777"/>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Rock</a:t>
                </a:r>
                <a:endParaRPr lang="en-US" sz="1400" dirty="0">
                  <a:solidFill>
                    <a:schemeClr val="bg1"/>
                  </a:solidFill>
                  <a:latin typeface="Times New Roman" pitchFamily="18" charset="0"/>
                  <a:cs typeface="Times New Roman" pitchFamily="18" charset="0"/>
                </a:endParaRPr>
              </a:p>
            </p:txBody>
          </p:sp>
          <p:sp>
            <p:nvSpPr>
              <p:cNvPr id="82" name="Right Triangle 81"/>
              <p:cNvSpPr/>
              <p:nvPr/>
            </p:nvSpPr>
            <p:spPr>
              <a:xfrm>
                <a:off x="2944630" y="4326323"/>
                <a:ext cx="791451" cy="148053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85" name="Straight Connector 84"/>
              <p:cNvCxnSpPr/>
              <p:nvPr/>
            </p:nvCxnSpPr>
            <p:spPr>
              <a:xfrm>
                <a:off x="2544112" y="4326614"/>
                <a:ext cx="13772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460801" y="5807720"/>
                <a:ext cx="1425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5" name="Rectangle 94"/>
          <p:cNvSpPr/>
          <p:nvPr/>
        </p:nvSpPr>
        <p:spPr>
          <a:xfrm>
            <a:off x="62710" y="531515"/>
            <a:ext cx="8335108" cy="369332"/>
          </a:xfrm>
          <a:prstGeom prst="rect">
            <a:avLst/>
          </a:prstGeom>
        </p:spPr>
        <p:txBody>
          <a:bodyPr wrap="square">
            <a:spAutoFit/>
          </a:bodyPr>
          <a:lstStyle/>
          <a:p>
            <a:r>
              <a:rPr lang="en-US" b="1" i="1" dirty="0" smtClean="0">
                <a:solidFill>
                  <a:schemeClr val="bg1"/>
                </a:solidFill>
              </a:rPr>
              <a:t>Triangular </a:t>
            </a:r>
            <a:r>
              <a:rPr lang="en-US" b="1" i="1" dirty="0">
                <a:solidFill>
                  <a:schemeClr val="bg1"/>
                </a:solidFill>
              </a:rPr>
              <a:t>variation for </a:t>
            </a:r>
            <a:r>
              <a:rPr lang="en-US" b="1" i="1" dirty="0" smtClean="0">
                <a:solidFill>
                  <a:schemeClr val="bg1"/>
                </a:solidFill>
              </a:rPr>
              <a:t>the </a:t>
            </a:r>
            <a:r>
              <a:rPr lang="en-US" dirty="0" smtClean="0">
                <a:solidFill>
                  <a:schemeClr val="bg1"/>
                </a:solidFill>
              </a:rPr>
              <a:t>initial </a:t>
            </a:r>
            <a:r>
              <a:rPr lang="en-US" dirty="0">
                <a:solidFill>
                  <a:schemeClr val="bg1"/>
                </a:solidFill>
              </a:rPr>
              <a:t>excess pore water-pressure</a:t>
            </a:r>
          </a:p>
        </p:txBody>
      </p:sp>
      <p:grpSp>
        <p:nvGrpSpPr>
          <p:cNvPr id="312324" name="Group 312323"/>
          <p:cNvGrpSpPr/>
          <p:nvPr/>
        </p:nvGrpSpPr>
        <p:grpSpPr>
          <a:xfrm>
            <a:off x="1319657" y="3141919"/>
            <a:ext cx="6186043" cy="3579350"/>
            <a:chOff x="1624458" y="3453582"/>
            <a:chExt cx="5603076" cy="3242036"/>
          </a:xfrm>
        </p:grpSpPr>
        <p:sp>
          <p:nvSpPr>
            <p:cNvPr id="97" name="Rectangle 96"/>
            <p:cNvSpPr/>
            <p:nvPr/>
          </p:nvSpPr>
          <p:spPr>
            <a:xfrm>
              <a:off x="2355345" y="3563544"/>
              <a:ext cx="4658081" cy="25987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98" name="Straight Connector 97"/>
            <p:cNvCxnSpPr/>
            <p:nvPr/>
          </p:nvCxnSpPr>
          <p:spPr>
            <a:xfrm>
              <a:off x="2354426" y="4075116"/>
              <a:ext cx="4641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354426" y="4601218"/>
              <a:ext cx="4641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354426" y="5122954"/>
              <a:ext cx="4641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354426" y="5648316"/>
              <a:ext cx="4641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flipH="1" flipV="1">
              <a:off x="1555707"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flipH="1" flipV="1">
              <a:off x="3127477"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flipH="1" flipV="1">
              <a:off x="3645586"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flipH="1" flipV="1">
              <a:off x="4159329"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flipH="1" flipV="1">
              <a:off x="4667632"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flipH="1" flipV="1">
              <a:off x="5185741"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flipH="1" flipV="1">
              <a:off x="2073817"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flipH="1" flipV="1">
              <a:off x="2604107" y="4856928"/>
              <a:ext cx="261097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2816250" y="6387841"/>
              <a:ext cx="4099111" cy="307777"/>
            </a:xfrm>
            <a:prstGeom prst="rect">
              <a:avLst/>
            </a:prstGeom>
          </p:spPr>
          <p:txBody>
            <a:bodyPr wrap="square">
              <a:spAutoFit/>
            </a:bodyPr>
            <a:lstStyle/>
            <a:p>
              <a:pPr algn="ctr"/>
              <a:r>
                <a:rPr lang="en-US" sz="1400" dirty="0" smtClean="0">
                  <a:solidFill>
                    <a:schemeClr val="bg1"/>
                  </a:solidFill>
                  <a:latin typeface="Times New Roman" pitchFamily="18" charset="0"/>
                  <a:cs typeface="Times New Roman" pitchFamily="18" charset="0"/>
                </a:rPr>
                <a:t>Average degree of consolidation, </a:t>
              </a:r>
              <a:r>
                <a:rPr lang="en-US" sz="1400" i="1" dirty="0" smtClean="0">
                  <a:solidFill>
                    <a:schemeClr val="bg1"/>
                  </a:solidFill>
                  <a:latin typeface="Times New Roman" pitchFamily="18" charset="0"/>
                  <a:cs typeface="Times New Roman" pitchFamily="18" charset="0"/>
                </a:rPr>
                <a:t>U(%) </a:t>
              </a:r>
              <a:endParaRPr lang="en-US" sz="1400" i="1" baseline="-25000" dirty="0">
                <a:solidFill>
                  <a:schemeClr val="bg1"/>
                </a:solidFill>
                <a:latin typeface="Times New Roman" pitchFamily="18" charset="0"/>
                <a:cs typeface="Times New Roman" pitchFamily="18" charset="0"/>
              </a:endParaRPr>
            </a:p>
          </p:txBody>
        </p:sp>
        <p:sp>
          <p:nvSpPr>
            <p:cNvPr id="111" name="Rectangle 110"/>
            <p:cNvSpPr/>
            <p:nvPr/>
          </p:nvSpPr>
          <p:spPr>
            <a:xfrm rot="16200000">
              <a:off x="690619" y="4718913"/>
              <a:ext cx="2175456" cy="307777"/>
            </a:xfrm>
            <a:prstGeom prst="rect">
              <a:avLst/>
            </a:prstGeom>
          </p:spPr>
          <p:txBody>
            <a:bodyPr wrap="square">
              <a:spAutoFit/>
            </a:bodyPr>
            <a:lstStyle/>
            <a:p>
              <a:pPr algn="ctr"/>
              <a:r>
                <a:rPr lang="en-US" sz="1400" dirty="0" smtClean="0">
                  <a:solidFill>
                    <a:schemeClr val="bg1"/>
                  </a:solidFill>
                  <a:latin typeface="Times New Roman" pitchFamily="18" charset="0"/>
                  <a:cs typeface="Times New Roman" pitchFamily="18" charset="0"/>
                </a:rPr>
                <a:t>Time Factor, </a:t>
              </a:r>
              <a:r>
                <a:rPr lang="en-US" sz="1400" i="1" dirty="0" smtClean="0">
                  <a:solidFill>
                    <a:schemeClr val="bg1"/>
                  </a:solidFill>
                  <a:latin typeface="Times New Roman" pitchFamily="18" charset="0"/>
                  <a:cs typeface="Times New Roman" pitchFamily="18" charset="0"/>
                </a:rPr>
                <a:t>T</a:t>
              </a:r>
              <a:r>
                <a:rPr lang="en-US" sz="1400" i="1" baseline="-25000" dirty="0" smtClean="0">
                  <a:solidFill>
                    <a:schemeClr val="bg1"/>
                  </a:solidFill>
                  <a:latin typeface="Times New Roman" pitchFamily="18" charset="0"/>
                  <a:cs typeface="Times New Roman" pitchFamily="18" charset="0"/>
                </a:rPr>
                <a:t>v</a:t>
              </a:r>
              <a:r>
                <a:rPr lang="en-US" sz="1400" i="1" dirty="0" smtClean="0">
                  <a:solidFill>
                    <a:schemeClr val="bg1"/>
                  </a:solidFill>
                  <a:latin typeface="Times New Roman" pitchFamily="18" charset="0"/>
                  <a:cs typeface="Times New Roman" pitchFamily="18" charset="0"/>
                </a:rPr>
                <a:t> </a:t>
              </a:r>
              <a:endParaRPr lang="en-US" sz="1400" i="1" baseline="-25000" dirty="0">
                <a:solidFill>
                  <a:schemeClr val="bg1"/>
                </a:solidFill>
                <a:latin typeface="Times New Roman" pitchFamily="18" charset="0"/>
                <a:cs typeface="Times New Roman" pitchFamily="18" charset="0"/>
              </a:endParaRPr>
            </a:p>
          </p:txBody>
        </p:sp>
        <p:grpSp>
          <p:nvGrpSpPr>
            <p:cNvPr id="312323" name="Group 312322"/>
            <p:cNvGrpSpPr/>
            <p:nvPr/>
          </p:nvGrpSpPr>
          <p:grpSpPr>
            <a:xfrm>
              <a:off x="1956148" y="3453582"/>
              <a:ext cx="442929" cy="2596211"/>
              <a:chOff x="2038175" y="3428182"/>
              <a:chExt cx="366205" cy="2596211"/>
            </a:xfrm>
          </p:grpSpPr>
          <p:sp>
            <p:nvSpPr>
              <p:cNvPr id="112" name="Rectangle 111"/>
              <p:cNvSpPr/>
              <p:nvPr/>
            </p:nvSpPr>
            <p:spPr>
              <a:xfrm>
                <a:off x="2038175" y="3428182"/>
                <a:ext cx="366205" cy="461665"/>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1.0</a:t>
                </a:r>
                <a:endParaRPr lang="en-US" sz="1200" i="1" baseline="-25000" dirty="0">
                  <a:solidFill>
                    <a:schemeClr val="bg1"/>
                  </a:solidFill>
                  <a:latin typeface="Times New Roman" pitchFamily="18" charset="0"/>
                  <a:cs typeface="Times New Roman" pitchFamily="18" charset="0"/>
                </a:endParaRPr>
              </a:p>
            </p:txBody>
          </p:sp>
          <p:sp>
            <p:nvSpPr>
              <p:cNvPr id="113" name="Rectangle 112"/>
              <p:cNvSpPr/>
              <p:nvPr/>
            </p:nvSpPr>
            <p:spPr>
              <a:xfrm>
                <a:off x="2038175" y="3965905"/>
                <a:ext cx="366205" cy="461665"/>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0.8</a:t>
                </a:r>
                <a:endParaRPr lang="en-US" sz="1200" i="1" baseline="-25000" dirty="0">
                  <a:solidFill>
                    <a:schemeClr val="bg1"/>
                  </a:solidFill>
                  <a:latin typeface="Times New Roman" pitchFamily="18" charset="0"/>
                  <a:cs typeface="Times New Roman" pitchFamily="18" charset="0"/>
                </a:endParaRPr>
              </a:p>
            </p:txBody>
          </p:sp>
          <p:sp>
            <p:nvSpPr>
              <p:cNvPr id="114" name="Rectangle 113"/>
              <p:cNvSpPr/>
              <p:nvPr/>
            </p:nvSpPr>
            <p:spPr>
              <a:xfrm>
                <a:off x="2038175" y="4464401"/>
                <a:ext cx="366205" cy="461665"/>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0.6</a:t>
                </a:r>
                <a:endParaRPr lang="en-US" sz="1200" i="1" baseline="-25000" dirty="0">
                  <a:solidFill>
                    <a:schemeClr val="bg1"/>
                  </a:solidFill>
                  <a:latin typeface="Times New Roman" pitchFamily="18" charset="0"/>
                  <a:cs typeface="Times New Roman" pitchFamily="18" charset="0"/>
                </a:endParaRPr>
              </a:p>
            </p:txBody>
          </p:sp>
          <p:sp>
            <p:nvSpPr>
              <p:cNvPr id="115" name="Rectangle 114"/>
              <p:cNvSpPr/>
              <p:nvPr/>
            </p:nvSpPr>
            <p:spPr>
              <a:xfrm>
                <a:off x="2038175" y="5013564"/>
                <a:ext cx="366205" cy="461665"/>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0.4</a:t>
                </a:r>
                <a:endParaRPr lang="en-US" sz="1200" i="1" baseline="-25000" dirty="0">
                  <a:solidFill>
                    <a:schemeClr val="bg1"/>
                  </a:solidFill>
                  <a:latin typeface="Times New Roman" pitchFamily="18" charset="0"/>
                  <a:cs typeface="Times New Roman" pitchFamily="18" charset="0"/>
                </a:endParaRPr>
              </a:p>
            </p:txBody>
          </p:sp>
          <p:sp>
            <p:nvSpPr>
              <p:cNvPr id="116" name="Rectangle 115"/>
              <p:cNvSpPr/>
              <p:nvPr/>
            </p:nvSpPr>
            <p:spPr>
              <a:xfrm>
                <a:off x="2038175" y="5562728"/>
                <a:ext cx="366205" cy="461665"/>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0.2</a:t>
                </a:r>
                <a:endParaRPr lang="en-US" sz="1200" i="1" baseline="-25000" dirty="0">
                  <a:solidFill>
                    <a:schemeClr val="bg1"/>
                  </a:solidFill>
                  <a:latin typeface="Times New Roman" pitchFamily="18" charset="0"/>
                  <a:cs typeface="Times New Roman" pitchFamily="18" charset="0"/>
                </a:endParaRPr>
              </a:p>
            </p:txBody>
          </p:sp>
        </p:grpSp>
        <p:sp>
          <p:nvSpPr>
            <p:cNvPr id="117" name="Rectangle 116"/>
            <p:cNvSpPr/>
            <p:nvPr/>
          </p:nvSpPr>
          <p:spPr>
            <a:xfrm>
              <a:off x="2038175" y="6053053"/>
              <a:ext cx="366205" cy="461665"/>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0.0</a:t>
              </a:r>
              <a:endParaRPr lang="en-US" sz="1200" i="1" baseline="-25000" dirty="0">
                <a:solidFill>
                  <a:schemeClr val="bg1"/>
                </a:solidFill>
                <a:latin typeface="Times New Roman" pitchFamily="18" charset="0"/>
                <a:cs typeface="Times New Roman" pitchFamily="18" charset="0"/>
              </a:endParaRPr>
            </a:p>
          </p:txBody>
        </p:sp>
        <p:sp>
          <p:nvSpPr>
            <p:cNvPr id="118" name="Rectangle 117"/>
            <p:cNvSpPr/>
            <p:nvPr/>
          </p:nvSpPr>
          <p:spPr>
            <a:xfrm>
              <a:off x="2221228"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0</a:t>
              </a:r>
              <a:endParaRPr lang="en-US" sz="1200" i="1" baseline="-25000" dirty="0">
                <a:solidFill>
                  <a:schemeClr val="bg1"/>
                </a:solidFill>
                <a:latin typeface="Times New Roman" pitchFamily="18" charset="0"/>
                <a:cs typeface="Times New Roman" pitchFamily="18" charset="0"/>
              </a:endParaRPr>
            </a:p>
          </p:txBody>
        </p:sp>
        <p:sp>
          <p:nvSpPr>
            <p:cNvPr id="119" name="Rectangle 118"/>
            <p:cNvSpPr/>
            <p:nvPr/>
          </p:nvSpPr>
          <p:spPr>
            <a:xfrm>
              <a:off x="2738248"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10</a:t>
              </a:r>
              <a:endParaRPr lang="en-US" sz="1200" i="1" baseline="-25000" dirty="0">
                <a:solidFill>
                  <a:schemeClr val="bg1"/>
                </a:solidFill>
                <a:latin typeface="Times New Roman" pitchFamily="18" charset="0"/>
                <a:cs typeface="Times New Roman" pitchFamily="18" charset="0"/>
              </a:endParaRPr>
            </a:p>
          </p:txBody>
        </p:sp>
        <p:sp>
          <p:nvSpPr>
            <p:cNvPr id="120" name="Rectangle 119"/>
            <p:cNvSpPr/>
            <p:nvPr/>
          </p:nvSpPr>
          <p:spPr>
            <a:xfrm>
              <a:off x="3255267" y="6165827"/>
              <a:ext cx="353128"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20</a:t>
              </a:r>
              <a:endParaRPr lang="en-US" sz="1200" i="1" baseline="-25000" dirty="0">
                <a:solidFill>
                  <a:schemeClr val="bg1"/>
                </a:solidFill>
                <a:latin typeface="Times New Roman" pitchFamily="18" charset="0"/>
                <a:cs typeface="Times New Roman" pitchFamily="18" charset="0"/>
              </a:endParaRPr>
            </a:p>
          </p:txBody>
        </p:sp>
        <p:sp>
          <p:nvSpPr>
            <p:cNvPr id="121" name="Rectangle 120"/>
            <p:cNvSpPr/>
            <p:nvPr/>
          </p:nvSpPr>
          <p:spPr>
            <a:xfrm>
              <a:off x="5310271"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60</a:t>
              </a:r>
              <a:endParaRPr lang="en-US" sz="1200" i="1" baseline="-25000" dirty="0">
                <a:solidFill>
                  <a:schemeClr val="bg1"/>
                </a:solidFill>
                <a:latin typeface="Times New Roman" pitchFamily="18" charset="0"/>
                <a:cs typeface="Times New Roman" pitchFamily="18" charset="0"/>
              </a:endParaRPr>
            </a:p>
          </p:txBody>
        </p:sp>
        <p:sp>
          <p:nvSpPr>
            <p:cNvPr id="122" name="Rectangle 121"/>
            <p:cNvSpPr/>
            <p:nvPr/>
          </p:nvSpPr>
          <p:spPr>
            <a:xfrm>
              <a:off x="5827291"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70</a:t>
              </a:r>
              <a:endParaRPr lang="en-US" sz="1200" i="1" baseline="-25000" dirty="0">
                <a:solidFill>
                  <a:schemeClr val="bg1"/>
                </a:solidFill>
                <a:latin typeface="Times New Roman" pitchFamily="18" charset="0"/>
                <a:cs typeface="Times New Roman" pitchFamily="18" charset="0"/>
              </a:endParaRPr>
            </a:p>
          </p:txBody>
        </p:sp>
        <p:sp>
          <p:nvSpPr>
            <p:cNvPr id="123" name="Rectangle 122"/>
            <p:cNvSpPr/>
            <p:nvPr/>
          </p:nvSpPr>
          <p:spPr>
            <a:xfrm>
              <a:off x="6344310"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80</a:t>
              </a:r>
              <a:endParaRPr lang="en-US" sz="1200" i="1" baseline="-25000" dirty="0">
                <a:solidFill>
                  <a:schemeClr val="bg1"/>
                </a:solidFill>
                <a:latin typeface="Times New Roman" pitchFamily="18" charset="0"/>
                <a:cs typeface="Times New Roman" pitchFamily="18" charset="0"/>
              </a:endParaRPr>
            </a:p>
          </p:txBody>
        </p:sp>
        <p:sp>
          <p:nvSpPr>
            <p:cNvPr id="124" name="Rectangle 123"/>
            <p:cNvSpPr/>
            <p:nvPr/>
          </p:nvSpPr>
          <p:spPr>
            <a:xfrm>
              <a:off x="6861329"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90</a:t>
              </a:r>
              <a:endParaRPr lang="en-US" sz="1200" i="1" baseline="-25000" dirty="0">
                <a:solidFill>
                  <a:schemeClr val="bg1"/>
                </a:solidFill>
                <a:latin typeface="Times New Roman" pitchFamily="18" charset="0"/>
                <a:cs typeface="Times New Roman" pitchFamily="18" charset="0"/>
              </a:endParaRPr>
            </a:p>
          </p:txBody>
        </p:sp>
        <p:sp>
          <p:nvSpPr>
            <p:cNvPr id="125" name="Rectangle 124"/>
            <p:cNvSpPr/>
            <p:nvPr/>
          </p:nvSpPr>
          <p:spPr>
            <a:xfrm>
              <a:off x="4793251"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50</a:t>
              </a:r>
              <a:endParaRPr lang="en-US" sz="1200" i="1" baseline="-25000" dirty="0">
                <a:solidFill>
                  <a:schemeClr val="bg1"/>
                </a:solidFill>
                <a:latin typeface="Times New Roman" pitchFamily="18" charset="0"/>
                <a:cs typeface="Times New Roman" pitchFamily="18" charset="0"/>
              </a:endParaRPr>
            </a:p>
          </p:txBody>
        </p:sp>
        <p:sp>
          <p:nvSpPr>
            <p:cNvPr id="126" name="Rectangle 125"/>
            <p:cNvSpPr/>
            <p:nvPr/>
          </p:nvSpPr>
          <p:spPr>
            <a:xfrm>
              <a:off x="3759211"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30</a:t>
              </a:r>
              <a:endParaRPr lang="en-US" sz="1200" i="1" baseline="-25000" dirty="0">
                <a:solidFill>
                  <a:schemeClr val="bg1"/>
                </a:solidFill>
                <a:latin typeface="Times New Roman" pitchFamily="18" charset="0"/>
                <a:cs typeface="Times New Roman" pitchFamily="18" charset="0"/>
              </a:endParaRPr>
            </a:p>
          </p:txBody>
        </p:sp>
        <p:sp>
          <p:nvSpPr>
            <p:cNvPr id="127" name="Rectangle 126"/>
            <p:cNvSpPr/>
            <p:nvPr/>
          </p:nvSpPr>
          <p:spPr>
            <a:xfrm>
              <a:off x="4276231" y="6165827"/>
              <a:ext cx="366205" cy="276999"/>
            </a:xfrm>
            <a:prstGeom prst="rect">
              <a:avLst/>
            </a:prstGeom>
          </p:spPr>
          <p:txBody>
            <a:bodyPr wrap="square">
              <a:spAutoFit/>
            </a:bodyPr>
            <a:lstStyle/>
            <a:p>
              <a:r>
                <a:rPr lang="en-US" sz="1200" dirty="0" smtClean="0">
                  <a:solidFill>
                    <a:schemeClr val="bg1"/>
                  </a:solidFill>
                  <a:latin typeface="Times New Roman" pitchFamily="18" charset="0"/>
                  <a:cs typeface="Times New Roman" pitchFamily="18" charset="0"/>
                </a:rPr>
                <a:t>40</a:t>
              </a:r>
              <a:endParaRPr lang="en-US" sz="1200" i="1" baseline="-25000" dirty="0">
                <a:solidFill>
                  <a:schemeClr val="bg1"/>
                </a:solidFill>
                <a:latin typeface="Times New Roman" pitchFamily="18" charset="0"/>
                <a:cs typeface="Times New Roman" pitchFamily="18" charset="0"/>
              </a:endParaRPr>
            </a:p>
          </p:txBody>
        </p:sp>
        <p:sp>
          <p:nvSpPr>
            <p:cNvPr id="128" name="Freeform 127"/>
            <p:cNvSpPr/>
            <p:nvPr/>
          </p:nvSpPr>
          <p:spPr>
            <a:xfrm>
              <a:off x="2361513" y="4311206"/>
              <a:ext cx="4651900" cy="1854702"/>
            </a:xfrm>
            <a:custGeom>
              <a:avLst/>
              <a:gdLst>
                <a:gd name="connsiteX0" fmla="*/ 0 w 6117465"/>
                <a:gd name="connsiteY0" fmla="*/ 2897746 h 2897746"/>
                <a:gd name="connsiteX1" fmla="*/ 6117465 w 6117465"/>
                <a:gd name="connsiteY1" fmla="*/ 0 h 2897746"/>
                <a:gd name="connsiteX2" fmla="*/ 6117465 w 6117465"/>
                <a:gd name="connsiteY2" fmla="*/ 0 h 2897746"/>
                <a:gd name="connsiteX0" fmla="*/ 0 w 6117465"/>
                <a:gd name="connsiteY0" fmla="*/ 2897746 h 2897746"/>
                <a:gd name="connsiteX1" fmla="*/ 6117465 w 6117465"/>
                <a:gd name="connsiteY1" fmla="*/ 0 h 2897746"/>
                <a:gd name="connsiteX2" fmla="*/ 5267460 w 6117465"/>
                <a:gd name="connsiteY2" fmla="*/ 1146220 h 2897746"/>
                <a:gd name="connsiteX0" fmla="*/ 0 w 6117465"/>
                <a:gd name="connsiteY0" fmla="*/ 2897746 h 2897746"/>
                <a:gd name="connsiteX1" fmla="*/ 6117465 w 6117465"/>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2897746 h 2897746"/>
                <a:gd name="connsiteX1" fmla="*/ 6104586 w 6104586"/>
                <a:gd name="connsiteY1" fmla="*/ 0 h 2897746"/>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4586"/>
                <a:gd name="connsiteY0" fmla="*/ 3331133 h 3331133"/>
                <a:gd name="connsiteX1" fmla="*/ 6104586 w 6104586"/>
                <a:gd name="connsiteY1" fmla="*/ 0 h 3331133"/>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09348"/>
                <a:gd name="connsiteY0" fmla="*/ 2945370 h 2945370"/>
                <a:gd name="connsiteX1" fmla="*/ 6109348 w 6109348"/>
                <a:gd name="connsiteY1" fmla="*/ 0 h 2945370"/>
                <a:gd name="connsiteX0" fmla="*/ 0 w 6128398"/>
                <a:gd name="connsiteY0" fmla="*/ 2450070 h 2450070"/>
                <a:gd name="connsiteX1" fmla="*/ 6128398 w 6128398"/>
                <a:gd name="connsiteY1" fmla="*/ 0 h 2450070"/>
                <a:gd name="connsiteX0" fmla="*/ 0 w 6109348"/>
                <a:gd name="connsiteY0" fmla="*/ 2435782 h 2435782"/>
                <a:gd name="connsiteX1" fmla="*/ 6109348 w 6109348"/>
                <a:gd name="connsiteY1" fmla="*/ 0 h 2435782"/>
                <a:gd name="connsiteX0" fmla="*/ 0 w 6109348"/>
                <a:gd name="connsiteY0" fmla="*/ 2435782 h 2435782"/>
                <a:gd name="connsiteX1" fmla="*/ 6109348 w 6109348"/>
                <a:gd name="connsiteY1" fmla="*/ 0 h 2435782"/>
                <a:gd name="connsiteX0" fmla="*/ 0 w 6109348"/>
                <a:gd name="connsiteY0" fmla="*/ 2435782 h 2437155"/>
                <a:gd name="connsiteX1" fmla="*/ 6109348 w 6109348"/>
                <a:gd name="connsiteY1" fmla="*/ 0 h 2437155"/>
                <a:gd name="connsiteX0" fmla="*/ 0 w 6109348"/>
                <a:gd name="connsiteY0" fmla="*/ 2435782 h 2435782"/>
                <a:gd name="connsiteX1" fmla="*/ 6109348 w 6109348"/>
                <a:gd name="connsiteY1" fmla="*/ 0 h 2435782"/>
                <a:gd name="connsiteX0" fmla="*/ 0 w 6109348"/>
                <a:gd name="connsiteY0" fmla="*/ 2435782 h 2435782"/>
                <a:gd name="connsiteX1" fmla="*/ 3310803 w 6109348"/>
                <a:gd name="connsiteY1" fmla="*/ 2024916 h 2435782"/>
                <a:gd name="connsiteX2" fmla="*/ 6109348 w 6109348"/>
                <a:gd name="connsiteY2" fmla="*/ 0 h 2435782"/>
                <a:gd name="connsiteX0" fmla="*/ 0 w 6109348"/>
                <a:gd name="connsiteY0" fmla="*/ 2435782 h 2435782"/>
                <a:gd name="connsiteX1" fmla="*/ 3325090 w 6109348"/>
                <a:gd name="connsiteY1" fmla="*/ 2148741 h 2435782"/>
                <a:gd name="connsiteX2" fmla="*/ 6109348 w 6109348"/>
                <a:gd name="connsiteY2" fmla="*/ 0 h 2435782"/>
                <a:gd name="connsiteX0" fmla="*/ 0 w 6109348"/>
                <a:gd name="connsiteY0" fmla="*/ 2435782 h 2435782"/>
                <a:gd name="connsiteX1" fmla="*/ 3325090 w 6109348"/>
                <a:gd name="connsiteY1" fmla="*/ 2148741 h 2435782"/>
                <a:gd name="connsiteX2" fmla="*/ 6109348 w 6109348"/>
                <a:gd name="connsiteY2" fmla="*/ 0 h 2435782"/>
                <a:gd name="connsiteX0" fmla="*/ 0 w 6109348"/>
                <a:gd name="connsiteY0" fmla="*/ 2435782 h 2435782"/>
                <a:gd name="connsiteX1" fmla="*/ 3325090 w 6109348"/>
                <a:gd name="connsiteY1" fmla="*/ 2148741 h 2435782"/>
                <a:gd name="connsiteX2" fmla="*/ 6109348 w 6109348"/>
                <a:gd name="connsiteY2" fmla="*/ 0 h 2435782"/>
                <a:gd name="connsiteX0" fmla="*/ 0 w 6109348"/>
                <a:gd name="connsiteY0" fmla="*/ 2435782 h 2435782"/>
                <a:gd name="connsiteX1" fmla="*/ 3948977 w 6109348"/>
                <a:gd name="connsiteY1" fmla="*/ 1943954 h 2435782"/>
                <a:gd name="connsiteX2" fmla="*/ 6109348 w 6109348"/>
                <a:gd name="connsiteY2" fmla="*/ 0 h 2435782"/>
                <a:gd name="connsiteX0" fmla="*/ 0 w 6109348"/>
                <a:gd name="connsiteY0" fmla="*/ 2435782 h 2435782"/>
                <a:gd name="connsiteX1" fmla="*/ 3948977 w 6109348"/>
                <a:gd name="connsiteY1" fmla="*/ 1943954 h 2435782"/>
                <a:gd name="connsiteX2" fmla="*/ 6109348 w 6109348"/>
                <a:gd name="connsiteY2" fmla="*/ 0 h 2435782"/>
                <a:gd name="connsiteX0" fmla="*/ 0 w 6109348"/>
                <a:gd name="connsiteY0" fmla="*/ 2435782 h 2435782"/>
                <a:gd name="connsiteX1" fmla="*/ 3977552 w 6109348"/>
                <a:gd name="connsiteY1" fmla="*/ 1915379 h 2435782"/>
                <a:gd name="connsiteX2" fmla="*/ 6109348 w 6109348"/>
                <a:gd name="connsiteY2" fmla="*/ 0 h 2435782"/>
                <a:gd name="connsiteX0" fmla="*/ 0 w 6109348"/>
                <a:gd name="connsiteY0" fmla="*/ 2435782 h 2435782"/>
                <a:gd name="connsiteX1" fmla="*/ 3987077 w 6109348"/>
                <a:gd name="connsiteY1" fmla="*/ 1948717 h 2435782"/>
                <a:gd name="connsiteX2" fmla="*/ 6109348 w 6109348"/>
                <a:gd name="connsiteY2" fmla="*/ 0 h 2435782"/>
                <a:gd name="connsiteX0" fmla="*/ 0 w 6109348"/>
                <a:gd name="connsiteY0" fmla="*/ 2435782 h 2435782"/>
                <a:gd name="connsiteX1" fmla="*/ 3987077 w 6109348"/>
                <a:gd name="connsiteY1" fmla="*/ 1948717 h 2435782"/>
                <a:gd name="connsiteX2" fmla="*/ 6109348 w 6109348"/>
                <a:gd name="connsiteY2" fmla="*/ 0 h 2435782"/>
                <a:gd name="connsiteX0" fmla="*/ 0 w 6109348"/>
                <a:gd name="connsiteY0" fmla="*/ 2435782 h 2435782"/>
                <a:gd name="connsiteX1" fmla="*/ 3887065 w 6109348"/>
                <a:gd name="connsiteY1" fmla="*/ 1953480 h 2435782"/>
                <a:gd name="connsiteX2" fmla="*/ 6109348 w 6109348"/>
                <a:gd name="connsiteY2" fmla="*/ 0 h 2435782"/>
                <a:gd name="connsiteX0" fmla="*/ 0 w 6109348"/>
                <a:gd name="connsiteY0" fmla="*/ 2435782 h 2435782"/>
                <a:gd name="connsiteX1" fmla="*/ 3887065 w 6109348"/>
                <a:gd name="connsiteY1" fmla="*/ 1953480 h 2435782"/>
                <a:gd name="connsiteX2" fmla="*/ 6109348 w 6109348"/>
                <a:gd name="connsiteY2" fmla="*/ 0 h 2435782"/>
                <a:gd name="connsiteX0" fmla="*/ 0 w 6109348"/>
                <a:gd name="connsiteY0" fmla="*/ 2435782 h 2435782"/>
                <a:gd name="connsiteX1" fmla="*/ 3887065 w 6109348"/>
                <a:gd name="connsiteY1" fmla="*/ 1953480 h 2435782"/>
                <a:gd name="connsiteX2" fmla="*/ 6109348 w 6109348"/>
                <a:gd name="connsiteY2" fmla="*/ 0 h 2435782"/>
                <a:gd name="connsiteX0" fmla="*/ 0 w 6109348"/>
                <a:gd name="connsiteY0" fmla="*/ 2435782 h 2435782"/>
                <a:gd name="connsiteX1" fmla="*/ 3887065 w 6109348"/>
                <a:gd name="connsiteY1" fmla="*/ 1953480 h 2435782"/>
                <a:gd name="connsiteX2" fmla="*/ 6109348 w 6109348"/>
                <a:gd name="connsiteY2" fmla="*/ 0 h 2435782"/>
                <a:gd name="connsiteX0" fmla="*/ 0 w 6109348"/>
                <a:gd name="connsiteY0" fmla="*/ 2435782 h 2435782"/>
                <a:gd name="connsiteX1" fmla="*/ 3096490 w 6109348"/>
                <a:gd name="connsiteY1" fmla="*/ 2215418 h 2435782"/>
                <a:gd name="connsiteX2" fmla="*/ 6109348 w 6109348"/>
                <a:gd name="connsiteY2" fmla="*/ 0 h 2435782"/>
                <a:gd name="connsiteX0" fmla="*/ 0 w 6109348"/>
                <a:gd name="connsiteY0" fmla="*/ 2435782 h 2435782"/>
                <a:gd name="connsiteX1" fmla="*/ 3096490 w 6109348"/>
                <a:gd name="connsiteY1" fmla="*/ 2215418 h 2435782"/>
                <a:gd name="connsiteX2" fmla="*/ 6109348 w 6109348"/>
                <a:gd name="connsiteY2" fmla="*/ 0 h 2435782"/>
                <a:gd name="connsiteX0" fmla="*/ 0 w 6109348"/>
                <a:gd name="connsiteY0" fmla="*/ 2435782 h 2435782"/>
                <a:gd name="connsiteX1" fmla="*/ 3096490 w 6109348"/>
                <a:gd name="connsiteY1" fmla="*/ 2215418 h 2435782"/>
                <a:gd name="connsiteX2" fmla="*/ 6109348 w 6109348"/>
                <a:gd name="connsiteY2" fmla="*/ 0 h 2435782"/>
                <a:gd name="connsiteX0" fmla="*/ 0 w 6109348"/>
                <a:gd name="connsiteY0" fmla="*/ 2435782 h 2435782"/>
                <a:gd name="connsiteX1" fmla="*/ 3096490 w 6109348"/>
                <a:gd name="connsiteY1" fmla="*/ 2215418 h 2435782"/>
                <a:gd name="connsiteX2" fmla="*/ 6109348 w 6109348"/>
                <a:gd name="connsiteY2" fmla="*/ 0 h 2435782"/>
                <a:gd name="connsiteX0" fmla="*/ 0 w 6109348"/>
                <a:gd name="connsiteY0" fmla="*/ 2435782 h 2435782"/>
                <a:gd name="connsiteX1" fmla="*/ 3096490 w 6109348"/>
                <a:gd name="connsiteY1" fmla="*/ 2215418 h 2435782"/>
                <a:gd name="connsiteX2" fmla="*/ 6109348 w 6109348"/>
                <a:gd name="connsiteY2" fmla="*/ 0 h 2435782"/>
                <a:gd name="connsiteX0" fmla="*/ 0 w 6109348"/>
                <a:gd name="connsiteY0" fmla="*/ 2435782 h 2435782"/>
                <a:gd name="connsiteX1" fmla="*/ 3096490 w 6109348"/>
                <a:gd name="connsiteY1" fmla="*/ 2215418 h 2435782"/>
                <a:gd name="connsiteX2" fmla="*/ 6109348 w 6109348"/>
                <a:gd name="connsiteY2" fmla="*/ 0 h 2435782"/>
              </a:gdLst>
              <a:ahLst/>
              <a:cxnLst>
                <a:cxn ang="0">
                  <a:pos x="connsiteX0" y="connsiteY0"/>
                </a:cxn>
                <a:cxn ang="0">
                  <a:pos x="connsiteX1" y="connsiteY1"/>
                </a:cxn>
                <a:cxn ang="0">
                  <a:pos x="connsiteX2" y="connsiteY2"/>
                </a:cxn>
              </a:cxnLst>
              <a:rect l="l" t="t" r="r" b="b"/>
              <a:pathLst>
                <a:path w="6109348" h="2435782">
                  <a:moveTo>
                    <a:pt x="0" y="2435782"/>
                  </a:moveTo>
                  <a:cubicBezTo>
                    <a:pt x="1860838" y="2344865"/>
                    <a:pt x="2721552" y="2296810"/>
                    <a:pt x="3096490" y="2215418"/>
                  </a:cubicBezTo>
                  <a:cubicBezTo>
                    <a:pt x="3471428" y="2134026"/>
                    <a:pt x="4915033" y="1938873"/>
                    <a:pt x="6109348" y="0"/>
                  </a:cubicBez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grpSp>
      <p:sp>
        <p:nvSpPr>
          <p:cNvPr id="67" name="TextBox 66"/>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extLst>
      <p:ext uri="{BB962C8B-B14F-4D97-AF65-F5344CB8AC3E}">
        <p14:creationId xmlns:p14="http://schemas.microsoft.com/office/powerpoint/2010/main" val="1600396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54507" y="780875"/>
            <a:ext cx="8533500" cy="1200329"/>
          </a:xfrm>
          <a:prstGeom prst="rect">
            <a:avLst/>
          </a:prstGeom>
        </p:spPr>
        <p:txBody>
          <a:bodyPr wrap="square">
            <a:spAutoFit/>
          </a:bodyPr>
          <a:lstStyle/>
          <a:p>
            <a:r>
              <a:rPr lang="en-US" b="1" i="1" dirty="0" smtClean="0">
                <a:solidFill>
                  <a:schemeClr val="bg1"/>
                </a:solidFill>
              </a:rPr>
              <a:t>Degree of Consolidation Under Ramp Loading</a:t>
            </a:r>
          </a:p>
          <a:p>
            <a:r>
              <a:rPr lang="en-US" dirty="0" smtClean="0">
                <a:solidFill>
                  <a:schemeClr val="bg1"/>
                </a:solidFill>
              </a:rPr>
              <a:t>In practical situations, the load </a:t>
            </a:r>
            <a:r>
              <a:rPr lang="en-US" i="1" dirty="0" smtClean="0">
                <a:solidFill>
                  <a:schemeClr val="bg1"/>
                </a:solidFill>
              </a:rPr>
              <a:t>increases gradually with time to a maximum </a:t>
            </a:r>
            <a:r>
              <a:rPr lang="en-US" dirty="0" smtClean="0">
                <a:solidFill>
                  <a:schemeClr val="bg1"/>
                </a:solidFill>
              </a:rPr>
              <a:t>value and remains constant thereafter. Figure 1 shows that increase which is called </a:t>
            </a:r>
            <a:r>
              <a:rPr lang="en-US" i="1" dirty="0" smtClean="0">
                <a:solidFill>
                  <a:schemeClr val="bg1"/>
                </a:solidFill>
              </a:rPr>
              <a:t>ramp loading.</a:t>
            </a:r>
            <a:endParaRPr lang="en-US" dirty="0">
              <a:solidFill>
                <a:schemeClr val="bg1"/>
              </a:solidFill>
            </a:endParaRPr>
          </a:p>
        </p:txBody>
      </p:sp>
      <p:sp>
        <p:nvSpPr>
          <p:cNvPr id="7" name="TextBox 6"/>
          <p:cNvSpPr txBox="1"/>
          <p:nvPr/>
        </p:nvSpPr>
        <p:spPr>
          <a:xfrm>
            <a:off x="62710" y="308052"/>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grpSp>
        <p:nvGrpSpPr>
          <p:cNvPr id="316436" name="Group 316435"/>
          <p:cNvGrpSpPr/>
          <p:nvPr/>
        </p:nvGrpSpPr>
        <p:grpSpPr>
          <a:xfrm>
            <a:off x="303180" y="2530504"/>
            <a:ext cx="4408520" cy="3234343"/>
            <a:chOff x="303180" y="2606704"/>
            <a:chExt cx="4408520" cy="3234343"/>
          </a:xfrm>
        </p:grpSpPr>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320005" y="3135154"/>
              <a:ext cx="4391695" cy="2686684"/>
            </a:xfrm>
            <a:prstGeom prst="rect">
              <a:avLst/>
            </a:prstGeom>
          </p:spPr>
        </p:pic>
        <p:grpSp>
          <p:nvGrpSpPr>
            <p:cNvPr id="11" name="Group 10"/>
            <p:cNvGrpSpPr/>
            <p:nvPr/>
          </p:nvGrpSpPr>
          <p:grpSpPr>
            <a:xfrm>
              <a:off x="370204" y="3135154"/>
              <a:ext cx="4341496" cy="396884"/>
              <a:chOff x="940810" y="652461"/>
              <a:chExt cx="7497618" cy="188923"/>
            </a:xfrm>
          </p:grpSpPr>
          <p:cxnSp>
            <p:nvCxnSpPr>
              <p:cNvPr id="12" name="Straight Arrow Connector 11"/>
              <p:cNvCxnSpPr/>
              <p:nvPr/>
            </p:nvCxnSpPr>
            <p:spPr bwMode="auto">
              <a:xfrm rot="5400000">
                <a:off x="84883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rot="5400000">
                <a:off x="1052480"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rot="5400000">
                <a:off x="12412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rot="5400000">
                <a:off x="45655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rot="5400000">
                <a:off x="47691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rot="5400000">
                <a:off x="49578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rot="5400000">
                <a:off x="51615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a:off x="53552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rot="5400000">
                <a:off x="55588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rot="5400000">
                <a:off x="57476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rot="5400000">
                <a:off x="59512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rot="5400000">
                <a:off x="29910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rot="5400000">
                <a:off x="319467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33834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rot="5400000">
                <a:off x="358706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5400000">
                <a:off x="378077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rot="5400000">
                <a:off x="39844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rot="5400000">
                <a:off x="41731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rot="5400000">
                <a:off x="43768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5400000">
                <a:off x="13918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a:off x="159554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17842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5400000">
                <a:off x="198793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rot="5400000">
                <a:off x="218165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rot="5400000">
                <a:off x="23852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rot="5400000">
                <a:off x="2574045"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rot="5400000">
                <a:off x="27776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5400000">
                <a:off x="61570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5400000">
                <a:off x="67499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5400000">
                <a:off x="69535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71422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auto">
              <a:xfrm rot="5400000">
                <a:off x="73459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rot="5400000">
                <a:off x="75396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77432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79320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81356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63575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65612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auto">
              <a:xfrm rot="5400000">
                <a:off x="83414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2060185" y="2606704"/>
              <a:ext cx="683200" cy="584775"/>
            </a:xfrm>
            <a:prstGeom prst="rect">
              <a:avLst/>
            </a:prstGeom>
            <a:noFill/>
          </p:spPr>
          <p:txBody>
            <a:bodyPr wrap="none" rtlCol="0">
              <a:spAutoFit/>
            </a:bodyPr>
            <a:lstStyle/>
            <a:p>
              <a:r>
                <a:rPr lang="en-US" sz="3200" i="1" dirty="0" smtClean="0">
                  <a:solidFill>
                    <a:srgbClr val="007635"/>
                  </a:solidFill>
                  <a:latin typeface="Symbol" pitchFamily="18" charset="2"/>
                  <a:cs typeface="Times New Roman" pitchFamily="18" charset="0"/>
                </a:rPr>
                <a:t>Ds</a:t>
              </a:r>
              <a:endParaRPr lang="en-US" sz="3200" i="1" baseline="-25000" dirty="0">
                <a:solidFill>
                  <a:srgbClr val="007635"/>
                </a:solidFill>
                <a:latin typeface="Times New Roman" pitchFamily="18" charset="0"/>
                <a:cs typeface="Times New Roman" pitchFamily="18" charset="0"/>
              </a:endParaRPr>
            </a:p>
          </p:txBody>
        </p:sp>
        <p:cxnSp>
          <p:nvCxnSpPr>
            <p:cNvPr id="52" name="Straight Connector 51"/>
            <p:cNvCxnSpPr/>
            <p:nvPr/>
          </p:nvCxnSpPr>
          <p:spPr>
            <a:xfrm>
              <a:off x="303180" y="3738563"/>
              <a:ext cx="4405644"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55" name="Group 28"/>
            <p:cNvGrpSpPr>
              <a:grpSpLocks/>
            </p:cNvGrpSpPr>
            <p:nvPr/>
          </p:nvGrpSpPr>
          <p:grpSpPr bwMode="auto">
            <a:xfrm>
              <a:off x="3064385" y="3763957"/>
              <a:ext cx="304800" cy="76200"/>
              <a:chOff x="762000" y="609600"/>
              <a:chExt cx="533400" cy="228600"/>
            </a:xfrm>
          </p:grpSpPr>
          <p:cxnSp>
            <p:nvCxnSpPr>
              <p:cNvPr id="56" name="Straight Connector 55"/>
              <p:cNvCxnSpPr/>
              <p:nvPr/>
            </p:nvCxnSpPr>
            <p:spPr>
              <a:xfrm>
                <a:off x="762000" y="609600"/>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37010" y="685800"/>
                <a:ext cx="3833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14798" y="762000"/>
                <a:ext cx="2278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89806" y="838200"/>
                <a:ext cx="777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0" name="TextBox 29"/>
            <p:cNvSpPr txBox="1">
              <a:spLocks noChangeArrowheads="1"/>
            </p:cNvSpPr>
            <p:nvPr/>
          </p:nvSpPr>
          <p:spPr bwMode="auto">
            <a:xfrm>
              <a:off x="2996120" y="3524241"/>
              <a:ext cx="431015" cy="276999"/>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W.T.</a:t>
              </a:r>
            </a:p>
          </p:txBody>
        </p:sp>
        <p:sp>
          <p:nvSpPr>
            <p:cNvPr id="61" name="TextBox 29"/>
            <p:cNvSpPr txBox="1">
              <a:spLocks noChangeArrowheads="1"/>
            </p:cNvSpPr>
            <p:nvPr/>
          </p:nvSpPr>
          <p:spPr bwMode="auto">
            <a:xfrm>
              <a:off x="1728563" y="3454400"/>
              <a:ext cx="591829" cy="338554"/>
            </a:xfrm>
            <a:prstGeom prst="rect">
              <a:avLst/>
            </a:prstGeom>
            <a:noFill/>
            <a:ln w="9525">
              <a:noFill/>
              <a:miter lim="800000"/>
              <a:headEnd/>
              <a:tailEnd/>
            </a:ln>
          </p:spPr>
          <p:txBody>
            <a:bodyPr wrap="none">
              <a:spAutoFit/>
            </a:bodyPr>
            <a:lstStyle/>
            <a:p>
              <a:r>
                <a:rPr lang="en-US" sz="1600" dirty="0" smtClean="0">
                  <a:solidFill>
                    <a:schemeClr val="bg1"/>
                  </a:solidFill>
                  <a:latin typeface="Calibri" pitchFamily="34" charset="0"/>
                </a:rPr>
                <a:t>Sand</a:t>
              </a:r>
              <a:endParaRPr lang="en-US" sz="1600" dirty="0">
                <a:solidFill>
                  <a:schemeClr val="bg1"/>
                </a:solidFill>
                <a:latin typeface="Calibri" pitchFamily="34" charset="0"/>
              </a:endParaRPr>
            </a:p>
          </p:txBody>
        </p:sp>
        <p:sp>
          <p:nvSpPr>
            <p:cNvPr id="62" name="TextBox 29"/>
            <p:cNvSpPr txBox="1">
              <a:spLocks noChangeArrowheads="1"/>
            </p:cNvSpPr>
            <p:nvPr/>
          </p:nvSpPr>
          <p:spPr bwMode="auto">
            <a:xfrm>
              <a:off x="442925" y="4419202"/>
              <a:ext cx="571503" cy="369332"/>
            </a:xfrm>
            <a:prstGeom prst="rect">
              <a:avLst/>
            </a:prstGeom>
            <a:noFill/>
            <a:ln w="9525">
              <a:noFill/>
              <a:miter lim="800000"/>
              <a:headEnd/>
              <a:tailEnd/>
            </a:ln>
          </p:spPr>
          <p:txBody>
            <a:bodyPr wrap="none">
              <a:spAutoFit/>
            </a:bodyPr>
            <a:lstStyle/>
            <a:p>
              <a:r>
                <a:rPr lang="en-US" dirty="0" smtClean="0">
                  <a:solidFill>
                    <a:schemeClr val="bg1"/>
                  </a:solidFill>
                  <a:latin typeface="Calibri" pitchFamily="34" charset="0"/>
                </a:rPr>
                <a:t>Clay</a:t>
              </a:r>
              <a:endParaRPr lang="en-US" dirty="0">
                <a:solidFill>
                  <a:schemeClr val="bg1"/>
                </a:solidFill>
                <a:latin typeface="Calibri" pitchFamily="34" charset="0"/>
              </a:endParaRPr>
            </a:p>
          </p:txBody>
        </p:sp>
        <p:sp>
          <p:nvSpPr>
            <p:cNvPr id="63" name="TextBox 29"/>
            <p:cNvSpPr txBox="1">
              <a:spLocks noChangeArrowheads="1"/>
            </p:cNvSpPr>
            <p:nvPr/>
          </p:nvSpPr>
          <p:spPr bwMode="auto">
            <a:xfrm>
              <a:off x="1837857" y="5471715"/>
              <a:ext cx="644728" cy="369332"/>
            </a:xfrm>
            <a:prstGeom prst="rect">
              <a:avLst/>
            </a:prstGeom>
            <a:noFill/>
            <a:ln w="9525">
              <a:noFill/>
              <a:miter lim="800000"/>
              <a:headEnd/>
              <a:tailEnd/>
            </a:ln>
          </p:spPr>
          <p:txBody>
            <a:bodyPr wrap="none">
              <a:spAutoFit/>
            </a:bodyPr>
            <a:lstStyle/>
            <a:p>
              <a:r>
                <a:rPr lang="en-US" dirty="0" smtClean="0">
                  <a:solidFill>
                    <a:schemeClr val="bg1"/>
                  </a:solidFill>
                  <a:latin typeface="Calibri" pitchFamily="34" charset="0"/>
                </a:rPr>
                <a:t>Sand</a:t>
              </a:r>
              <a:endParaRPr lang="en-US" dirty="0">
                <a:solidFill>
                  <a:schemeClr val="bg1"/>
                </a:solidFill>
                <a:latin typeface="Calibri" pitchFamily="34" charset="0"/>
              </a:endParaRPr>
            </a:p>
          </p:txBody>
        </p:sp>
        <p:cxnSp>
          <p:nvCxnSpPr>
            <p:cNvPr id="54" name="Straight Arrow Connector 53"/>
            <p:cNvCxnSpPr/>
            <p:nvPr/>
          </p:nvCxnSpPr>
          <p:spPr>
            <a:xfrm flipH="1">
              <a:off x="1505408" y="3929063"/>
              <a:ext cx="1438" cy="1457325"/>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1" name="TextBox 29"/>
            <p:cNvSpPr txBox="1">
              <a:spLocks noChangeArrowheads="1"/>
            </p:cNvSpPr>
            <p:nvPr/>
          </p:nvSpPr>
          <p:spPr bwMode="auto">
            <a:xfrm>
              <a:off x="1226000" y="4519225"/>
              <a:ext cx="344966" cy="400110"/>
            </a:xfrm>
            <a:prstGeom prst="rect">
              <a:avLst/>
            </a:prstGeom>
            <a:noFill/>
            <a:ln w="9525">
              <a:noFill/>
              <a:miter lim="800000"/>
              <a:headEnd/>
              <a:tailEnd/>
            </a:ln>
          </p:spPr>
          <p:txBody>
            <a:bodyPr wrap="none">
              <a:spAutoFit/>
            </a:bodyPr>
            <a:lstStyle/>
            <a:p>
              <a:r>
                <a:rPr lang="en-US" sz="2000" dirty="0" smtClean="0">
                  <a:solidFill>
                    <a:schemeClr val="bg1"/>
                  </a:solidFill>
                  <a:latin typeface="Calibri" pitchFamily="34" charset="0"/>
                </a:rPr>
                <a:t>H</a:t>
              </a:r>
              <a:endParaRPr lang="en-US" sz="2000" dirty="0">
                <a:solidFill>
                  <a:schemeClr val="bg1"/>
                </a:solidFill>
                <a:latin typeface="Calibri" pitchFamily="34" charset="0"/>
              </a:endParaRPr>
            </a:p>
          </p:txBody>
        </p:sp>
      </p:grpSp>
      <p:grpSp>
        <p:nvGrpSpPr>
          <p:cNvPr id="316435" name="Group 316434"/>
          <p:cNvGrpSpPr/>
          <p:nvPr/>
        </p:nvGrpSpPr>
        <p:grpSpPr>
          <a:xfrm>
            <a:off x="4946454" y="2590800"/>
            <a:ext cx="4159446" cy="3446498"/>
            <a:chOff x="4946454" y="2133267"/>
            <a:chExt cx="4159446" cy="3446498"/>
          </a:xfrm>
        </p:grpSpPr>
        <p:cxnSp>
          <p:nvCxnSpPr>
            <p:cNvPr id="316424" name="Straight Arrow Connector 316423"/>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6426" name="Straight Arrow Connector 316425"/>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6428" name="Straight Connector 316427"/>
            <p:cNvCxnSpPr/>
            <p:nvPr/>
          </p:nvCxnSpPr>
          <p:spPr>
            <a:xfrm flipV="1">
              <a:off x="5562600" y="3929063"/>
              <a:ext cx="1295400" cy="1100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430" name="Straight Connector 316429"/>
            <p:cNvCxnSpPr/>
            <p:nvPr/>
          </p:nvCxnSpPr>
          <p:spPr>
            <a:xfrm>
              <a:off x="6858000" y="3929063"/>
              <a:ext cx="18300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6432" name="Straight Connector 316431"/>
            <p:cNvCxnSpPr/>
            <p:nvPr/>
          </p:nvCxnSpPr>
          <p:spPr>
            <a:xfrm>
              <a:off x="6858000" y="3929063"/>
              <a:ext cx="0" cy="110013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316434" name="Straight Arrow Connector 316433"/>
            <p:cNvCxnSpPr/>
            <p:nvPr/>
          </p:nvCxnSpPr>
          <p:spPr>
            <a:xfrm flipV="1">
              <a:off x="7620000" y="3929063"/>
              <a:ext cx="0" cy="11001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78400" y="4172317"/>
              <a:ext cx="558166" cy="461665"/>
            </a:xfrm>
            <a:prstGeom prst="rect">
              <a:avLst/>
            </a:prstGeom>
            <a:solidFill>
              <a:schemeClr val="tx1"/>
            </a:solidFill>
          </p:spPr>
          <p:txBody>
            <a:bodyPr wrap="none" rtlCol="0">
              <a:spAutoFit/>
            </a:bodyPr>
            <a:lstStyle/>
            <a:p>
              <a:r>
                <a:rPr lang="en-US" sz="2400" i="1" dirty="0" smtClean="0">
                  <a:solidFill>
                    <a:schemeClr val="bg1"/>
                  </a:solidFill>
                  <a:latin typeface="Symbol" pitchFamily="18" charset="2"/>
                  <a:cs typeface="Times New Roman" pitchFamily="18" charset="0"/>
                </a:rPr>
                <a:t>Ds</a:t>
              </a:r>
              <a:endParaRPr lang="en-US" sz="2400" i="1" baseline="-25000" dirty="0">
                <a:solidFill>
                  <a:schemeClr val="bg1"/>
                </a:solidFill>
                <a:latin typeface="Times New Roman" pitchFamily="18" charset="0"/>
                <a:cs typeface="Times New Roman" pitchFamily="18" charset="0"/>
              </a:endParaRPr>
            </a:p>
          </p:txBody>
        </p:sp>
        <p:sp>
          <p:nvSpPr>
            <p:cNvPr id="85" name="TextBox 84"/>
            <p:cNvSpPr txBox="1"/>
            <p:nvPr/>
          </p:nvSpPr>
          <p:spPr>
            <a:xfrm>
              <a:off x="8083825" y="5118100"/>
              <a:ext cx="1022075" cy="461665"/>
            </a:xfrm>
            <a:prstGeom prst="rect">
              <a:avLst/>
            </a:prstGeom>
            <a:noFill/>
          </p:spPr>
          <p:txBody>
            <a:bodyPr wrap="none" rtlCol="0">
              <a:spAutoFit/>
            </a:bodyPr>
            <a:lstStyle/>
            <a:p>
              <a:r>
                <a:rPr lang="en-US" sz="2400" i="1" dirty="0" smtClean="0">
                  <a:solidFill>
                    <a:schemeClr val="bg1"/>
                  </a:solidFill>
                  <a:latin typeface="Times New Roman" pitchFamily="18" charset="0"/>
                  <a:cs typeface="Times New Roman" pitchFamily="18" charset="0"/>
                </a:rPr>
                <a:t>Time, t</a:t>
              </a:r>
              <a:endParaRPr lang="en-US" sz="2400" i="1" baseline="-25000" dirty="0">
                <a:solidFill>
                  <a:schemeClr val="bg1"/>
                </a:solidFill>
                <a:latin typeface="Times New Roman" pitchFamily="18" charset="0"/>
                <a:cs typeface="Times New Roman" pitchFamily="18" charset="0"/>
              </a:endParaRPr>
            </a:p>
          </p:txBody>
        </p:sp>
        <p:sp>
          <p:nvSpPr>
            <p:cNvPr id="87" name="TextBox 86"/>
            <p:cNvSpPr txBox="1"/>
            <p:nvPr/>
          </p:nvSpPr>
          <p:spPr>
            <a:xfrm>
              <a:off x="4946454" y="2133267"/>
              <a:ext cx="1752849" cy="1200329"/>
            </a:xfrm>
            <a:prstGeom prst="rect">
              <a:avLst/>
            </a:prstGeom>
            <a:noFill/>
          </p:spPr>
          <p:txBody>
            <a:bodyPr wrap="square" rtlCol="0">
              <a:spAutoFit/>
            </a:bodyPr>
            <a:lstStyle/>
            <a:p>
              <a:r>
                <a:rPr lang="en-US" sz="2400" i="1" dirty="0" smtClean="0">
                  <a:solidFill>
                    <a:schemeClr val="bg1"/>
                  </a:solidFill>
                  <a:latin typeface="Times New Roman" pitchFamily="18" charset="0"/>
                  <a:cs typeface="Times New Roman" pitchFamily="18" charset="0"/>
                </a:rPr>
                <a:t>Load per unit area, </a:t>
              </a:r>
              <a:r>
                <a:rPr lang="en-US" sz="2400" i="1" dirty="0" smtClean="0">
                  <a:solidFill>
                    <a:schemeClr val="bg1"/>
                  </a:solidFill>
                  <a:latin typeface="Symbol" pitchFamily="18" charset="2"/>
                  <a:cs typeface="Times New Roman" pitchFamily="18" charset="0"/>
                </a:rPr>
                <a:t>Ds</a:t>
              </a:r>
              <a:endParaRPr lang="en-US" sz="2400" i="1" baseline="-25000" dirty="0">
                <a:solidFill>
                  <a:schemeClr val="bg1"/>
                </a:solidFill>
                <a:latin typeface="Symbol" pitchFamily="18" charset="2"/>
                <a:cs typeface="Times New Roman" pitchFamily="18" charset="0"/>
              </a:endParaRPr>
            </a:p>
          </p:txBody>
        </p:sp>
        <p:sp>
          <p:nvSpPr>
            <p:cNvPr id="88" name="TextBox 87"/>
            <p:cNvSpPr txBox="1"/>
            <p:nvPr/>
          </p:nvSpPr>
          <p:spPr>
            <a:xfrm>
              <a:off x="6699303" y="5029200"/>
              <a:ext cx="360996" cy="461665"/>
            </a:xfrm>
            <a:prstGeom prst="rect">
              <a:avLst/>
            </a:prstGeom>
            <a:noFill/>
          </p:spPr>
          <p:txBody>
            <a:bodyPr wrap="none" rtlCol="0">
              <a:spAutoFit/>
            </a:bodyPr>
            <a:lstStyle/>
            <a:p>
              <a:r>
                <a:rPr lang="en-US" sz="2400" i="1" dirty="0" smtClean="0">
                  <a:solidFill>
                    <a:schemeClr val="bg1"/>
                  </a:solidFill>
                  <a:latin typeface="Times New Roman" pitchFamily="18" charset="0"/>
                  <a:cs typeface="Times New Roman" pitchFamily="18" charset="0"/>
                </a:rPr>
                <a:t>t</a:t>
              </a:r>
              <a:r>
                <a:rPr lang="en-US" sz="2400" i="1" baseline="-25000" dirty="0" smtClean="0">
                  <a:solidFill>
                    <a:schemeClr val="bg1"/>
                  </a:solidFill>
                  <a:latin typeface="Times New Roman" pitchFamily="18" charset="0"/>
                  <a:cs typeface="Times New Roman" pitchFamily="18" charset="0"/>
                </a:rPr>
                <a:t>c</a:t>
              </a:r>
              <a:endParaRPr lang="en-US" sz="2400" i="1" baseline="-25000" dirty="0">
                <a:solidFill>
                  <a:schemeClr val="bg1"/>
                </a:solidFill>
                <a:latin typeface="Times New Roman" pitchFamily="18" charset="0"/>
                <a:cs typeface="Times New Roman" pitchFamily="18" charset="0"/>
              </a:endParaRPr>
            </a:p>
          </p:txBody>
        </p:sp>
      </p:grpSp>
      <p:graphicFrame>
        <p:nvGraphicFramePr>
          <p:cNvPr id="316437" name="Object 316436"/>
          <p:cNvGraphicFramePr>
            <a:graphicFrameLocks noChangeAspect="1"/>
          </p:cNvGraphicFramePr>
          <p:nvPr>
            <p:extLst>
              <p:ext uri="{D42A27DB-BD31-4B8C-83A1-F6EECF244321}">
                <p14:modId xmlns:p14="http://schemas.microsoft.com/office/powerpoint/2010/main" val="3460212013"/>
              </p:ext>
            </p:extLst>
          </p:nvPr>
        </p:nvGraphicFramePr>
        <p:xfrm>
          <a:off x="6879801" y="2956264"/>
          <a:ext cx="1527543" cy="999148"/>
        </p:xfrm>
        <a:graphic>
          <a:graphicData uri="http://schemas.openxmlformats.org/presentationml/2006/ole">
            <mc:AlternateContent xmlns:mc="http://schemas.openxmlformats.org/markup-compatibility/2006">
              <mc:Choice xmlns:v="urn:schemas-microsoft-com:vml" Requires="v">
                <p:oleObj spid="_x0000_s323605" name="Equation" r:id="rId6" imgW="622030" imgH="431613" progId="Equation.3">
                  <p:embed/>
                </p:oleObj>
              </mc:Choice>
              <mc:Fallback>
                <p:oleObj name="Equation" r:id="rId6" imgW="622030" imgH="431613" progId="Equation.3">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801" y="2956264"/>
                        <a:ext cx="1527543" cy="999148"/>
                      </a:xfrm>
                      <a:prstGeom prst="rect">
                        <a:avLst/>
                      </a:prstGeom>
                      <a:noFill/>
                      <a:ln w="9525">
                        <a:solidFill>
                          <a:srgbClr val="988744"/>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 name="TextBox 71"/>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73" name="TextBox 72"/>
          <p:cNvSpPr txBox="1"/>
          <p:nvPr/>
        </p:nvSpPr>
        <p:spPr>
          <a:xfrm>
            <a:off x="0" y="0"/>
            <a:ext cx="1553630" cy="261610"/>
          </a:xfrm>
          <a:prstGeom prst="rect">
            <a:avLst/>
          </a:prstGeom>
          <a:noFill/>
        </p:spPr>
        <p:txBody>
          <a:bodyPr wrap="none" rtlCol="0">
            <a:spAutoFit/>
          </a:bodyPr>
          <a:lstStyle/>
          <a:p>
            <a:r>
              <a:rPr lang="en-US" sz="1100" dirty="0" smtClean="0">
                <a:solidFill>
                  <a:srgbClr val="FF0000"/>
                </a:solidFill>
              </a:rPr>
              <a:t>Section 1   Lecture 11</a:t>
            </a:r>
            <a:endParaRPr lang="en-US" sz="1100" dirty="0">
              <a:solidFill>
                <a:srgbClr val="FF0000"/>
              </a:solidFill>
            </a:endParaRPr>
          </a:p>
        </p:txBody>
      </p:sp>
      <p:sp>
        <p:nvSpPr>
          <p:cNvPr id="74" name="Rectangle 73"/>
          <p:cNvSpPr/>
          <p:nvPr/>
        </p:nvSpPr>
        <p:spPr>
          <a:xfrm>
            <a:off x="6986554" y="5923140"/>
            <a:ext cx="1095172" cy="369332"/>
          </a:xfrm>
          <a:prstGeom prst="rect">
            <a:avLst/>
          </a:prstGeom>
        </p:spPr>
        <p:txBody>
          <a:bodyPr wrap="none">
            <a:spAutoFit/>
          </a:bodyPr>
          <a:lstStyle/>
          <a:p>
            <a:r>
              <a:rPr lang="en-US" dirty="0" smtClean="0">
                <a:solidFill>
                  <a:schemeClr val="bg1"/>
                </a:solidFill>
              </a:rPr>
              <a:t>Figure 1 </a:t>
            </a:r>
            <a:endParaRPr lang="en-US" dirty="0"/>
          </a:p>
        </p:txBody>
      </p:sp>
      <mc:AlternateContent xmlns:mc="http://schemas.openxmlformats.org/markup-compatibility/2006" xmlns:p14="http://schemas.microsoft.com/office/powerpoint/2010/main">
        <mc:Choice Requires="p14">
          <p:contentPart p14:bwMode="auto" r:id="rId8">
            <p14:nvContentPartPr>
              <p14:cNvPr id="323602" name="Ink 18"/>
              <p14:cNvContentPartPr>
                <a14:cpLocks xmlns:a14="http://schemas.microsoft.com/office/drawing/2010/main" noRot="1" noChangeAspect="1" noEditPoints="1" noChangeArrowheads="1" noChangeShapeType="1"/>
              </p14:cNvContentPartPr>
              <p14:nvPr/>
            </p14:nvContentPartPr>
            <p14:xfrm>
              <a:off x="6761163" y="3071813"/>
              <a:ext cx="609600" cy="739775"/>
            </p14:xfrm>
          </p:contentPart>
        </mc:Choice>
        <mc:Fallback xmlns="">
          <p:pic>
            <p:nvPicPr>
              <p:cNvPr id="323602" name="Ink 18"/>
              <p:cNvPicPr>
                <a:picLocks noRot="1" noChangeAspect="1" noEditPoints="1" noChangeArrowheads="1" noChangeShapeType="1"/>
              </p:cNvPicPr>
              <p:nvPr/>
            </p:nvPicPr>
            <p:blipFill>
              <a:blip r:embed="rId9"/>
              <a:stretch>
                <a:fillRect/>
              </a:stretch>
            </p:blipFill>
            <p:spPr>
              <a:xfrm>
                <a:off x="6751134" y="3067133"/>
                <a:ext cx="630374" cy="75453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23603" name="Ink 19"/>
              <p14:cNvContentPartPr>
                <a14:cpLocks xmlns:a14="http://schemas.microsoft.com/office/drawing/2010/main" noRot="1" noChangeAspect="1" noEditPoints="1" noChangeArrowheads="1" noChangeShapeType="1"/>
              </p14:cNvContentPartPr>
              <p14:nvPr/>
            </p14:nvContentPartPr>
            <p14:xfrm>
              <a:off x="7935913" y="2884488"/>
              <a:ext cx="558800" cy="617537"/>
            </p14:xfrm>
          </p:contentPart>
        </mc:Choice>
        <mc:Fallback xmlns="">
          <p:pic>
            <p:nvPicPr>
              <p:cNvPr id="323603" name="Ink 19"/>
              <p:cNvPicPr>
                <a:picLocks noRot="1" noChangeAspect="1" noEditPoints="1" noChangeArrowheads="1" noChangeShapeType="1"/>
              </p:cNvPicPr>
              <p:nvPr/>
            </p:nvPicPr>
            <p:blipFill>
              <a:blip r:embed="rId11"/>
              <a:stretch>
                <a:fillRect/>
              </a:stretch>
            </p:blipFill>
            <p:spPr>
              <a:xfrm>
                <a:off x="7927632" y="2874027"/>
                <a:ext cx="576803" cy="636655"/>
              </a:xfrm>
              <a:prstGeom prst="rect">
                <a:avLst/>
              </a:prstGeom>
            </p:spPr>
          </p:pic>
        </mc:Fallback>
      </mc:AlternateContent>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1" name="Group 150"/>
          <p:cNvGrpSpPr/>
          <p:nvPr/>
        </p:nvGrpSpPr>
        <p:grpSpPr>
          <a:xfrm>
            <a:off x="2450196" y="442261"/>
            <a:ext cx="3086524" cy="3596355"/>
            <a:chOff x="3110596" y="442261"/>
            <a:chExt cx="3086524" cy="3596355"/>
          </a:xfrm>
        </p:grpSpPr>
        <p:grpSp>
          <p:nvGrpSpPr>
            <p:cNvPr id="122" name="Group 121"/>
            <p:cNvGrpSpPr/>
            <p:nvPr/>
          </p:nvGrpSpPr>
          <p:grpSpPr>
            <a:xfrm>
              <a:off x="3414835" y="738097"/>
              <a:ext cx="2782285" cy="3300519"/>
              <a:chOff x="5038476" y="3363894"/>
              <a:chExt cx="1865767" cy="2213286"/>
            </a:xfrm>
          </p:grpSpPr>
          <p:sp>
            <p:nvSpPr>
              <p:cNvPr id="100" name="Rectangle 99"/>
              <p:cNvSpPr/>
              <p:nvPr/>
            </p:nvSpPr>
            <p:spPr>
              <a:xfrm>
                <a:off x="5259895" y="4012797"/>
                <a:ext cx="1036196" cy="1564383"/>
              </a:xfrm>
              <a:prstGeom prst="rect">
                <a:avLst/>
              </a:prstGeom>
              <a:gradFill>
                <a:gsLst>
                  <a:gs pos="1000">
                    <a:srgbClr val="03D4A8"/>
                  </a:gs>
                  <a:gs pos="9000">
                    <a:srgbClr val="21D6E0"/>
                  </a:gs>
                  <a:gs pos="25000">
                    <a:srgbClr val="0087E6"/>
                  </a:gs>
                  <a:gs pos="100000">
                    <a:srgbClr val="005CBF"/>
                  </a:gs>
                </a:gsLst>
                <a:lin ang="5400000" scaled="0"/>
              </a:grad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5259895" y="4478630"/>
                <a:ext cx="1036196" cy="1098550"/>
              </a:xfrm>
              <a:prstGeom prst="rect">
                <a:avLst/>
              </a:prstGeom>
              <a:pattFill prst="wdDnDiag">
                <a:fgClr>
                  <a:schemeClr val="accent1">
                    <a:lumMod val="75000"/>
                  </a:schemeClr>
                </a:fgClr>
                <a:bgClr>
                  <a:schemeClr val="tx1"/>
                </a:bgClr>
              </a:pattFill>
              <a:ln w="31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p:cNvSpPr txBox="1"/>
              <p:nvPr/>
            </p:nvSpPr>
            <p:spPr>
              <a:xfrm>
                <a:off x="5406915" y="4237675"/>
                <a:ext cx="747705" cy="338554"/>
              </a:xfrm>
              <a:prstGeom prst="rect">
                <a:avLst/>
              </a:prstGeom>
              <a:noFill/>
            </p:spPr>
            <p:txBody>
              <a:bodyPr wrap="none" rtlCol="0">
                <a:spAutoFit/>
              </a:bodyPr>
              <a:lstStyle/>
              <a:p>
                <a:pPr algn="ctr"/>
                <a:r>
                  <a:rPr lang="en-US" sz="1600" dirty="0" smtClean="0">
                    <a:effectLst>
                      <a:outerShdw blurRad="38100" dist="38100" dir="2700000" algn="tl">
                        <a:srgbClr val="000000">
                          <a:alpha val="43137"/>
                        </a:srgbClr>
                      </a:outerShdw>
                    </a:effectLst>
                    <a:latin typeface="Arial" pitchFamily="34" charset="0"/>
                    <a:cs typeface="Arial" pitchFamily="34" charset="0"/>
                  </a:rPr>
                  <a:t>Water</a:t>
                </a:r>
              </a:p>
            </p:txBody>
          </p:sp>
          <p:sp>
            <p:nvSpPr>
              <p:cNvPr id="103" name="TextBox 102"/>
              <p:cNvSpPr txBox="1"/>
              <p:nvPr/>
            </p:nvSpPr>
            <p:spPr>
              <a:xfrm>
                <a:off x="5380659" y="4858628"/>
                <a:ext cx="800219" cy="338554"/>
              </a:xfrm>
              <a:prstGeom prst="rect">
                <a:avLst/>
              </a:prstGeom>
              <a:noFill/>
            </p:spPr>
            <p:txBody>
              <a:bodyPr wrap="none" rtlCol="0">
                <a:spAutoFit/>
              </a:bodyPr>
              <a:lstStyle/>
              <a:p>
                <a:pPr algn="ctr"/>
                <a:r>
                  <a:rPr lang="en-US"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Solids</a:t>
                </a:r>
              </a:p>
            </p:txBody>
          </p:sp>
          <p:cxnSp>
            <p:nvCxnSpPr>
              <p:cNvPr id="104" name="Straight Connector 103"/>
              <p:cNvCxnSpPr/>
              <p:nvPr/>
            </p:nvCxnSpPr>
            <p:spPr>
              <a:xfrm flipV="1">
                <a:off x="5038476" y="3798939"/>
                <a:ext cx="1746795" cy="7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5038476" y="4012797"/>
                <a:ext cx="21691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6351450" y="4012797"/>
                <a:ext cx="4338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110482" y="3619500"/>
                <a:ext cx="0" cy="17944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5110482" y="4012797"/>
                <a:ext cx="0" cy="21630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6559513" y="3612728"/>
                <a:ext cx="0" cy="1794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6559513" y="4006025"/>
                <a:ext cx="0" cy="2163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550368" y="3363894"/>
                <a:ext cx="353875" cy="268309"/>
              </a:xfrm>
              <a:prstGeom prst="rect">
                <a:avLst/>
              </a:prstGeom>
              <a:noFill/>
            </p:spPr>
            <p:txBody>
              <a:bodyPr wrap="none" rtlCol="0">
                <a:spAutoFit/>
              </a:bodyPr>
              <a:lstStyle/>
              <a:p>
                <a:pPr algn="ctr"/>
                <a:r>
                  <a:rPr lang="en-US" sz="2000" dirty="0" smtClean="0">
                    <a:solidFill>
                      <a:srgbClr val="FF0000"/>
                    </a:solidFill>
                    <a:effectLst>
                      <a:outerShdw blurRad="38100" dist="38100" dir="2700000" algn="tl">
                        <a:srgbClr val="000000">
                          <a:alpha val="43137"/>
                        </a:srgbClr>
                      </a:outerShdw>
                    </a:effectLst>
                    <a:latin typeface="Symbol" pitchFamily="18" charset="2"/>
                    <a:cs typeface="Arial" pitchFamily="34" charset="0"/>
                  </a:rPr>
                  <a:t>D</a:t>
                </a:r>
                <a:r>
                  <a:rPr lang="en-US" sz="2000" dirty="0">
                    <a:solidFill>
                      <a:srgbClr val="FF0000"/>
                    </a:solidFill>
                    <a:effectLst>
                      <a:outerShdw blurRad="38100" dist="38100" dir="2700000" algn="tl">
                        <a:srgbClr val="000000">
                          <a:alpha val="43137"/>
                        </a:srgbClr>
                      </a:outerShdw>
                    </a:effectLst>
                    <a:latin typeface="Arial" pitchFamily="34" charset="0"/>
                    <a:cs typeface="Arial" pitchFamily="34" charset="0"/>
                  </a:rPr>
                  <a:t>H</a:t>
                </a:r>
                <a:endParaRPr lang="en-US" sz="2000"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12" name="Straight Arrow Connector 111"/>
              <p:cNvCxnSpPr/>
              <p:nvPr/>
            </p:nvCxnSpPr>
            <p:spPr>
              <a:xfrm>
                <a:off x="5413365" y="3501820"/>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5259895" y="3806620"/>
                <a:ext cx="1036196" cy="206177"/>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Arrow Connector 113"/>
              <p:cNvCxnSpPr/>
              <p:nvPr/>
            </p:nvCxnSpPr>
            <p:spPr>
              <a:xfrm>
                <a:off x="5560383" y="3507653"/>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5707401" y="3507653"/>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5854419" y="3505806"/>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6001437" y="3505806"/>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6148455" y="3507653"/>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5266347" y="3499034"/>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6295474" y="3513486"/>
                <a:ext cx="0" cy="2931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5663668" y="3455311"/>
                <a:ext cx="227030" cy="247669"/>
              </a:xfrm>
              <a:prstGeom prst="rect">
                <a:avLst/>
              </a:prstGeom>
              <a:noFill/>
            </p:spPr>
            <p:txBody>
              <a:bodyPr wrap="none" rtlCol="0">
                <a:spAutoFit/>
              </a:bodyPr>
              <a:lstStyle/>
              <a:p>
                <a:pPr algn="ct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24" name="TextBox 123"/>
            <p:cNvSpPr txBox="1"/>
            <p:nvPr/>
          </p:nvSpPr>
          <p:spPr>
            <a:xfrm>
              <a:off x="3110596" y="488044"/>
              <a:ext cx="543739" cy="461665"/>
            </a:xfrm>
            <a:prstGeom prst="rect">
              <a:avLst/>
            </a:prstGeom>
            <a:noFill/>
          </p:spPr>
          <p:txBody>
            <a:bodyPr wrap="non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D</a:t>
              </a:r>
              <a:r>
                <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a:t>
              </a:r>
              <a:endParaRPr lang="en-US" sz="2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26" name="Straight Connector 125"/>
            <p:cNvCxnSpPr/>
            <p:nvPr/>
          </p:nvCxnSpPr>
          <p:spPr>
            <a:xfrm>
              <a:off x="3768368" y="1841640"/>
              <a:ext cx="150915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768368" y="1930400"/>
              <a:ext cx="150915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68368" y="1993900"/>
              <a:ext cx="150915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41" name="Group 140"/>
            <p:cNvGrpSpPr/>
            <p:nvPr/>
          </p:nvGrpSpPr>
          <p:grpSpPr>
            <a:xfrm>
              <a:off x="3738298" y="659232"/>
              <a:ext cx="1534663" cy="218565"/>
              <a:chOff x="5610728" y="4644173"/>
              <a:chExt cx="1534663" cy="437130"/>
            </a:xfrm>
          </p:grpSpPr>
          <p:cxnSp>
            <p:nvCxnSpPr>
              <p:cNvPr id="132" name="Straight Arrow Connector 131"/>
              <p:cNvCxnSpPr/>
              <p:nvPr/>
            </p:nvCxnSpPr>
            <p:spPr>
              <a:xfrm>
                <a:off x="5829965"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6049203"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6268440"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6487678"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706915"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6926153"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5610728"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7145391"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3732624" y="442261"/>
              <a:ext cx="1534663" cy="155448"/>
              <a:chOff x="5610728" y="4644173"/>
              <a:chExt cx="1534663" cy="437130"/>
            </a:xfrm>
          </p:grpSpPr>
          <p:cxnSp>
            <p:nvCxnSpPr>
              <p:cNvPr id="143" name="Straight Arrow Connector 142"/>
              <p:cNvCxnSpPr/>
              <p:nvPr/>
            </p:nvCxnSpPr>
            <p:spPr>
              <a:xfrm>
                <a:off x="5829965"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6049203"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6268440"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6487678"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6706915"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6926153"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5610728"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7145391" y="4644173"/>
                <a:ext cx="0" cy="437130"/>
              </a:xfrm>
              <a:prstGeom prst="straightConnector1">
                <a:avLst/>
              </a:prstGeom>
              <a:ln w="19050">
                <a:solidFill>
                  <a:srgbClr val="FF6565"/>
                </a:solidFill>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152" name="Object 151"/>
          <p:cNvGraphicFramePr>
            <a:graphicFrameLocks noChangeAspect="1"/>
          </p:cNvGraphicFramePr>
          <p:nvPr>
            <p:extLst>
              <p:ext uri="{D42A27DB-BD31-4B8C-83A1-F6EECF244321}">
                <p14:modId xmlns:p14="http://schemas.microsoft.com/office/powerpoint/2010/main" val="1310303671"/>
              </p:ext>
            </p:extLst>
          </p:nvPr>
        </p:nvGraphicFramePr>
        <p:xfrm>
          <a:off x="177505" y="291739"/>
          <a:ext cx="1727200" cy="868363"/>
        </p:xfrm>
        <a:graphic>
          <a:graphicData uri="http://schemas.openxmlformats.org/presentationml/2006/ole">
            <mc:AlternateContent xmlns:mc="http://schemas.openxmlformats.org/markup-compatibility/2006">
              <mc:Choice xmlns:v="urn:schemas-microsoft-com:vml" Requires="v">
                <p:oleObj spid="_x0000_s231816" name="Equation" r:id="rId4" imgW="812447" imgH="431613" progId="Equation.3">
                  <p:embed/>
                </p:oleObj>
              </mc:Choice>
              <mc:Fallback>
                <p:oleObj name="Equation" r:id="rId4" imgW="812447" imgH="431613" progId="Equation.3">
                  <p:embed/>
                  <p:pic>
                    <p:nvPicPr>
                      <p:cNvPr id="0" name="Picture 3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05" y="291739"/>
                        <a:ext cx="1727200" cy="868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6" name="Group 185"/>
          <p:cNvGrpSpPr/>
          <p:nvPr/>
        </p:nvGrpSpPr>
        <p:grpSpPr>
          <a:xfrm>
            <a:off x="240835" y="1872240"/>
            <a:ext cx="3865494" cy="3349980"/>
            <a:chOff x="240835" y="2151640"/>
            <a:chExt cx="3865494" cy="3349980"/>
          </a:xfrm>
        </p:grpSpPr>
        <p:grpSp>
          <p:nvGrpSpPr>
            <p:cNvPr id="99" name="Group 98"/>
            <p:cNvGrpSpPr/>
            <p:nvPr/>
          </p:nvGrpSpPr>
          <p:grpSpPr>
            <a:xfrm>
              <a:off x="533399" y="2545968"/>
              <a:ext cx="3250613" cy="2635632"/>
              <a:chOff x="914400" y="1371600"/>
              <a:chExt cx="2819400" cy="2286000"/>
            </a:xfrm>
          </p:grpSpPr>
          <p:cxnSp>
            <p:nvCxnSpPr>
              <p:cNvPr id="96" name="Straight Arrow Connector 95"/>
              <p:cNvCxnSpPr/>
              <p:nvPr/>
            </p:nvCxnSpPr>
            <p:spPr>
              <a:xfrm flipV="1">
                <a:off x="914400" y="1371600"/>
                <a:ext cx="0" cy="2286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914400" y="3657600"/>
                <a:ext cx="28194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61" name="TextBox 160"/>
            <p:cNvSpPr txBox="1"/>
            <p:nvPr/>
          </p:nvSpPr>
          <p:spPr>
            <a:xfrm>
              <a:off x="240835" y="2151640"/>
              <a:ext cx="343364"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162" name="TextBox 161"/>
            <p:cNvSpPr txBox="1"/>
            <p:nvPr/>
          </p:nvSpPr>
          <p:spPr>
            <a:xfrm>
              <a:off x="3742127" y="4978400"/>
              <a:ext cx="364202"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endParaRPr lang="en-US" sz="2800" i="1" dirty="0">
                <a:solidFill>
                  <a:schemeClr val="bg1"/>
                </a:solidFill>
                <a:latin typeface="Times New Roman" pitchFamily="18" charset="0"/>
                <a:cs typeface="Times New Roman" pitchFamily="18" charset="0"/>
              </a:endParaRPr>
            </a:p>
          </p:txBody>
        </p:sp>
        <p:sp>
          <p:nvSpPr>
            <p:cNvPr id="163" name="Freeform 162"/>
            <p:cNvSpPr/>
            <p:nvPr/>
          </p:nvSpPr>
          <p:spPr>
            <a:xfrm>
              <a:off x="647700" y="2781300"/>
              <a:ext cx="2845608" cy="2311400"/>
            </a:xfrm>
            <a:custGeom>
              <a:avLst/>
              <a:gdLst>
                <a:gd name="connsiteX0" fmla="*/ 64750 w 1766550"/>
                <a:gd name="connsiteY0" fmla="*/ 0 h 2298700"/>
                <a:gd name="connsiteX1" fmla="*/ 204450 w 1766550"/>
                <a:gd name="connsiteY1" fmla="*/ 1905000 h 2298700"/>
                <a:gd name="connsiteX2" fmla="*/ 1766550 w 1766550"/>
                <a:gd name="connsiteY2" fmla="*/ 2298700 h 2298700"/>
                <a:gd name="connsiteX0" fmla="*/ 0 w 1701800"/>
                <a:gd name="connsiteY0" fmla="*/ 0 h 2298700"/>
                <a:gd name="connsiteX1" fmla="*/ 1701800 w 1701800"/>
                <a:gd name="connsiteY1" fmla="*/ 2298700 h 2298700"/>
                <a:gd name="connsiteX0" fmla="*/ 0 w 1701800"/>
                <a:gd name="connsiteY0" fmla="*/ 0 h 2298700"/>
                <a:gd name="connsiteX1" fmla="*/ 1701800 w 1701800"/>
                <a:gd name="connsiteY1" fmla="*/ 2298700 h 2298700"/>
                <a:gd name="connsiteX0" fmla="*/ 0 w 1701800"/>
                <a:gd name="connsiteY0" fmla="*/ 0 h 2298700"/>
                <a:gd name="connsiteX1" fmla="*/ 1701800 w 1701800"/>
                <a:gd name="connsiteY1" fmla="*/ 2298700 h 2298700"/>
              </a:gdLst>
              <a:ahLst/>
              <a:cxnLst>
                <a:cxn ang="0">
                  <a:pos x="connsiteX0" y="connsiteY0"/>
                </a:cxn>
                <a:cxn ang="0">
                  <a:pos x="connsiteX1" y="connsiteY1"/>
                </a:cxn>
              </a:cxnLst>
              <a:rect l="l" t="t" r="r" b="b"/>
              <a:pathLst>
                <a:path w="1701800" h="2298700">
                  <a:moveTo>
                    <a:pt x="0" y="0"/>
                  </a:moveTo>
                  <a:cubicBezTo>
                    <a:pt x="211667" y="2442633"/>
                    <a:pt x="778933" y="2205567"/>
                    <a:pt x="1701800" y="2298700"/>
                  </a:cubicBezTo>
                </a:path>
              </a:pathLst>
            </a:custGeom>
            <a:noFill/>
            <a:ln>
              <a:solidFill>
                <a:srgbClr val="056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5239042" y="1897640"/>
            <a:ext cx="3886309" cy="3484590"/>
            <a:chOff x="5188242" y="2151640"/>
            <a:chExt cx="3886309" cy="3484590"/>
          </a:xfrm>
        </p:grpSpPr>
        <p:grpSp>
          <p:nvGrpSpPr>
            <p:cNvPr id="153" name="Group 152"/>
            <p:cNvGrpSpPr/>
            <p:nvPr/>
          </p:nvGrpSpPr>
          <p:grpSpPr>
            <a:xfrm>
              <a:off x="5605911" y="2545968"/>
              <a:ext cx="3250613" cy="2635632"/>
              <a:chOff x="914400" y="1371600"/>
              <a:chExt cx="2819400" cy="2286000"/>
            </a:xfrm>
          </p:grpSpPr>
          <p:cxnSp>
            <p:nvCxnSpPr>
              <p:cNvPr id="154" name="Straight Arrow Connector 153"/>
              <p:cNvCxnSpPr/>
              <p:nvPr/>
            </p:nvCxnSpPr>
            <p:spPr>
              <a:xfrm flipV="1">
                <a:off x="914400" y="1371600"/>
                <a:ext cx="0" cy="2286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914400" y="3657600"/>
                <a:ext cx="28194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64" name="TextBox 163"/>
            <p:cNvSpPr txBox="1"/>
            <p:nvPr/>
          </p:nvSpPr>
          <p:spPr>
            <a:xfrm>
              <a:off x="8162122" y="5113010"/>
              <a:ext cx="912429"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log p</a:t>
              </a:r>
              <a:endParaRPr lang="en-US" sz="2800" i="1" dirty="0">
                <a:solidFill>
                  <a:schemeClr val="bg1"/>
                </a:solidFill>
                <a:latin typeface="Times New Roman" pitchFamily="18" charset="0"/>
                <a:cs typeface="Times New Roman" pitchFamily="18" charset="0"/>
              </a:endParaRPr>
            </a:p>
          </p:txBody>
        </p:sp>
        <p:sp>
          <p:nvSpPr>
            <p:cNvPr id="165" name="TextBox 164"/>
            <p:cNvSpPr txBox="1"/>
            <p:nvPr/>
          </p:nvSpPr>
          <p:spPr>
            <a:xfrm>
              <a:off x="5524036" y="2151640"/>
              <a:ext cx="343364"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169" name="Right Triangle 168"/>
            <p:cNvSpPr/>
            <p:nvPr/>
          </p:nvSpPr>
          <p:spPr>
            <a:xfrm>
              <a:off x="6724643" y="3448050"/>
              <a:ext cx="727875" cy="57150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7" name="Straight Connector 166"/>
            <p:cNvCxnSpPr/>
            <p:nvPr/>
          </p:nvCxnSpPr>
          <p:spPr>
            <a:xfrm>
              <a:off x="6121400" y="2967090"/>
              <a:ext cx="2171700" cy="1706510"/>
            </a:xfrm>
            <a:prstGeom prst="line">
              <a:avLst/>
            </a:prstGeom>
            <a:ln w="28575">
              <a:solidFill>
                <a:srgbClr val="0562AF"/>
              </a:solidFill>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a:off x="6216179" y="3455587"/>
              <a:ext cx="562975" cy="523220"/>
            </a:xfrm>
            <a:prstGeom prst="rect">
              <a:avLst/>
            </a:prstGeom>
            <a:noFill/>
          </p:spPr>
          <p:txBody>
            <a:bodyPr wrap="none" rtlCol="0">
              <a:spAutoFit/>
            </a:bodyPr>
            <a:lstStyle/>
            <a:p>
              <a:r>
                <a:rPr lang="en-US" sz="2800" i="1" dirty="0" smtClean="0">
                  <a:solidFill>
                    <a:schemeClr val="bg1"/>
                  </a:solidFill>
                  <a:latin typeface="Symbol" pitchFamily="18" charset="2"/>
                  <a:cs typeface="Times New Roman" pitchFamily="18" charset="0"/>
                </a:rPr>
                <a:t>D</a:t>
              </a:r>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171" name="TextBox 170"/>
            <p:cNvSpPr txBox="1"/>
            <p:nvPr/>
          </p:nvSpPr>
          <p:spPr>
            <a:xfrm>
              <a:off x="6807092" y="4038616"/>
              <a:ext cx="583814" cy="523220"/>
            </a:xfrm>
            <a:prstGeom prst="rect">
              <a:avLst/>
            </a:prstGeom>
            <a:noFill/>
          </p:spPr>
          <p:txBody>
            <a:bodyPr wrap="none" rtlCol="0">
              <a:spAutoFit/>
            </a:bodyPr>
            <a:lstStyle/>
            <a:p>
              <a:r>
                <a:rPr lang="en-US" sz="2800" i="1" dirty="0" smtClean="0">
                  <a:solidFill>
                    <a:schemeClr val="bg1"/>
                  </a:solidFill>
                  <a:latin typeface="Symbol" pitchFamily="18" charset="2"/>
                  <a:cs typeface="Times New Roman" pitchFamily="18" charset="0"/>
                </a:rPr>
                <a:t>D</a:t>
              </a:r>
              <a:r>
                <a:rPr lang="en-US" sz="2800" i="1" dirty="0" smtClean="0">
                  <a:solidFill>
                    <a:schemeClr val="bg1"/>
                  </a:solidFill>
                  <a:latin typeface="Times New Roman" pitchFamily="18" charset="0"/>
                  <a:cs typeface="Times New Roman" pitchFamily="18" charset="0"/>
                </a:rPr>
                <a:t>p</a:t>
              </a:r>
              <a:endParaRPr lang="en-US" sz="2800" i="1" dirty="0">
                <a:solidFill>
                  <a:schemeClr val="bg1"/>
                </a:solidFill>
                <a:latin typeface="Times New Roman" pitchFamily="18" charset="0"/>
                <a:cs typeface="Times New Roman" pitchFamily="18" charset="0"/>
              </a:endParaRPr>
            </a:p>
          </p:txBody>
        </p:sp>
        <p:cxnSp>
          <p:nvCxnSpPr>
            <p:cNvPr id="173" name="Straight Arrow Connector 172"/>
            <p:cNvCxnSpPr>
              <a:stCxn id="169" idx="0"/>
            </p:cNvCxnSpPr>
            <p:nvPr/>
          </p:nvCxnSpPr>
          <p:spPr>
            <a:xfrm flipH="1">
              <a:off x="5605911" y="3448050"/>
              <a:ext cx="1118732" cy="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5569706" y="4013200"/>
              <a:ext cx="1118732" cy="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69" idx="2"/>
            </p:cNvCxnSpPr>
            <p:nvPr/>
          </p:nvCxnSpPr>
          <p:spPr>
            <a:xfrm>
              <a:off x="6724643" y="4019550"/>
              <a:ext cx="0" cy="116205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69" idx="4"/>
            </p:cNvCxnSpPr>
            <p:nvPr/>
          </p:nvCxnSpPr>
          <p:spPr>
            <a:xfrm>
              <a:off x="7452518" y="4019550"/>
              <a:ext cx="0" cy="116205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5188242" y="3185180"/>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1</a:t>
              </a:r>
              <a:endParaRPr lang="en-US" sz="2800" i="1" baseline="-25000" dirty="0">
                <a:solidFill>
                  <a:schemeClr val="bg1"/>
                </a:solidFill>
                <a:latin typeface="Times New Roman" pitchFamily="18" charset="0"/>
                <a:cs typeface="Times New Roman" pitchFamily="18" charset="0"/>
              </a:endParaRPr>
            </a:p>
          </p:txBody>
        </p:sp>
        <p:sp>
          <p:nvSpPr>
            <p:cNvPr id="180" name="TextBox 179"/>
            <p:cNvSpPr txBox="1"/>
            <p:nvPr/>
          </p:nvSpPr>
          <p:spPr>
            <a:xfrm>
              <a:off x="5188242" y="3705880"/>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2</a:t>
              </a:r>
              <a:endParaRPr lang="en-US" sz="2800" i="1" baseline="-25000" dirty="0">
                <a:solidFill>
                  <a:schemeClr val="bg1"/>
                </a:solidFill>
                <a:latin typeface="Times New Roman" pitchFamily="18" charset="0"/>
                <a:cs typeface="Times New Roman" pitchFamily="18" charset="0"/>
              </a:endParaRPr>
            </a:p>
          </p:txBody>
        </p:sp>
        <p:sp>
          <p:nvSpPr>
            <p:cNvPr id="181" name="TextBox 180"/>
            <p:cNvSpPr txBox="1"/>
            <p:nvPr/>
          </p:nvSpPr>
          <p:spPr>
            <a:xfrm>
              <a:off x="6521636" y="5069836"/>
              <a:ext cx="48442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r>
                <a:rPr lang="en-US" sz="2800" i="1" baseline="-25000" dirty="0" smtClean="0">
                  <a:solidFill>
                    <a:schemeClr val="bg1"/>
                  </a:solidFill>
                  <a:latin typeface="Times New Roman" pitchFamily="18" charset="0"/>
                  <a:cs typeface="Times New Roman" pitchFamily="18" charset="0"/>
                </a:rPr>
                <a:t>1</a:t>
              </a:r>
              <a:endParaRPr lang="en-US" sz="2800" i="1" baseline="-25000" dirty="0">
                <a:solidFill>
                  <a:schemeClr val="bg1"/>
                </a:solidFill>
                <a:latin typeface="Times New Roman" pitchFamily="18" charset="0"/>
                <a:cs typeface="Times New Roman" pitchFamily="18" charset="0"/>
              </a:endParaRPr>
            </a:p>
          </p:txBody>
        </p:sp>
        <p:sp>
          <p:nvSpPr>
            <p:cNvPr id="182" name="TextBox 181"/>
            <p:cNvSpPr txBox="1"/>
            <p:nvPr/>
          </p:nvSpPr>
          <p:spPr>
            <a:xfrm>
              <a:off x="7290381" y="5064730"/>
              <a:ext cx="48442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r>
                <a:rPr lang="en-US" sz="2800" i="1" baseline="-25000" dirty="0" smtClean="0">
                  <a:solidFill>
                    <a:schemeClr val="bg1"/>
                  </a:solidFill>
                  <a:latin typeface="Times New Roman" pitchFamily="18" charset="0"/>
                  <a:cs typeface="Times New Roman" pitchFamily="18" charset="0"/>
                </a:rPr>
                <a:t>2</a:t>
              </a:r>
              <a:endParaRPr lang="en-US" sz="2800" i="1" baseline="-25000" dirty="0">
                <a:solidFill>
                  <a:schemeClr val="bg1"/>
                </a:solidFill>
                <a:latin typeface="Times New Roman" pitchFamily="18" charset="0"/>
                <a:cs typeface="Times New Roman" pitchFamily="18" charset="0"/>
              </a:endParaRPr>
            </a:p>
          </p:txBody>
        </p:sp>
        <p:sp>
          <p:nvSpPr>
            <p:cNvPr id="183" name="TextBox 182"/>
            <p:cNvSpPr txBox="1"/>
            <p:nvPr/>
          </p:nvSpPr>
          <p:spPr>
            <a:xfrm>
              <a:off x="6967737" y="3215670"/>
              <a:ext cx="489236" cy="584775"/>
            </a:xfrm>
            <a:prstGeom prst="rect">
              <a:avLst/>
            </a:prstGeom>
            <a:noFill/>
          </p:spPr>
          <p:txBody>
            <a:bodyPr wrap="none" rtlCol="0">
              <a:spAutoFit/>
            </a:bodyPr>
            <a:lstStyle/>
            <a:p>
              <a:r>
                <a:rPr lang="en-US" sz="3200" b="1" i="1" dirty="0">
                  <a:solidFill>
                    <a:srgbClr val="FF0000"/>
                  </a:solidFill>
                  <a:latin typeface="Times New Roman" pitchFamily="18" charset="0"/>
                  <a:cs typeface="Times New Roman" pitchFamily="18" charset="0"/>
                </a:rPr>
                <a:t>c</a:t>
              </a:r>
              <a:r>
                <a:rPr lang="en-US" sz="3200" b="1" i="1" baseline="-25000" dirty="0" smtClean="0">
                  <a:solidFill>
                    <a:srgbClr val="FF0000"/>
                  </a:solidFill>
                  <a:latin typeface="Times New Roman" pitchFamily="18" charset="0"/>
                  <a:cs typeface="Times New Roman" pitchFamily="18" charset="0"/>
                </a:rPr>
                <a:t>c</a:t>
              </a:r>
              <a:endParaRPr lang="en-US" sz="3200" b="1" i="1" baseline="-25000" dirty="0">
                <a:solidFill>
                  <a:srgbClr val="FF0000"/>
                </a:solidFill>
                <a:latin typeface="Times New Roman" pitchFamily="18" charset="0"/>
                <a:cs typeface="Times New Roman" pitchFamily="18" charset="0"/>
              </a:endParaRPr>
            </a:p>
          </p:txBody>
        </p:sp>
      </p:grpSp>
      <p:graphicFrame>
        <p:nvGraphicFramePr>
          <p:cNvPr id="184" name="Object 183"/>
          <p:cNvGraphicFramePr>
            <a:graphicFrameLocks noChangeAspect="1"/>
          </p:cNvGraphicFramePr>
          <p:nvPr>
            <p:extLst>
              <p:ext uri="{D42A27DB-BD31-4B8C-83A1-F6EECF244321}">
                <p14:modId xmlns:p14="http://schemas.microsoft.com/office/powerpoint/2010/main" val="1477645157"/>
              </p:ext>
            </p:extLst>
          </p:nvPr>
        </p:nvGraphicFramePr>
        <p:xfrm>
          <a:off x="4430961" y="5605463"/>
          <a:ext cx="4398962" cy="1252537"/>
        </p:xfrm>
        <a:graphic>
          <a:graphicData uri="http://schemas.openxmlformats.org/presentationml/2006/ole">
            <mc:AlternateContent xmlns:mc="http://schemas.openxmlformats.org/markup-compatibility/2006">
              <mc:Choice xmlns:v="urn:schemas-microsoft-com:vml" Requires="v">
                <p:oleObj spid="_x0000_s231817" name="Equation" r:id="rId6" imgW="2070100" imgH="622300" progId="Equation.3">
                  <p:embed/>
                </p:oleObj>
              </mc:Choice>
              <mc:Fallback>
                <p:oleObj name="Equation" r:id="rId6" imgW="2070100" imgH="622300" progId="Equation.3">
                  <p:embed/>
                  <p:pic>
                    <p:nvPicPr>
                      <p:cNvPr id="0" name="Picture 3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0961" y="5605463"/>
                        <a:ext cx="4398962" cy="1252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 name="Right Arrow 186"/>
          <p:cNvSpPr/>
          <p:nvPr/>
        </p:nvSpPr>
        <p:spPr>
          <a:xfrm>
            <a:off x="4387649" y="4681226"/>
            <a:ext cx="781025" cy="42162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8" name="Object 187"/>
          <p:cNvGraphicFramePr>
            <a:graphicFrameLocks noChangeAspect="1"/>
          </p:cNvGraphicFramePr>
          <p:nvPr>
            <p:extLst>
              <p:ext uri="{D42A27DB-BD31-4B8C-83A1-F6EECF244321}">
                <p14:modId xmlns:p14="http://schemas.microsoft.com/office/powerpoint/2010/main" val="2062794317"/>
              </p:ext>
            </p:extLst>
          </p:nvPr>
        </p:nvGraphicFramePr>
        <p:xfrm>
          <a:off x="158517" y="1271580"/>
          <a:ext cx="1997075" cy="868363"/>
        </p:xfrm>
        <a:graphic>
          <a:graphicData uri="http://schemas.openxmlformats.org/presentationml/2006/ole">
            <mc:AlternateContent xmlns:mc="http://schemas.openxmlformats.org/markup-compatibility/2006">
              <mc:Choice xmlns:v="urn:schemas-microsoft-com:vml" Requires="v">
                <p:oleObj spid="_x0000_s231818" name="Equation" r:id="rId8" imgW="939392" imgH="431613" progId="Equation.3">
                  <p:embed/>
                </p:oleObj>
              </mc:Choice>
              <mc:Fallback>
                <p:oleObj name="Equation" r:id="rId8" imgW="939392" imgH="431613" progId="Equation.3">
                  <p:embed/>
                  <p:pic>
                    <p:nvPicPr>
                      <p:cNvPr id="0" name="Picture 3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517" y="1271580"/>
                        <a:ext cx="1997075" cy="868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 name="Object 188"/>
          <p:cNvGraphicFramePr>
            <a:graphicFrameLocks noChangeAspect="1"/>
          </p:cNvGraphicFramePr>
          <p:nvPr>
            <p:extLst>
              <p:ext uri="{D42A27DB-BD31-4B8C-83A1-F6EECF244321}">
                <p14:modId xmlns:p14="http://schemas.microsoft.com/office/powerpoint/2010/main" val="3337356581"/>
              </p:ext>
            </p:extLst>
          </p:nvPr>
        </p:nvGraphicFramePr>
        <p:xfrm>
          <a:off x="5860877" y="1361515"/>
          <a:ext cx="2960607" cy="855088"/>
        </p:xfrm>
        <a:graphic>
          <a:graphicData uri="http://schemas.openxmlformats.org/presentationml/2006/ole">
            <mc:AlternateContent xmlns:mc="http://schemas.openxmlformats.org/markup-compatibility/2006">
              <mc:Choice xmlns:v="urn:schemas-microsoft-com:vml" Requires="v">
                <p:oleObj spid="_x0000_s231819" name="Equation" r:id="rId10" imgW="1498600" imgH="457200" progId="Equation.3">
                  <p:embed/>
                </p:oleObj>
              </mc:Choice>
              <mc:Fallback>
                <p:oleObj name="Equation" r:id="rId10" imgW="1498600" imgH="457200" progId="Equation.3">
                  <p:embed/>
                  <p:pic>
                    <p:nvPicPr>
                      <p:cNvPr id="0" name="Picture 3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0877" y="1361515"/>
                        <a:ext cx="2960607" cy="855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 name="Object 190"/>
          <p:cNvGraphicFramePr>
            <a:graphicFrameLocks noChangeAspect="1"/>
          </p:cNvGraphicFramePr>
          <p:nvPr>
            <p:extLst>
              <p:ext uri="{D42A27DB-BD31-4B8C-83A1-F6EECF244321}">
                <p14:modId xmlns:p14="http://schemas.microsoft.com/office/powerpoint/2010/main" val="3152605437"/>
              </p:ext>
            </p:extLst>
          </p:nvPr>
        </p:nvGraphicFramePr>
        <p:xfrm>
          <a:off x="6299200" y="454025"/>
          <a:ext cx="2282825" cy="806450"/>
        </p:xfrm>
        <a:graphic>
          <a:graphicData uri="http://schemas.openxmlformats.org/presentationml/2006/ole">
            <mc:AlternateContent xmlns:mc="http://schemas.openxmlformats.org/markup-compatibility/2006">
              <mc:Choice xmlns:v="urn:schemas-microsoft-com:vml" Requires="v">
                <p:oleObj spid="_x0000_s231820" name="Equation" r:id="rId12" imgW="1155700" imgH="431800" progId="Equation.3">
                  <p:embed/>
                </p:oleObj>
              </mc:Choice>
              <mc:Fallback>
                <p:oleObj name="Equation" r:id="rId12" imgW="1155700" imgH="431800" progId="Equation.3">
                  <p:embed/>
                  <p:pic>
                    <p:nvPicPr>
                      <p:cNvPr id="0" name="Picture 3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9200" y="454025"/>
                        <a:ext cx="2282825"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 name="TextBox 79"/>
          <p:cNvSpPr txBox="1"/>
          <p:nvPr/>
        </p:nvSpPr>
        <p:spPr>
          <a:xfrm>
            <a:off x="3683328" y="185470"/>
            <a:ext cx="344966" cy="892552"/>
          </a:xfrm>
          <a:prstGeom prst="rect">
            <a:avLst/>
          </a:prstGeom>
          <a:noFill/>
        </p:spPr>
        <p:txBody>
          <a:bodyPr wrap="none" rtlCol="0">
            <a:spAutoFit/>
          </a:bodyPr>
          <a:lstStyle/>
          <a:p>
            <a:pPr algn="ctr"/>
            <a:r>
              <a:rPr lang="en-US" sz="1200" dirty="0" smtClean="0">
                <a:solidFill>
                  <a:srgbClr val="FF5D5D"/>
                </a:solidFill>
                <a:effectLst>
                  <a:outerShdw blurRad="38100" dist="38100" dir="2700000" algn="tl">
                    <a:srgbClr val="000000">
                      <a:alpha val="43137"/>
                    </a:srgbClr>
                  </a:outerShdw>
                </a:effectLst>
                <a:latin typeface="Arial" pitchFamily="34" charset="0"/>
                <a:cs typeface="Arial" pitchFamily="34" charset="0"/>
              </a:rPr>
              <a:t>P</a:t>
            </a:r>
            <a:r>
              <a:rPr lang="en-US" sz="1200" baseline="-25000" dirty="0" smtClean="0">
                <a:solidFill>
                  <a:srgbClr val="FF5D5D"/>
                </a:solidFill>
                <a:effectLst>
                  <a:outerShdw blurRad="38100" dist="38100" dir="2700000" algn="tl">
                    <a:srgbClr val="000000">
                      <a:alpha val="43137"/>
                    </a:srgbClr>
                  </a:outerShdw>
                </a:effectLst>
                <a:latin typeface="Arial" pitchFamily="34" charset="0"/>
                <a:cs typeface="Arial" pitchFamily="34" charset="0"/>
              </a:rPr>
              <a:t>n</a:t>
            </a:r>
          </a:p>
          <a:p>
            <a:pPr algn="ctr"/>
            <a:r>
              <a:rPr lang="en-US" sz="1200" baseline="-25000" dirty="0" smtClean="0">
                <a:solidFill>
                  <a:srgbClr val="FF5D5D"/>
                </a:solidFill>
                <a:effectLst>
                  <a:outerShdw blurRad="38100" dist="38100" dir="2700000" algn="tl">
                    <a:srgbClr val="000000">
                      <a:alpha val="43137"/>
                    </a:srgbClr>
                  </a:outerShdw>
                </a:effectLst>
                <a:latin typeface="Arial" pitchFamily="34" charset="0"/>
                <a:cs typeface="Arial" pitchFamily="34" charset="0"/>
              </a:rPr>
              <a:t>.</a:t>
            </a:r>
          </a:p>
          <a:p>
            <a:pPr algn="ctr"/>
            <a:r>
              <a:rPr lang="en-US" sz="1200" baseline="-25000" dirty="0" smtClean="0">
                <a:solidFill>
                  <a:srgbClr val="FF5D5D"/>
                </a:solidFill>
                <a:effectLst>
                  <a:outerShdw blurRad="38100" dist="38100" dir="2700000" algn="tl">
                    <a:srgbClr val="000000">
                      <a:alpha val="43137"/>
                    </a:srgbClr>
                  </a:outerShdw>
                </a:effectLst>
                <a:latin typeface="Arial" pitchFamily="34" charset="0"/>
                <a:cs typeface="Arial" pitchFamily="34" charset="0"/>
              </a:rPr>
              <a:t>.</a:t>
            </a:r>
          </a:p>
          <a:p>
            <a:pPr algn="ctr"/>
            <a:r>
              <a:rPr lang="en-US" sz="1200" baseline="-25000" dirty="0" smtClean="0">
                <a:solidFill>
                  <a:srgbClr val="FF5D5D"/>
                </a:solidFill>
                <a:effectLst>
                  <a:outerShdw blurRad="38100" dist="38100" dir="2700000" algn="tl">
                    <a:srgbClr val="000000">
                      <a:alpha val="43137"/>
                    </a:srgbClr>
                  </a:outerShdw>
                </a:effectLst>
                <a:latin typeface="Arial" pitchFamily="34" charset="0"/>
                <a:cs typeface="Arial" pitchFamily="34" charset="0"/>
              </a:rPr>
              <a:t>.</a:t>
            </a:r>
          </a:p>
          <a:p>
            <a:pPr algn="ctr"/>
            <a:r>
              <a:rPr lang="en-US" sz="1200" baseline="-25000" dirty="0" smtClean="0">
                <a:solidFill>
                  <a:srgbClr val="FF5D5D"/>
                </a:solidFill>
                <a:effectLst>
                  <a:outerShdw blurRad="38100" dist="38100" dir="2700000" algn="tl">
                    <a:srgbClr val="000000">
                      <a:alpha val="43137"/>
                    </a:srgbClr>
                  </a:outerShdw>
                </a:effectLst>
                <a:latin typeface="Arial" pitchFamily="34" charset="0"/>
                <a:cs typeface="Arial" pitchFamily="34" charset="0"/>
              </a:rPr>
              <a:t>.</a:t>
            </a:r>
          </a:p>
          <a:p>
            <a:pPr algn="ctr"/>
            <a:endParaRPr lang="en-US" sz="1200" baseline="-25000" dirty="0" smtClean="0">
              <a:solidFill>
                <a:srgbClr val="FF5D5D"/>
              </a:solidFill>
              <a:effectLst>
                <a:outerShdw blurRad="38100" dist="38100" dir="2700000" algn="tl">
                  <a:srgbClr val="000000">
                    <a:alpha val="43137"/>
                  </a:srgbClr>
                </a:outerShdw>
              </a:effectLst>
              <a:latin typeface="Arial" pitchFamily="34" charset="0"/>
              <a:cs typeface="Arial" pitchFamily="34" charset="0"/>
            </a:endParaRPr>
          </a:p>
        </p:txBody>
      </p:sp>
      <p:sp>
        <p:nvSpPr>
          <p:cNvPr id="81" name="TextBox 80"/>
          <p:cNvSpPr txBox="1"/>
          <p:nvPr/>
        </p:nvSpPr>
        <p:spPr>
          <a:xfrm>
            <a:off x="7580243" y="2537138"/>
            <a:ext cx="1269899" cy="954107"/>
          </a:xfrm>
          <a:prstGeom prst="rect">
            <a:avLst/>
          </a:prstGeom>
          <a:noFill/>
        </p:spPr>
        <p:txBody>
          <a:bodyPr wrap="none" rtlCol="0">
            <a:spAutoFit/>
          </a:bodyPr>
          <a:lstStyle/>
          <a:p>
            <a:pPr algn="ctr"/>
            <a:r>
              <a:rPr lang="en-US" sz="1400" dirty="0" smtClean="0">
                <a:solidFill>
                  <a:srgbClr val="007635"/>
                </a:solidFill>
              </a:rPr>
              <a:t>Virgin </a:t>
            </a:r>
          </a:p>
          <a:p>
            <a:pPr algn="ctr"/>
            <a:r>
              <a:rPr lang="en-US" sz="1400" dirty="0" smtClean="0">
                <a:solidFill>
                  <a:srgbClr val="007635"/>
                </a:solidFill>
              </a:rPr>
              <a:t>Consolidation</a:t>
            </a:r>
          </a:p>
          <a:p>
            <a:pPr algn="ctr"/>
            <a:r>
              <a:rPr lang="en-US" sz="1400" dirty="0" smtClean="0">
                <a:solidFill>
                  <a:srgbClr val="007635"/>
                </a:solidFill>
              </a:rPr>
              <a:t>Curve</a:t>
            </a:r>
          </a:p>
          <a:p>
            <a:pPr algn="ctr"/>
            <a:r>
              <a:rPr lang="en-US" sz="1400" dirty="0" smtClean="0">
                <a:solidFill>
                  <a:srgbClr val="007635"/>
                </a:solidFill>
              </a:rPr>
              <a:t>slope = c</a:t>
            </a:r>
            <a:r>
              <a:rPr lang="en-US" sz="1400" baseline="-25000" dirty="0" smtClean="0">
                <a:solidFill>
                  <a:srgbClr val="007635"/>
                </a:solidFill>
              </a:rPr>
              <a:t>c</a:t>
            </a:r>
            <a:endParaRPr lang="en-US" sz="1400" baseline="-25000" dirty="0">
              <a:solidFill>
                <a:srgbClr val="007635"/>
              </a:solidFill>
            </a:endParaRPr>
          </a:p>
        </p:txBody>
      </p:sp>
      <p:cxnSp>
        <p:nvCxnSpPr>
          <p:cNvPr id="83" name="Straight Arrow Connector 82"/>
          <p:cNvCxnSpPr/>
          <p:nvPr/>
        </p:nvCxnSpPr>
        <p:spPr>
          <a:xfrm rot="5400000">
            <a:off x="7508384" y="3567448"/>
            <a:ext cx="450761" cy="141667"/>
          </a:xfrm>
          <a:prstGeom prst="straightConnector1">
            <a:avLst/>
          </a:prstGeom>
          <a:ln>
            <a:solidFill>
              <a:srgbClr val="007635"/>
            </a:solidFill>
            <a:tailEnd type="arrow"/>
          </a:ln>
        </p:spPr>
        <p:style>
          <a:lnRef idx="1">
            <a:schemeClr val="accent1"/>
          </a:lnRef>
          <a:fillRef idx="0">
            <a:schemeClr val="accent1"/>
          </a:fillRef>
          <a:effectRef idx="0">
            <a:schemeClr val="accent1"/>
          </a:effectRef>
          <a:fontRef idx="minor">
            <a:schemeClr val="tx1"/>
          </a:fontRef>
        </p:style>
      </p:cxnSp>
      <p:sp>
        <p:nvSpPr>
          <p:cNvPr id="84" name="Slide Number Placeholder 83"/>
          <p:cNvSpPr>
            <a:spLocks noGrp="1"/>
          </p:cNvSpPr>
          <p:nvPr>
            <p:ph type="sldNum" sz="quarter" idx="12"/>
          </p:nvPr>
        </p:nvSpPr>
        <p:spPr/>
        <p:txBody>
          <a:bodyPr/>
          <a:lstStyle/>
          <a:p>
            <a:pPr>
              <a:defRPr/>
            </a:pPr>
            <a:fld id="{51FC7486-94D2-4F48-AC6B-BE828253D4BA}" type="slidenum">
              <a:rPr lang="en-US" smtClean="0"/>
              <a:pPr>
                <a:defRPr/>
              </a:pPr>
              <a:t>4</a:t>
            </a:fld>
            <a:endParaRPr lang="en-US" dirty="0"/>
          </a:p>
        </p:txBody>
      </p:sp>
      <p:sp>
        <p:nvSpPr>
          <p:cNvPr id="85" name="Footer Placeholder 84"/>
          <p:cNvSpPr>
            <a:spLocks noGrp="1"/>
          </p:cNvSpPr>
          <p:nvPr>
            <p:ph type="ftr" sz="quarter" idx="11"/>
          </p:nvPr>
        </p:nvSpPr>
        <p:spPr/>
        <p:txBody>
          <a:bodyPr/>
          <a:lstStyle/>
          <a:p>
            <a:pPr>
              <a:defRPr/>
            </a:pPr>
            <a:r>
              <a:rPr lang="en-US" dirty="0" smtClean="0"/>
              <a:t>Dr. Kamal Tawfiq</a:t>
            </a:r>
            <a:endParaRPr lang="en-US" dirty="0"/>
          </a:p>
        </p:txBody>
      </p:sp>
    </p:spTree>
    <p:extLst>
      <p:ext uri="{BB962C8B-B14F-4D97-AF65-F5344CB8AC3E}">
        <p14:creationId xmlns:p14="http://schemas.microsoft.com/office/powerpoint/2010/main" val="35301147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8" name="Group 97"/>
          <p:cNvGrpSpPr/>
          <p:nvPr/>
        </p:nvGrpSpPr>
        <p:grpSpPr>
          <a:xfrm>
            <a:off x="608951" y="1888130"/>
            <a:ext cx="7588537" cy="4784656"/>
            <a:chOff x="608951" y="1707824"/>
            <a:chExt cx="7588537" cy="4784656"/>
          </a:xfrm>
        </p:grpSpPr>
        <p:cxnSp>
          <p:nvCxnSpPr>
            <p:cNvPr id="7" name="Straight Connector 6"/>
            <p:cNvCxnSpPr/>
            <p:nvPr/>
          </p:nvCxnSpPr>
          <p:spPr>
            <a:xfrm>
              <a:off x="1509707" y="2266039"/>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09707" y="3062963"/>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09707" y="3461425"/>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09707" y="3859887"/>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09707" y="4258349"/>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509707" y="4656812"/>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09707" y="5055274"/>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09707" y="5453739"/>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09707" y="2664501"/>
              <a:ext cx="630555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110224" y="1902501"/>
              <a:ext cx="1462087" cy="3962400"/>
              <a:chOff x="2002636" y="1512887"/>
              <a:chExt cx="1462087" cy="3962400"/>
            </a:xfrm>
          </p:grpSpPr>
          <p:cxnSp>
            <p:nvCxnSpPr>
              <p:cNvPr id="17" name="Straight Connector 16"/>
              <p:cNvCxnSpPr/>
              <p:nvPr/>
            </p:nvCxnSpPr>
            <p:spPr>
              <a:xfrm flipV="1">
                <a:off x="34647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376617"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2742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157542"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0075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845599"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645574"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002636"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371730"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208104" y="1878687"/>
              <a:ext cx="1462087" cy="3962400"/>
              <a:chOff x="2002636" y="1474787"/>
              <a:chExt cx="1462087" cy="3962400"/>
            </a:xfrm>
          </p:grpSpPr>
          <p:cxnSp>
            <p:nvCxnSpPr>
              <p:cNvPr id="30" name="Straight Connector 29"/>
              <p:cNvCxnSpPr/>
              <p:nvPr/>
            </p:nvCxnSpPr>
            <p:spPr>
              <a:xfrm flipV="1">
                <a:off x="34647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376617"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2742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57542"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075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845599"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645574"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002636"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371730"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6331744" y="1876306"/>
              <a:ext cx="1373981" cy="3962400"/>
              <a:chOff x="2002636" y="1474787"/>
              <a:chExt cx="1373981" cy="3962400"/>
            </a:xfrm>
          </p:grpSpPr>
          <p:cxnSp>
            <p:nvCxnSpPr>
              <p:cNvPr id="41" name="Straight Connector 40"/>
              <p:cNvCxnSpPr/>
              <p:nvPr/>
            </p:nvCxnSpPr>
            <p:spPr>
              <a:xfrm flipV="1">
                <a:off x="3376617"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2742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157542"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0075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845599"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645574"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002636"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371730"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7440" name="Freeform 317439"/>
            <p:cNvSpPr/>
            <p:nvPr/>
          </p:nvSpPr>
          <p:spPr>
            <a:xfrm>
              <a:off x="1507763" y="2299376"/>
              <a:ext cx="4953000" cy="3529013"/>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Lst>
              <a:ahLst/>
              <a:cxnLst>
                <a:cxn ang="0">
                  <a:pos x="connsiteX0" y="connsiteY0"/>
                </a:cxn>
                <a:cxn ang="0">
                  <a:pos x="connsiteX1" y="connsiteY1"/>
                </a:cxn>
                <a:cxn ang="0">
                  <a:pos x="connsiteX2" y="connsiteY2"/>
                </a:cxn>
              </a:cxnLst>
              <a:rect l="l" t="t" r="r" b="b"/>
              <a:pathLst>
                <a:path w="4919662" h="3529013">
                  <a:moveTo>
                    <a:pt x="0" y="0"/>
                  </a:moveTo>
                  <a:cubicBezTo>
                    <a:pt x="3606798" y="1171576"/>
                    <a:pt x="3046411" y="3295650"/>
                    <a:pt x="4919662" y="3529013"/>
                  </a:cubicBezTo>
                  <a:lnTo>
                    <a:pt x="4919662" y="3529013"/>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50"/>
            <p:cNvSpPr/>
            <p:nvPr/>
          </p:nvSpPr>
          <p:spPr>
            <a:xfrm>
              <a:off x="1523996" y="1970763"/>
              <a:ext cx="4929187" cy="386238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Lst>
              <a:ahLst/>
              <a:cxnLst>
                <a:cxn ang="0">
                  <a:pos x="connsiteX0" y="connsiteY0"/>
                </a:cxn>
                <a:cxn ang="0">
                  <a:pos x="connsiteX1" y="connsiteY1"/>
                </a:cxn>
              </a:cxnLst>
              <a:rect l="l" t="t" r="r" b="b"/>
              <a:pathLst>
                <a:path w="4929187" h="3862388">
                  <a:moveTo>
                    <a:pt x="0" y="0"/>
                  </a:moveTo>
                  <a:cubicBezTo>
                    <a:pt x="2654298" y="414339"/>
                    <a:pt x="3426619" y="3721893"/>
                    <a:pt x="4929187" y="3862388"/>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1866896" y="1876305"/>
              <a:ext cx="4600574" cy="3961609"/>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Lst>
              <a:ahLst/>
              <a:cxnLst>
                <a:cxn ang="0">
                  <a:pos x="connsiteX0" y="connsiteY0"/>
                </a:cxn>
                <a:cxn ang="0">
                  <a:pos x="connsiteX1" y="connsiteY1"/>
                </a:cxn>
              </a:cxnLst>
              <a:rect l="l" t="t" r="r" b="b"/>
              <a:pathLst>
                <a:path w="4600574" h="3971926">
                  <a:moveTo>
                    <a:pt x="0" y="0"/>
                  </a:moveTo>
                  <a:cubicBezTo>
                    <a:pt x="2449510" y="90489"/>
                    <a:pt x="2769393" y="3683793"/>
                    <a:pt x="4600574" y="397192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52"/>
            <p:cNvSpPr/>
            <p:nvPr/>
          </p:nvSpPr>
          <p:spPr>
            <a:xfrm>
              <a:off x="2166931" y="1876305"/>
              <a:ext cx="4305300" cy="3950497"/>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3962401">
                  <a:moveTo>
                    <a:pt x="0" y="0"/>
                  </a:moveTo>
                  <a:cubicBezTo>
                    <a:pt x="1240778" y="165629"/>
                    <a:pt x="1396968" y="425185"/>
                    <a:pt x="1617307" y="663575"/>
                  </a:cubicBezTo>
                  <a:cubicBezTo>
                    <a:pt x="1837646" y="901965"/>
                    <a:pt x="2060221" y="1359693"/>
                    <a:pt x="2322158" y="1801812"/>
                  </a:cubicBezTo>
                  <a:cubicBezTo>
                    <a:pt x="2584095" y="2243931"/>
                    <a:pt x="2944134" y="2956190"/>
                    <a:pt x="3274658" y="3316288"/>
                  </a:cubicBezTo>
                  <a:cubicBezTo>
                    <a:pt x="3605182" y="3676386"/>
                    <a:pt x="3845394" y="3784865"/>
                    <a:pt x="4305300" y="3962401"/>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2629323" y="1879052"/>
              <a:ext cx="3886199" cy="3947745"/>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3957639">
                  <a:moveTo>
                    <a:pt x="0" y="0"/>
                  </a:moveTo>
                  <a:cubicBezTo>
                    <a:pt x="529435" y="102131"/>
                    <a:pt x="1085460" y="65622"/>
                    <a:pt x="1488290" y="392119"/>
                  </a:cubicBezTo>
                  <a:cubicBezTo>
                    <a:pt x="1891120" y="718616"/>
                    <a:pt x="2218540" y="1431138"/>
                    <a:pt x="2416978" y="1958981"/>
                  </a:cubicBezTo>
                  <a:cubicBezTo>
                    <a:pt x="2615416" y="2486824"/>
                    <a:pt x="2834096" y="3083197"/>
                    <a:pt x="3078966" y="3416307"/>
                  </a:cubicBezTo>
                  <a:cubicBezTo>
                    <a:pt x="3323836" y="3749417"/>
                    <a:pt x="3350816" y="3827730"/>
                    <a:pt x="3886199" y="3957639"/>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a:off x="2907942" y="1875512"/>
              <a:ext cx="3738561" cy="395287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529435" y="102131"/>
                    <a:pt x="1170392" y="98960"/>
                    <a:pt x="1569253" y="392119"/>
                  </a:cubicBezTo>
                  <a:cubicBezTo>
                    <a:pt x="1968114" y="685278"/>
                    <a:pt x="2208222" y="1202537"/>
                    <a:pt x="2393166" y="1758956"/>
                  </a:cubicBezTo>
                  <a:cubicBezTo>
                    <a:pt x="2578110" y="2315375"/>
                    <a:pt x="2854734" y="3050654"/>
                    <a:pt x="3078966" y="3416307"/>
                  </a:cubicBezTo>
                  <a:cubicBezTo>
                    <a:pt x="3303198" y="3781960"/>
                    <a:pt x="3436541" y="3837255"/>
                    <a:pt x="3738561" y="395287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a:off x="3077010" y="1879051"/>
              <a:ext cx="3738561" cy="3944575"/>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610397" y="44981"/>
                    <a:pt x="1268817" y="94991"/>
                    <a:pt x="1712128" y="354019"/>
                  </a:cubicBezTo>
                  <a:cubicBezTo>
                    <a:pt x="2155439" y="613047"/>
                    <a:pt x="2404279" y="1054106"/>
                    <a:pt x="2659866" y="1554168"/>
                  </a:cubicBezTo>
                  <a:cubicBezTo>
                    <a:pt x="2915453" y="2054230"/>
                    <a:pt x="3065871" y="2954609"/>
                    <a:pt x="3245653" y="3354394"/>
                  </a:cubicBezTo>
                  <a:cubicBezTo>
                    <a:pt x="3425435" y="3754179"/>
                    <a:pt x="3512741" y="3865830"/>
                    <a:pt x="3738561" y="395287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a:off x="3627076" y="1879051"/>
              <a:ext cx="3738561" cy="3949339"/>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610397" y="44981"/>
                    <a:pt x="1308504" y="105310"/>
                    <a:pt x="1774040" y="354019"/>
                  </a:cubicBezTo>
                  <a:cubicBezTo>
                    <a:pt x="2239576" y="602728"/>
                    <a:pt x="2517785" y="996161"/>
                    <a:pt x="2793216" y="1492255"/>
                  </a:cubicBezTo>
                  <a:cubicBezTo>
                    <a:pt x="3068647" y="1988349"/>
                    <a:pt x="3269071" y="2920479"/>
                    <a:pt x="3426628" y="3330582"/>
                  </a:cubicBezTo>
                  <a:cubicBezTo>
                    <a:pt x="3584186" y="3740686"/>
                    <a:pt x="3593703" y="3818205"/>
                    <a:pt x="3738561" y="3952876"/>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61"/>
            <p:cNvSpPr/>
            <p:nvPr/>
          </p:nvSpPr>
          <p:spPr>
            <a:xfrm>
              <a:off x="4691058" y="1879051"/>
              <a:ext cx="3124199" cy="3954099"/>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521878 w 3738561"/>
                <a:gd name="connsiteY3" fmla="*/ 2925770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521878 w 3738561"/>
                <a:gd name="connsiteY3" fmla="*/ 2925770 h 3952876"/>
                <a:gd name="connsiteX4" fmla="*/ 3738561 w 3738561"/>
                <a:gd name="connsiteY4" fmla="*/ 3952876 h 3952876"/>
                <a:gd name="connsiteX0" fmla="*/ 0 w 3738561"/>
                <a:gd name="connsiteY0" fmla="*/ 0 h 3952876"/>
                <a:gd name="connsiteX1" fmla="*/ 1774040 w 3738561"/>
                <a:gd name="connsiteY1" fmla="*/ 354019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738561"/>
                <a:gd name="connsiteY0" fmla="*/ 0 h 3952876"/>
                <a:gd name="connsiteX1" fmla="*/ 1769278 w 3738561"/>
                <a:gd name="connsiteY1" fmla="*/ 306394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738561"/>
                <a:gd name="connsiteY0" fmla="*/ 0 h 3952876"/>
                <a:gd name="connsiteX1" fmla="*/ 1769278 w 3738561"/>
                <a:gd name="connsiteY1" fmla="*/ 306394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199" h="3957638">
                  <a:moveTo>
                    <a:pt x="0" y="0"/>
                  </a:moveTo>
                  <a:cubicBezTo>
                    <a:pt x="481810" y="87843"/>
                    <a:pt x="813205" y="115628"/>
                    <a:pt x="1154916" y="311156"/>
                  </a:cubicBezTo>
                  <a:cubicBezTo>
                    <a:pt x="1496627" y="506684"/>
                    <a:pt x="1986766" y="965204"/>
                    <a:pt x="2278866" y="1401767"/>
                  </a:cubicBezTo>
                  <a:cubicBezTo>
                    <a:pt x="2570966" y="1838330"/>
                    <a:pt x="2766627" y="2504554"/>
                    <a:pt x="2907516" y="2930532"/>
                  </a:cubicBezTo>
                  <a:cubicBezTo>
                    <a:pt x="3048405" y="3356510"/>
                    <a:pt x="3050779" y="3322904"/>
                    <a:pt x="3124199" y="3957638"/>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41" name="TextBox 317440"/>
            <p:cNvSpPr txBox="1"/>
            <p:nvPr/>
          </p:nvSpPr>
          <p:spPr>
            <a:xfrm>
              <a:off x="5577824" y="1839018"/>
              <a:ext cx="896464" cy="369332"/>
            </a:xfrm>
            <a:prstGeom prst="rect">
              <a:avLst/>
            </a:prstGeom>
            <a:noFill/>
          </p:spPr>
          <p:txBody>
            <a:bodyPr wrap="none" rtlCol="0">
              <a:spAutoFit/>
            </a:bodyPr>
            <a:lstStyle/>
            <a:p>
              <a:r>
                <a:rPr lang="en-US" i="1" dirty="0" smtClean="0">
                  <a:solidFill>
                    <a:schemeClr val="bg1"/>
                  </a:solidFill>
                  <a:latin typeface="Times New Roman" pitchFamily="18" charset="0"/>
                  <a:cs typeface="Times New Roman" pitchFamily="18" charset="0"/>
                </a:rPr>
                <a:t>T</a:t>
              </a:r>
              <a:r>
                <a:rPr lang="en-US" i="1" baseline="-25000" dirty="0" smtClean="0">
                  <a:solidFill>
                    <a:schemeClr val="bg1"/>
                  </a:solidFill>
                  <a:latin typeface="Times New Roman" pitchFamily="18" charset="0"/>
                  <a:cs typeface="Times New Roman" pitchFamily="18" charset="0"/>
                </a:rPr>
                <a:t>c</a:t>
              </a:r>
              <a:r>
                <a:rPr lang="en-US" dirty="0" smtClean="0">
                  <a:solidFill>
                    <a:schemeClr val="bg1"/>
                  </a:solidFill>
                </a:rPr>
                <a:t> = 10</a:t>
              </a:r>
              <a:endParaRPr lang="en-US" dirty="0">
                <a:solidFill>
                  <a:schemeClr val="bg1"/>
                </a:solidFill>
              </a:endParaRPr>
            </a:p>
          </p:txBody>
        </p:sp>
        <p:sp>
          <p:nvSpPr>
            <p:cNvPr id="64" name="TextBox 63"/>
            <p:cNvSpPr txBox="1"/>
            <p:nvPr/>
          </p:nvSpPr>
          <p:spPr>
            <a:xfrm>
              <a:off x="5794839" y="2313665"/>
              <a:ext cx="312906" cy="369332"/>
            </a:xfrm>
            <a:prstGeom prst="rect">
              <a:avLst/>
            </a:prstGeom>
            <a:noFill/>
            <a:ln w="3175">
              <a:noFill/>
            </a:ln>
          </p:spPr>
          <p:txBody>
            <a:bodyPr wrap="none" rtlCol="0">
              <a:spAutoFit/>
            </a:bodyPr>
            <a:lstStyle/>
            <a:p>
              <a:r>
                <a:rPr lang="en-US" i="1" dirty="0" smtClean="0">
                  <a:solidFill>
                    <a:schemeClr val="bg1"/>
                  </a:solidFill>
                </a:rPr>
                <a:t>5</a:t>
              </a:r>
              <a:endParaRPr lang="en-US" dirty="0">
                <a:solidFill>
                  <a:schemeClr val="bg1"/>
                </a:solidFill>
              </a:endParaRPr>
            </a:p>
          </p:txBody>
        </p:sp>
        <p:sp>
          <p:nvSpPr>
            <p:cNvPr id="65" name="TextBox 64"/>
            <p:cNvSpPr txBox="1"/>
            <p:nvPr/>
          </p:nvSpPr>
          <p:spPr>
            <a:xfrm>
              <a:off x="5135112" y="2295688"/>
              <a:ext cx="312906" cy="369332"/>
            </a:xfrm>
            <a:prstGeom prst="rect">
              <a:avLst/>
            </a:prstGeom>
            <a:noFill/>
            <a:ln w="3175">
              <a:noFill/>
            </a:ln>
          </p:spPr>
          <p:txBody>
            <a:bodyPr wrap="none" rtlCol="0">
              <a:spAutoFit/>
            </a:bodyPr>
            <a:lstStyle/>
            <a:p>
              <a:r>
                <a:rPr lang="en-US" i="1" dirty="0" smtClean="0">
                  <a:solidFill>
                    <a:schemeClr val="bg1"/>
                  </a:solidFill>
                </a:rPr>
                <a:t>2</a:t>
              </a:r>
              <a:endParaRPr lang="en-US" dirty="0">
                <a:solidFill>
                  <a:schemeClr val="bg1"/>
                </a:solidFill>
              </a:endParaRPr>
            </a:p>
          </p:txBody>
        </p:sp>
        <p:sp>
          <p:nvSpPr>
            <p:cNvPr id="66" name="TextBox 65"/>
            <p:cNvSpPr txBox="1"/>
            <p:nvPr/>
          </p:nvSpPr>
          <p:spPr>
            <a:xfrm>
              <a:off x="4777222" y="2409988"/>
              <a:ext cx="312906" cy="369332"/>
            </a:xfrm>
            <a:prstGeom prst="rect">
              <a:avLst/>
            </a:prstGeom>
            <a:noFill/>
            <a:ln w="3175">
              <a:noFill/>
            </a:ln>
          </p:spPr>
          <p:txBody>
            <a:bodyPr wrap="none" rtlCol="0">
              <a:spAutoFit/>
            </a:bodyPr>
            <a:lstStyle/>
            <a:p>
              <a:r>
                <a:rPr lang="en-US" i="1" dirty="0" smtClean="0">
                  <a:solidFill>
                    <a:schemeClr val="bg1"/>
                  </a:solidFill>
                </a:rPr>
                <a:t>1</a:t>
              </a:r>
              <a:endParaRPr lang="en-US" dirty="0">
                <a:solidFill>
                  <a:schemeClr val="bg1"/>
                </a:solidFill>
              </a:endParaRPr>
            </a:p>
          </p:txBody>
        </p:sp>
        <p:sp>
          <p:nvSpPr>
            <p:cNvPr id="67" name="TextBox 66"/>
            <p:cNvSpPr txBox="1"/>
            <p:nvPr/>
          </p:nvSpPr>
          <p:spPr>
            <a:xfrm>
              <a:off x="4084185" y="2664501"/>
              <a:ext cx="505267" cy="369332"/>
            </a:xfrm>
            <a:prstGeom prst="rect">
              <a:avLst/>
            </a:prstGeom>
            <a:noFill/>
            <a:ln w="3175">
              <a:noFill/>
            </a:ln>
          </p:spPr>
          <p:txBody>
            <a:bodyPr wrap="none" rtlCol="0">
              <a:spAutoFit/>
            </a:bodyPr>
            <a:lstStyle/>
            <a:p>
              <a:r>
                <a:rPr lang="en-US" i="1" dirty="0" smtClean="0">
                  <a:solidFill>
                    <a:schemeClr val="bg1"/>
                  </a:solidFill>
                </a:rPr>
                <a:t>0.5</a:t>
              </a:r>
              <a:endParaRPr lang="en-US" dirty="0">
                <a:solidFill>
                  <a:schemeClr val="bg1"/>
                </a:solidFill>
              </a:endParaRPr>
            </a:p>
          </p:txBody>
        </p:sp>
        <p:sp>
          <p:nvSpPr>
            <p:cNvPr id="68" name="TextBox 67"/>
            <p:cNvSpPr txBox="1"/>
            <p:nvPr/>
          </p:nvSpPr>
          <p:spPr>
            <a:xfrm>
              <a:off x="3731528" y="2313665"/>
              <a:ext cx="505267" cy="369332"/>
            </a:xfrm>
            <a:prstGeom prst="rect">
              <a:avLst/>
            </a:prstGeom>
            <a:noFill/>
            <a:ln w="3175">
              <a:noFill/>
            </a:ln>
          </p:spPr>
          <p:txBody>
            <a:bodyPr wrap="none" rtlCol="0">
              <a:spAutoFit/>
            </a:bodyPr>
            <a:lstStyle/>
            <a:p>
              <a:r>
                <a:rPr lang="en-US" i="1" dirty="0" smtClean="0">
                  <a:solidFill>
                    <a:schemeClr val="bg1"/>
                  </a:solidFill>
                </a:rPr>
                <a:t>0.2</a:t>
              </a:r>
              <a:endParaRPr lang="en-US" dirty="0">
                <a:solidFill>
                  <a:schemeClr val="bg1"/>
                </a:solidFill>
              </a:endParaRPr>
            </a:p>
          </p:txBody>
        </p:sp>
        <p:sp>
          <p:nvSpPr>
            <p:cNvPr id="69" name="TextBox 68"/>
            <p:cNvSpPr txBox="1"/>
            <p:nvPr/>
          </p:nvSpPr>
          <p:spPr>
            <a:xfrm>
              <a:off x="3017136" y="2413672"/>
              <a:ext cx="433132" cy="307777"/>
            </a:xfrm>
            <a:prstGeom prst="rect">
              <a:avLst/>
            </a:prstGeom>
            <a:noFill/>
            <a:ln w="3175">
              <a:noFill/>
            </a:ln>
          </p:spPr>
          <p:txBody>
            <a:bodyPr wrap="none" rtlCol="0">
              <a:spAutoFit/>
            </a:bodyPr>
            <a:lstStyle/>
            <a:p>
              <a:r>
                <a:rPr lang="en-US" sz="1400" i="1" dirty="0" smtClean="0">
                  <a:solidFill>
                    <a:schemeClr val="bg1"/>
                  </a:solidFill>
                </a:rPr>
                <a:t>0.1</a:t>
              </a:r>
              <a:endParaRPr lang="en-US" sz="1400" dirty="0">
                <a:solidFill>
                  <a:schemeClr val="bg1"/>
                </a:solidFill>
              </a:endParaRPr>
            </a:p>
          </p:txBody>
        </p:sp>
        <p:sp>
          <p:nvSpPr>
            <p:cNvPr id="70" name="TextBox 69"/>
            <p:cNvSpPr txBox="1"/>
            <p:nvPr/>
          </p:nvSpPr>
          <p:spPr>
            <a:xfrm>
              <a:off x="1523996" y="2388021"/>
              <a:ext cx="532518" cy="307777"/>
            </a:xfrm>
            <a:prstGeom prst="rect">
              <a:avLst/>
            </a:prstGeom>
            <a:noFill/>
            <a:ln w="3175">
              <a:noFill/>
            </a:ln>
          </p:spPr>
          <p:txBody>
            <a:bodyPr wrap="none" rtlCol="0">
              <a:spAutoFit/>
            </a:bodyPr>
            <a:lstStyle/>
            <a:p>
              <a:r>
                <a:rPr lang="en-US" sz="1400" i="1" dirty="0" smtClean="0">
                  <a:solidFill>
                    <a:schemeClr val="bg1"/>
                  </a:solidFill>
                </a:rPr>
                <a:t>0.01</a:t>
              </a:r>
              <a:endParaRPr lang="en-US" sz="1400" dirty="0">
                <a:solidFill>
                  <a:schemeClr val="bg1"/>
                </a:solidFill>
              </a:endParaRPr>
            </a:p>
          </p:txBody>
        </p:sp>
        <p:sp>
          <p:nvSpPr>
            <p:cNvPr id="71" name="TextBox 70"/>
            <p:cNvSpPr txBox="1"/>
            <p:nvPr/>
          </p:nvSpPr>
          <p:spPr>
            <a:xfrm>
              <a:off x="2352674" y="2398618"/>
              <a:ext cx="532518" cy="307777"/>
            </a:xfrm>
            <a:prstGeom prst="rect">
              <a:avLst/>
            </a:prstGeom>
            <a:noFill/>
            <a:ln w="3175">
              <a:noFill/>
            </a:ln>
          </p:spPr>
          <p:txBody>
            <a:bodyPr wrap="none" rtlCol="0">
              <a:spAutoFit/>
            </a:bodyPr>
            <a:lstStyle/>
            <a:p>
              <a:r>
                <a:rPr lang="en-US" sz="1400" i="1" dirty="0" smtClean="0">
                  <a:solidFill>
                    <a:schemeClr val="bg1"/>
                  </a:solidFill>
                </a:rPr>
                <a:t>0.04</a:t>
              </a:r>
              <a:endParaRPr lang="en-US" sz="1400" dirty="0">
                <a:solidFill>
                  <a:schemeClr val="bg1"/>
                </a:solidFill>
              </a:endParaRPr>
            </a:p>
          </p:txBody>
        </p:sp>
        <p:sp>
          <p:nvSpPr>
            <p:cNvPr id="317443" name="Rectangle 317442"/>
            <p:cNvSpPr/>
            <p:nvPr/>
          </p:nvSpPr>
          <p:spPr>
            <a:xfrm>
              <a:off x="3879055" y="6123148"/>
              <a:ext cx="1672509" cy="369332"/>
            </a:xfrm>
            <a:prstGeom prst="rect">
              <a:avLst/>
            </a:prstGeom>
          </p:spPr>
          <p:txBody>
            <a:bodyPr wrap="none">
              <a:spAutoFit/>
            </a:bodyPr>
            <a:lstStyle/>
            <a:p>
              <a:pPr algn="ctr"/>
              <a:r>
                <a:rPr lang="en-US" dirty="0">
                  <a:solidFill>
                    <a:schemeClr val="bg1"/>
                  </a:solidFill>
                  <a:latin typeface="Times New Roman" pitchFamily="18" charset="0"/>
                  <a:cs typeface="Times New Roman" pitchFamily="18" charset="0"/>
                </a:rPr>
                <a:t>Time Factor, </a:t>
              </a:r>
              <a:r>
                <a:rPr lang="en-US" i="1" dirty="0">
                  <a:solidFill>
                    <a:schemeClr val="bg1"/>
                  </a:solidFill>
                  <a:latin typeface="Times New Roman" pitchFamily="18" charset="0"/>
                  <a:cs typeface="Times New Roman" pitchFamily="18" charset="0"/>
                </a:rPr>
                <a:t>T</a:t>
              </a:r>
              <a:r>
                <a:rPr lang="en-US" i="1" baseline="-25000" dirty="0">
                  <a:solidFill>
                    <a:schemeClr val="bg1"/>
                  </a:solidFill>
                  <a:latin typeface="Times New Roman" pitchFamily="18" charset="0"/>
                  <a:cs typeface="Times New Roman" pitchFamily="18" charset="0"/>
                </a:rPr>
                <a:t>v</a:t>
              </a:r>
              <a:r>
                <a:rPr lang="en-US" i="1" dirty="0">
                  <a:solidFill>
                    <a:schemeClr val="bg1"/>
                  </a:solidFill>
                  <a:latin typeface="Times New Roman" pitchFamily="18" charset="0"/>
                  <a:cs typeface="Times New Roman" pitchFamily="18" charset="0"/>
                </a:rPr>
                <a:t> </a:t>
              </a:r>
              <a:endParaRPr lang="en-US" i="1" baseline="-25000" dirty="0">
                <a:solidFill>
                  <a:schemeClr val="bg1"/>
                </a:solidFill>
                <a:latin typeface="Times New Roman" pitchFamily="18" charset="0"/>
                <a:cs typeface="Times New Roman" pitchFamily="18" charset="0"/>
              </a:endParaRPr>
            </a:p>
          </p:txBody>
        </p:sp>
        <p:sp>
          <p:nvSpPr>
            <p:cNvPr id="73" name="Rectangle 72"/>
            <p:cNvSpPr/>
            <p:nvPr/>
          </p:nvSpPr>
          <p:spPr>
            <a:xfrm rot="16200000">
              <a:off x="405209" y="3673943"/>
              <a:ext cx="869149" cy="461665"/>
            </a:xfrm>
            <a:prstGeom prst="rect">
              <a:avLst/>
            </a:prstGeom>
          </p:spPr>
          <p:txBody>
            <a:bodyPr wrap="none">
              <a:spAutoFit/>
            </a:bodyPr>
            <a:lstStyle/>
            <a:p>
              <a:pPr algn="ctr"/>
              <a:r>
                <a:rPr lang="en-US" sz="2400" i="1" dirty="0" smtClean="0">
                  <a:solidFill>
                    <a:schemeClr val="bg1"/>
                  </a:solidFill>
                  <a:latin typeface="Times New Roman" pitchFamily="18" charset="0"/>
                  <a:cs typeface="Times New Roman" pitchFamily="18" charset="0"/>
                </a:rPr>
                <a:t>U(%)</a:t>
              </a:r>
              <a:endParaRPr lang="en-US" sz="2400" i="1" baseline="-25000" dirty="0">
                <a:solidFill>
                  <a:schemeClr val="bg1"/>
                </a:solidFill>
                <a:latin typeface="Times New Roman" pitchFamily="18" charset="0"/>
                <a:cs typeface="Times New Roman" pitchFamily="18" charset="0"/>
              </a:endParaRPr>
            </a:p>
          </p:txBody>
        </p:sp>
        <p:sp>
          <p:nvSpPr>
            <p:cNvPr id="74" name="Rectangle 73"/>
            <p:cNvSpPr/>
            <p:nvPr/>
          </p:nvSpPr>
          <p:spPr>
            <a:xfrm>
              <a:off x="1259210" y="1707824"/>
              <a:ext cx="310904"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a:t>
              </a:r>
              <a:endParaRPr lang="en-US" sz="1600" i="1" baseline="-25000" dirty="0">
                <a:solidFill>
                  <a:schemeClr val="bg1"/>
                </a:solidFill>
                <a:latin typeface="Times New Roman" pitchFamily="18" charset="0"/>
                <a:cs typeface="Times New Roman" pitchFamily="18" charset="0"/>
              </a:endParaRPr>
            </a:p>
          </p:txBody>
        </p:sp>
        <p:sp>
          <p:nvSpPr>
            <p:cNvPr id="75" name="Rectangle 74"/>
            <p:cNvSpPr/>
            <p:nvPr/>
          </p:nvSpPr>
          <p:spPr>
            <a:xfrm>
              <a:off x="1168366" y="2526420"/>
              <a:ext cx="387991"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20</a:t>
              </a:r>
              <a:endParaRPr lang="en-US" sz="1600" i="1" baseline="-25000" dirty="0">
                <a:solidFill>
                  <a:schemeClr val="bg1"/>
                </a:solidFill>
                <a:latin typeface="Times New Roman" pitchFamily="18" charset="0"/>
                <a:cs typeface="Times New Roman" pitchFamily="18" charset="0"/>
              </a:endParaRPr>
            </a:p>
          </p:txBody>
        </p:sp>
        <p:sp>
          <p:nvSpPr>
            <p:cNvPr id="76" name="Rectangle 75"/>
            <p:cNvSpPr/>
            <p:nvPr/>
          </p:nvSpPr>
          <p:spPr>
            <a:xfrm>
              <a:off x="1168366" y="3304848"/>
              <a:ext cx="387991"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40</a:t>
              </a:r>
              <a:endParaRPr lang="en-US" sz="1600" i="1" baseline="-25000" dirty="0">
                <a:solidFill>
                  <a:schemeClr val="bg1"/>
                </a:solidFill>
                <a:latin typeface="Times New Roman" pitchFamily="18" charset="0"/>
                <a:cs typeface="Times New Roman" pitchFamily="18" charset="0"/>
              </a:endParaRPr>
            </a:p>
          </p:txBody>
        </p:sp>
        <p:sp>
          <p:nvSpPr>
            <p:cNvPr id="77" name="Rectangle 76"/>
            <p:cNvSpPr/>
            <p:nvPr/>
          </p:nvSpPr>
          <p:spPr>
            <a:xfrm>
              <a:off x="1015200" y="5659110"/>
              <a:ext cx="517963"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100</a:t>
              </a:r>
              <a:endParaRPr lang="en-US" sz="1600" i="1" baseline="-25000" dirty="0">
                <a:solidFill>
                  <a:schemeClr val="bg1"/>
                </a:solidFill>
                <a:latin typeface="Times New Roman" pitchFamily="18" charset="0"/>
                <a:cs typeface="Times New Roman" pitchFamily="18" charset="0"/>
              </a:endParaRPr>
            </a:p>
          </p:txBody>
        </p:sp>
        <p:sp>
          <p:nvSpPr>
            <p:cNvPr id="78" name="Rectangle 77"/>
            <p:cNvSpPr/>
            <p:nvPr/>
          </p:nvSpPr>
          <p:spPr>
            <a:xfrm>
              <a:off x="1168366" y="4898697"/>
              <a:ext cx="387991"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80</a:t>
              </a:r>
              <a:endParaRPr lang="en-US" sz="1600" i="1" baseline="-25000" dirty="0">
                <a:solidFill>
                  <a:schemeClr val="bg1"/>
                </a:solidFill>
                <a:latin typeface="Times New Roman" pitchFamily="18" charset="0"/>
                <a:cs typeface="Times New Roman" pitchFamily="18" charset="0"/>
              </a:endParaRPr>
            </a:p>
          </p:txBody>
        </p:sp>
        <p:sp>
          <p:nvSpPr>
            <p:cNvPr id="79" name="Rectangle 78"/>
            <p:cNvSpPr/>
            <p:nvPr/>
          </p:nvSpPr>
          <p:spPr>
            <a:xfrm>
              <a:off x="1168366" y="4122412"/>
              <a:ext cx="387991"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60</a:t>
              </a:r>
              <a:endParaRPr lang="en-US" sz="1600" i="1" baseline="-25000" dirty="0">
                <a:solidFill>
                  <a:schemeClr val="bg1"/>
                </a:solidFill>
                <a:latin typeface="Times New Roman" pitchFamily="18" charset="0"/>
                <a:cs typeface="Times New Roman" pitchFamily="18" charset="0"/>
              </a:endParaRPr>
            </a:p>
          </p:txBody>
        </p:sp>
        <p:sp>
          <p:nvSpPr>
            <p:cNvPr id="80" name="Rectangle 79"/>
            <p:cNvSpPr/>
            <p:nvPr/>
          </p:nvSpPr>
          <p:spPr>
            <a:xfrm>
              <a:off x="1250024" y="5880360"/>
              <a:ext cx="761133"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0.01</a:t>
              </a:r>
              <a:endParaRPr lang="en-US" sz="1600" dirty="0">
                <a:solidFill>
                  <a:schemeClr val="bg1"/>
                </a:solidFill>
                <a:latin typeface="Times New Roman" pitchFamily="18" charset="0"/>
                <a:cs typeface="Times New Roman" pitchFamily="18" charset="0"/>
              </a:endParaRPr>
            </a:p>
          </p:txBody>
        </p:sp>
        <p:sp>
          <p:nvSpPr>
            <p:cNvPr id="81" name="Rectangle 80"/>
            <p:cNvSpPr/>
            <p:nvPr/>
          </p:nvSpPr>
          <p:spPr>
            <a:xfrm>
              <a:off x="3323052" y="5880360"/>
              <a:ext cx="761133"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0.1</a:t>
              </a:r>
              <a:endParaRPr lang="en-US" sz="1600" dirty="0">
                <a:solidFill>
                  <a:schemeClr val="bg1"/>
                </a:solidFill>
                <a:latin typeface="Times New Roman" pitchFamily="18" charset="0"/>
                <a:cs typeface="Times New Roman" pitchFamily="18" charset="0"/>
              </a:endParaRPr>
            </a:p>
          </p:txBody>
        </p:sp>
        <p:sp>
          <p:nvSpPr>
            <p:cNvPr id="82" name="Rectangle 81"/>
            <p:cNvSpPr/>
            <p:nvPr/>
          </p:nvSpPr>
          <p:spPr>
            <a:xfrm>
              <a:off x="5416200" y="5880360"/>
              <a:ext cx="761133"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a:t>
              </a:r>
              <a:endParaRPr lang="en-US" sz="1600" dirty="0">
                <a:solidFill>
                  <a:schemeClr val="bg1"/>
                </a:solidFill>
                <a:latin typeface="Times New Roman" pitchFamily="18" charset="0"/>
                <a:cs typeface="Times New Roman" pitchFamily="18" charset="0"/>
              </a:endParaRPr>
            </a:p>
          </p:txBody>
        </p:sp>
        <p:sp>
          <p:nvSpPr>
            <p:cNvPr id="83" name="Rectangle 82"/>
            <p:cNvSpPr/>
            <p:nvPr/>
          </p:nvSpPr>
          <p:spPr>
            <a:xfrm>
              <a:off x="7603331" y="5880360"/>
              <a:ext cx="594157" cy="338554"/>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10</a:t>
              </a:r>
              <a:endParaRPr lang="en-US" sz="1600" dirty="0">
                <a:solidFill>
                  <a:schemeClr val="bg1"/>
                </a:solidFill>
                <a:latin typeface="Times New Roman" pitchFamily="18" charset="0"/>
                <a:cs typeface="Times New Roman" pitchFamily="18" charset="0"/>
              </a:endParaRPr>
            </a:p>
          </p:txBody>
        </p:sp>
        <p:sp>
          <p:nvSpPr>
            <p:cNvPr id="4" name="Rectangle 3"/>
            <p:cNvSpPr/>
            <p:nvPr/>
          </p:nvSpPr>
          <p:spPr>
            <a:xfrm>
              <a:off x="1507763" y="1879052"/>
              <a:ext cx="6305550" cy="3977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Rectangle 84"/>
          <p:cNvSpPr/>
          <p:nvPr/>
        </p:nvSpPr>
        <p:spPr>
          <a:xfrm>
            <a:off x="129107" y="780875"/>
            <a:ext cx="5261693" cy="369332"/>
          </a:xfrm>
          <a:prstGeom prst="rect">
            <a:avLst/>
          </a:prstGeom>
        </p:spPr>
        <p:txBody>
          <a:bodyPr wrap="square">
            <a:spAutoFit/>
          </a:bodyPr>
          <a:lstStyle/>
          <a:p>
            <a:r>
              <a:rPr lang="en-US" b="1" i="1" dirty="0" smtClean="0">
                <a:solidFill>
                  <a:schemeClr val="bg1"/>
                </a:solidFill>
              </a:rPr>
              <a:t>Degree of Consolidation Under Ramp Loading</a:t>
            </a:r>
          </a:p>
        </p:txBody>
      </p:sp>
      <p:sp>
        <p:nvSpPr>
          <p:cNvPr id="86" name="TextBox 85"/>
          <p:cNvSpPr txBox="1"/>
          <p:nvPr/>
        </p:nvSpPr>
        <p:spPr>
          <a:xfrm>
            <a:off x="62710" y="308052"/>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grpSp>
        <p:nvGrpSpPr>
          <p:cNvPr id="84" name="Group 83"/>
          <p:cNvGrpSpPr/>
          <p:nvPr/>
        </p:nvGrpSpPr>
        <p:grpSpPr>
          <a:xfrm>
            <a:off x="6967475" y="336999"/>
            <a:ext cx="1970467" cy="1466430"/>
            <a:chOff x="4946456" y="2365675"/>
            <a:chExt cx="4501428" cy="3307829"/>
          </a:xfrm>
        </p:grpSpPr>
        <p:cxnSp>
          <p:nvCxnSpPr>
            <p:cNvPr id="87" name="Straight Arrow Connector 86"/>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562600" y="3929063"/>
              <a:ext cx="1295400" cy="1100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858000" y="3929063"/>
              <a:ext cx="18300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858000" y="3929063"/>
              <a:ext cx="0" cy="110013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7620000" y="3929063"/>
              <a:ext cx="0" cy="11001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278399" y="4172316"/>
              <a:ext cx="1047031" cy="757886"/>
            </a:xfrm>
            <a:prstGeom prst="rect">
              <a:avLst/>
            </a:prstGeom>
            <a:solidFill>
              <a:schemeClr val="tx1"/>
            </a:solidFill>
          </p:spPr>
          <p:txBody>
            <a:bodyPr wrap="none" rtlCol="0">
              <a:spAutoFit/>
            </a:bodyPr>
            <a:lstStyle/>
            <a:p>
              <a:r>
                <a:rPr lang="en-US" sz="1000" i="1" dirty="0" smtClean="0">
                  <a:solidFill>
                    <a:schemeClr val="bg1"/>
                  </a:solidFill>
                  <a:latin typeface="Symbol" pitchFamily="18" charset="2"/>
                  <a:cs typeface="Times New Roman" pitchFamily="18" charset="0"/>
                </a:rPr>
                <a:t>Ds</a:t>
              </a:r>
              <a:endParaRPr lang="en-US" sz="1000" i="1" baseline="-25000" dirty="0">
                <a:solidFill>
                  <a:schemeClr val="bg1"/>
                </a:solidFill>
                <a:latin typeface="Times New Roman" pitchFamily="18" charset="0"/>
                <a:cs typeface="Times New Roman" pitchFamily="18" charset="0"/>
              </a:endParaRPr>
            </a:p>
          </p:txBody>
        </p:sp>
        <p:sp>
          <p:nvSpPr>
            <p:cNvPr id="94" name="TextBox 93"/>
            <p:cNvSpPr txBox="1"/>
            <p:nvPr/>
          </p:nvSpPr>
          <p:spPr>
            <a:xfrm>
              <a:off x="8083827" y="5118103"/>
              <a:ext cx="1364057" cy="555401"/>
            </a:xfrm>
            <a:prstGeom prst="rect">
              <a:avLst/>
            </a:prstGeom>
            <a:noFill/>
          </p:spPr>
          <p:txBody>
            <a:bodyPr wrap="square" rtlCol="0">
              <a:spAutoFit/>
            </a:bodyPr>
            <a:lstStyle/>
            <a:p>
              <a:r>
                <a:rPr lang="en-US" sz="1000" i="1" dirty="0" smtClean="0">
                  <a:solidFill>
                    <a:schemeClr val="bg1"/>
                  </a:solidFill>
                  <a:latin typeface="Times New Roman" pitchFamily="18" charset="0"/>
                  <a:cs typeface="Times New Roman" pitchFamily="18" charset="0"/>
                </a:rPr>
                <a:t>Time, t</a:t>
              </a:r>
              <a:endParaRPr lang="en-US" sz="1000" i="1" baseline="-25000" dirty="0">
                <a:solidFill>
                  <a:schemeClr val="bg1"/>
                </a:solidFill>
                <a:latin typeface="Times New Roman" pitchFamily="18" charset="0"/>
                <a:cs typeface="Times New Roman" pitchFamily="18" charset="0"/>
              </a:endParaRPr>
            </a:p>
          </p:txBody>
        </p:sp>
        <p:sp>
          <p:nvSpPr>
            <p:cNvPr id="95" name="TextBox 94"/>
            <p:cNvSpPr txBox="1"/>
            <p:nvPr/>
          </p:nvSpPr>
          <p:spPr>
            <a:xfrm>
              <a:off x="4946456" y="2365675"/>
              <a:ext cx="2059479" cy="902529"/>
            </a:xfrm>
            <a:prstGeom prst="rect">
              <a:avLst/>
            </a:prstGeom>
            <a:noFill/>
          </p:spPr>
          <p:txBody>
            <a:bodyPr wrap="square" rtlCol="0">
              <a:spAutoFit/>
            </a:bodyPr>
            <a:lstStyle/>
            <a:p>
              <a:r>
                <a:rPr lang="en-US" sz="1000" i="1" dirty="0" smtClean="0">
                  <a:solidFill>
                    <a:schemeClr val="bg1"/>
                  </a:solidFill>
                  <a:latin typeface="Times New Roman" pitchFamily="18" charset="0"/>
                  <a:cs typeface="Times New Roman" pitchFamily="18" charset="0"/>
                </a:rPr>
                <a:t>Load per unit area, </a:t>
              </a:r>
              <a:r>
                <a:rPr lang="en-US" sz="1000" i="1" dirty="0" smtClean="0">
                  <a:solidFill>
                    <a:schemeClr val="bg1"/>
                  </a:solidFill>
                  <a:latin typeface="Symbol" pitchFamily="18" charset="2"/>
                  <a:cs typeface="Times New Roman" pitchFamily="18" charset="0"/>
                </a:rPr>
                <a:t>Ds</a:t>
              </a:r>
              <a:endParaRPr lang="en-US" sz="1000" i="1" baseline="-25000" dirty="0">
                <a:solidFill>
                  <a:schemeClr val="bg1"/>
                </a:solidFill>
                <a:latin typeface="Symbol" pitchFamily="18" charset="2"/>
                <a:cs typeface="Times New Roman" pitchFamily="18" charset="0"/>
              </a:endParaRPr>
            </a:p>
          </p:txBody>
        </p:sp>
        <p:sp>
          <p:nvSpPr>
            <p:cNvPr id="96" name="TextBox 95"/>
            <p:cNvSpPr txBox="1"/>
            <p:nvPr/>
          </p:nvSpPr>
          <p:spPr>
            <a:xfrm>
              <a:off x="6581618" y="4942046"/>
              <a:ext cx="656226" cy="694253"/>
            </a:xfrm>
            <a:prstGeom prst="rect">
              <a:avLst/>
            </a:prstGeom>
            <a:noFill/>
          </p:spPr>
          <p:txBody>
            <a:bodyPr wrap="none" rtlCol="0">
              <a:spAutoFit/>
            </a:bodyPr>
            <a:lstStyle/>
            <a:p>
              <a:r>
                <a:rPr lang="en-US" sz="1400" b="1" i="1" dirty="0" smtClean="0">
                  <a:solidFill>
                    <a:srgbClr val="FF0000"/>
                  </a:solidFill>
                  <a:latin typeface="Times New Roman" pitchFamily="18" charset="0"/>
                  <a:cs typeface="Times New Roman" pitchFamily="18" charset="0"/>
                </a:rPr>
                <a:t>t</a:t>
              </a:r>
              <a:r>
                <a:rPr lang="en-US" sz="1400" b="1" i="1" baseline="-25000" dirty="0" smtClean="0">
                  <a:solidFill>
                    <a:srgbClr val="FF0000"/>
                  </a:solidFill>
                  <a:latin typeface="Times New Roman" pitchFamily="18" charset="0"/>
                  <a:cs typeface="Times New Roman" pitchFamily="18" charset="0"/>
                </a:rPr>
                <a:t>c</a:t>
              </a:r>
              <a:endParaRPr lang="en-US" sz="1400" b="1" i="1" baseline="-25000" dirty="0">
                <a:solidFill>
                  <a:srgbClr val="FF0000"/>
                </a:solidFill>
                <a:latin typeface="Times New Roman" pitchFamily="18" charset="0"/>
                <a:cs typeface="Times New Roman" pitchFamily="18" charset="0"/>
              </a:endParaRPr>
            </a:p>
          </p:txBody>
        </p:sp>
      </p:grpSp>
      <p:sp>
        <p:nvSpPr>
          <p:cNvPr id="97" name="TextBox 96"/>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graphicFrame>
        <p:nvGraphicFramePr>
          <p:cNvPr id="401409" name="Object 1"/>
          <p:cNvGraphicFramePr>
            <a:graphicFrameLocks noChangeAspect="1"/>
          </p:cNvGraphicFramePr>
          <p:nvPr/>
        </p:nvGraphicFramePr>
        <p:xfrm>
          <a:off x="5454027" y="847144"/>
          <a:ext cx="1524000" cy="990600"/>
        </p:xfrm>
        <a:graphic>
          <a:graphicData uri="http://schemas.openxmlformats.org/presentationml/2006/ole">
            <mc:AlternateContent xmlns:mc="http://schemas.openxmlformats.org/markup-compatibility/2006">
              <mc:Choice xmlns:v="urn:schemas-microsoft-com:vml" Requires="v">
                <p:oleObj spid="_x0000_s401429" name="Equation" r:id="rId4" imgW="622030" imgH="431613" progId="Equation.3">
                  <p:embed/>
                </p:oleObj>
              </mc:Choice>
              <mc:Fallback>
                <p:oleObj name="Equation" r:id="rId4" imgW="622030" imgH="431613"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4027" y="847144"/>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88744"/>
                            </a:solidFill>
                            <a:miter lim="800000"/>
                            <a:headEnd/>
                            <a:tailEnd/>
                          </a14:hiddenLine>
                        </a:ext>
                      </a:extLst>
                    </p:spPr>
                  </p:pic>
                </p:oleObj>
              </mc:Fallback>
            </mc:AlternateContent>
          </a:graphicData>
        </a:graphic>
      </p:graphicFrame>
      <p:cxnSp>
        <p:nvCxnSpPr>
          <p:cNvPr id="100" name="Straight Arrow Connector 99"/>
          <p:cNvCxnSpPr/>
          <p:nvPr/>
        </p:nvCxnSpPr>
        <p:spPr>
          <a:xfrm rot="16200000" flipH="1">
            <a:off x="5370489" y="1648495"/>
            <a:ext cx="643944" cy="309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96" idx="1"/>
          </p:cNvCxnSpPr>
          <p:nvPr/>
        </p:nvCxnSpPr>
        <p:spPr>
          <a:xfrm>
            <a:off x="6761408" y="1056068"/>
            <a:ext cx="921847" cy="5769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401418" name="Ink 10"/>
              <p14:cNvContentPartPr>
                <a14:cpLocks xmlns:a14="http://schemas.microsoft.com/office/drawing/2010/main" noRot="1" noChangeAspect="1" noEditPoints="1" noChangeArrowheads="1" noChangeShapeType="1"/>
              </p14:cNvContentPartPr>
              <p14:nvPr/>
            </p14:nvContentPartPr>
            <p14:xfrm>
              <a:off x="1501775" y="4016375"/>
              <a:ext cx="9525" cy="17463"/>
            </p14:xfrm>
          </p:contentPart>
        </mc:Choice>
        <mc:Fallback xmlns="">
          <p:pic>
            <p:nvPicPr>
              <p:cNvPr id="401418" name="Ink 10"/>
              <p:cNvPicPr>
                <a:picLocks noRot="1" noChangeAspect="1" noEditPoints="1" noChangeArrowheads="1" noChangeShapeType="1"/>
              </p:cNvPicPr>
              <p:nvPr/>
            </p:nvPicPr>
            <p:blipFill>
              <a:blip r:embed="rId7"/>
              <a:stretch>
                <a:fillRect/>
              </a:stretch>
            </p:blipFill>
            <p:spPr>
              <a:xfrm>
                <a:off x="1496441" y="4011386"/>
                <a:ext cx="20193" cy="2672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1419" name="Ink 11"/>
              <p14:cNvContentPartPr>
                <a14:cpLocks xmlns:a14="http://schemas.microsoft.com/office/drawing/2010/main" noRot="1" noChangeAspect="1" noEditPoints="1" noChangeArrowheads="1" noChangeShapeType="1"/>
              </p14:cNvContentPartPr>
              <p14:nvPr/>
            </p14:nvContentPartPr>
            <p14:xfrm>
              <a:off x="1511300" y="4016375"/>
              <a:ext cx="146050" cy="17463"/>
            </p14:xfrm>
          </p:contentPart>
        </mc:Choice>
        <mc:Fallback xmlns="">
          <p:pic>
            <p:nvPicPr>
              <p:cNvPr id="401419" name="Ink 11"/>
              <p:cNvPicPr>
                <a:picLocks noRot="1" noChangeAspect="1" noEditPoints="1" noChangeArrowheads="1" noChangeShapeType="1"/>
              </p:cNvPicPr>
              <p:nvPr/>
            </p:nvPicPr>
            <p:blipFill>
              <a:blip r:embed="rId9"/>
              <a:stretch>
                <a:fillRect/>
              </a:stretch>
            </p:blipFill>
            <p:spPr>
              <a:xfrm>
                <a:off x="1508422" y="4013524"/>
                <a:ext cx="151446" cy="2530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01420" name="Ink 12"/>
              <p14:cNvContentPartPr>
                <a14:cpLocks xmlns:a14="http://schemas.microsoft.com/office/drawing/2010/main" noRot="1" noChangeAspect="1" noEditPoints="1" noChangeArrowheads="1" noChangeShapeType="1"/>
              </p14:cNvContentPartPr>
              <p14:nvPr/>
            </p14:nvContentPartPr>
            <p14:xfrm>
              <a:off x="1819275" y="4025900"/>
              <a:ext cx="77788" cy="1588"/>
            </p14:xfrm>
          </p:contentPart>
        </mc:Choice>
        <mc:Fallback xmlns="">
          <p:pic>
            <p:nvPicPr>
              <p:cNvPr id="401420" name="Ink 12"/>
              <p:cNvPicPr>
                <a:picLocks noRot="1" noChangeAspect="1" noEditPoints="1" noChangeArrowheads="1" noChangeShapeType="1"/>
              </p:cNvPicPr>
              <p:nvPr/>
            </p:nvPicPr>
            <p:blipFill>
              <a:blip r:embed="rId11"/>
              <a:stretch>
                <a:fillRect/>
              </a:stretch>
            </p:blipFill>
            <p:spPr>
              <a:xfrm>
                <a:off x="1816754" y="4011608"/>
                <a:ext cx="82830" cy="3017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01421" name="Ink 13"/>
              <p14:cNvContentPartPr>
                <a14:cpLocks xmlns:a14="http://schemas.microsoft.com/office/drawing/2010/main" noRot="1" noChangeAspect="1" noEditPoints="1" noChangeArrowheads="1" noChangeShapeType="1"/>
              </p14:cNvContentPartPr>
              <p14:nvPr/>
            </p14:nvContentPartPr>
            <p14:xfrm>
              <a:off x="4195763" y="6034088"/>
              <a:ext cx="34925" cy="111125"/>
            </p14:xfrm>
          </p:contentPart>
        </mc:Choice>
        <mc:Fallback xmlns="">
          <p:pic>
            <p:nvPicPr>
              <p:cNvPr id="401421" name="Ink 13"/>
              <p:cNvPicPr>
                <a:picLocks noRot="1" noChangeAspect="1" noEditPoints="1" noChangeArrowheads="1" noChangeShapeType="1"/>
              </p:cNvPicPr>
              <p:nvPr/>
            </p:nvPicPr>
            <p:blipFill>
              <a:blip r:embed="rId13"/>
              <a:stretch>
                <a:fillRect/>
              </a:stretch>
            </p:blipFill>
            <p:spPr>
              <a:xfrm>
                <a:off x="4186762" y="6024702"/>
                <a:ext cx="52928" cy="12952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01422" name="Ink 14"/>
              <p14:cNvContentPartPr>
                <a14:cpLocks xmlns:a14="http://schemas.microsoft.com/office/drawing/2010/main" noRot="1" noChangeAspect="1" noEditPoints="1" noChangeArrowheads="1" noChangeShapeType="1"/>
              </p14:cNvContentPartPr>
              <p14:nvPr/>
            </p14:nvContentPartPr>
            <p14:xfrm>
              <a:off x="1484313" y="3416300"/>
              <a:ext cx="4127500" cy="3390900"/>
            </p14:xfrm>
          </p:contentPart>
        </mc:Choice>
        <mc:Fallback xmlns="">
          <p:pic>
            <p:nvPicPr>
              <p:cNvPr id="401422" name="Ink 14"/>
              <p:cNvPicPr>
                <a:picLocks noRot="1" noChangeAspect="1" noEditPoints="1" noChangeArrowheads="1" noChangeShapeType="1"/>
              </p:cNvPicPr>
              <p:nvPr/>
            </p:nvPicPr>
            <p:blipFill>
              <a:blip r:embed="rId15"/>
              <a:stretch>
                <a:fillRect/>
              </a:stretch>
            </p:blipFill>
            <p:spPr>
              <a:xfrm>
                <a:off x="1472793" y="3405861"/>
                <a:ext cx="4149821" cy="341285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1423" name="Ink 15"/>
              <p14:cNvContentPartPr>
                <a14:cpLocks xmlns:a14="http://schemas.microsoft.com/office/drawing/2010/main" noRot="1" noChangeAspect="1" noEditPoints="1" noChangeArrowheads="1" noChangeShapeType="1"/>
              </p14:cNvContentPartPr>
              <p14:nvPr/>
            </p14:nvContentPartPr>
            <p14:xfrm>
              <a:off x="6786563" y="1544638"/>
              <a:ext cx="188912" cy="42862"/>
            </p14:xfrm>
          </p:contentPart>
        </mc:Choice>
        <mc:Fallback xmlns="">
          <p:pic>
            <p:nvPicPr>
              <p:cNvPr id="401423" name="Ink 15"/>
              <p:cNvPicPr>
                <a:picLocks noRot="1" noChangeAspect="1" noEditPoints="1" noChangeArrowheads="1" noChangeShapeType="1"/>
              </p:cNvPicPr>
              <p:nvPr/>
            </p:nvPicPr>
            <p:blipFill>
              <a:blip r:embed="rId17"/>
              <a:stretch>
                <a:fillRect/>
              </a:stretch>
            </p:blipFill>
            <p:spPr>
              <a:xfrm>
                <a:off x="6779366" y="1539956"/>
                <a:ext cx="200786" cy="5510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01424" name="Ink 16"/>
              <p14:cNvContentPartPr>
                <a14:cpLocks xmlns:a14="http://schemas.microsoft.com/office/drawing/2010/main" noRot="1" noChangeAspect="1" noEditPoints="1" noChangeArrowheads="1" noChangeShapeType="1"/>
              </p14:cNvContentPartPr>
              <p14:nvPr/>
            </p14:nvContentPartPr>
            <p14:xfrm>
              <a:off x="3054350" y="1947863"/>
              <a:ext cx="3424238" cy="1185862"/>
            </p14:xfrm>
          </p:contentPart>
        </mc:Choice>
        <mc:Fallback xmlns="">
          <p:pic>
            <p:nvPicPr>
              <p:cNvPr id="401424" name="Ink 16"/>
              <p:cNvPicPr>
                <a:picLocks noRot="1" noChangeAspect="1" noEditPoints="1" noChangeArrowheads="1" noChangeShapeType="1"/>
              </p:cNvPicPr>
              <p:nvPr/>
            </p:nvPicPr>
            <p:blipFill>
              <a:blip r:embed="rId19"/>
              <a:stretch>
                <a:fillRect/>
              </a:stretch>
            </p:blipFill>
            <p:spPr>
              <a:xfrm>
                <a:off x="3044990" y="1940663"/>
                <a:ext cx="3442958" cy="120170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01425" name="Ink 17"/>
              <p14:cNvContentPartPr>
                <a14:cpLocks xmlns:a14="http://schemas.microsoft.com/office/drawing/2010/main" noRot="1" noChangeAspect="1" noEditPoints="1" noChangeArrowheads="1" noChangeShapeType="1"/>
              </p14:cNvContentPartPr>
              <p14:nvPr/>
            </p14:nvContentPartPr>
            <p14:xfrm>
              <a:off x="1433513" y="3424238"/>
              <a:ext cx="395287" cy="301625"/>
            </p14:xfrm>
          </p:contentPart>
        </mc:Choice>
        <mc:Fallback xmlns="">
          <p:pic>
            <p:nvPicPr>
              <p:cNvPr id="401425" name="Ink 17"/>
              <p:cNvPicPr>
                <a:picLocks noRot="1" noChangeAspect="1" noEditPoints="1" noChangeArrowheads="1" noChangeShapeType="1"/>
              </p:cNvPicPr>
              <p:nvPr/>
            </p:nvPicPr>
            <p:blipFill>
              <a:blip r:embed="rId21"/>
              <a:stretch>
                <a:fillRect/>
              </a:stretch>
            </p:blipFill>
            <p:spPr>
              <a:xfrm>
                <a:off x="1421993" y="3414531"/>
                <a:ext cx="418687" cy="32319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1426" name="Ink 18"/>
              <p14:cNvContentPartPr>
                <a14:cpLocks xmlns:a14="http://schemas.microsoft.com/office/drawing/2010/main" noRot="1" noChangeAspect="1" noEditPoints="1" noChangeArrowheads="1" noChangeShapeType="1"/>
              </p14:cNvContentPartPr>
              <p14:nvPr/>
            </p14:nvContentPartPr>
            <p14:xfrm>
              <a:off x="6323013" y="771525"/>
              <a:ext cx="9525" cy="130175"/>
            </p14:xfrm>
          </p:contentPart>
        </mc:Choice>
        <mc:Fallback xmlns="">
          <p:pic>
            <p:nvPicPr>
              <p:cNvPr id="401426" name="Ink 18"/>
              <p:cNvPicPr>
                <a:picLocks noRot="1" noChangeAspect="1" noEditPoints="1" noChangeArrowheads="1" noChangeShapeType="1"/>
              </p:cNvPicPr>
              <p:nvPr/>
            </p:nvPicPr>
            <p:blipFill>
              <a:blip r:embed="rId23"/>
              <a:stretch>
                <a:fillRect/>
              </a:stretch>
            </p:blipFill>
            <p:spPr>
              <a:xfrm>
                <a:off x="6315075" y="764333"/>
                <a:ext cx="28178" cy="14312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1427" name="Ink 19"/>
              <p14:cNvContentPartPr>
                <a14:cpLocks xmlns:a14="http://schemas.microsoft.com/office/drawing/2010/main" noRot="1" noChangeAspect="1" noEditPoints="1" noChangeArrowheads="1" noChangeShapeType="1"/>
              </p14:cNvContentPartPr>
              <p14:nvPr/>
            </p14:nvContentPartPr>
            <p14:xfrm>
              <a:off x="6665913" y="652463"/>
              <a:ext cx="44450" cy="196850"/>
            </p14:xfrm>
          </p:contentPart>
        </mc:Choice>
        <mc:Fallback xmlns="">
          <p:pic>
            <p:nvPicPr>
              <p:cNvPr id="401427" name="Ink 19"/>
              <p:cNvPicPr>
                <a:picLocks noRot="1" noChangeAspect="1" noEditPoints="1" noChangeArrowheads="1" noChangeShapeType="1"/>
              </p:cNvPicPr>
              <p:nvPr/>
            </p:nvPicPr>
            <p:blipFill>
              <a:blip r:embed="rId25"/>
              <a:stretch>
                <a:fillRect/>
              </a:stretch>
            </p:blipFill>
            <p:spPr>
              <a:xfrm>
                <a:off x="6658262" y="645985"/>
                <a:ext cx="61939" cy="210885"/>
              </a:xfrm>
              <a:prstGeom prst="rect">
                <a:avLst/>
              </a:prstGeom>
            </p:spPr>
          </p:pic>
        </mc:Fallback>
      </mc:AlternateContent>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41</a:t>
            </a:fld>
            <a:endParaRPr lang="en-US" dirty="0"/>
          </a:p>
        </p:txBody>
      </p:sp>
      <p:sp>
        <p:nvSpPr>
          <p:cNvPr id="4" name="TextBox 3"/>
          <p:cNvSpPr txBox="1"/>
          <p:nvPr/>
        </p:nvSpPr>
        <p:spPr>
          <a:xfrm>
            <a:off x="265910" y="2714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5" name="Rectangle 4"/>
          <p:cNvSpPr/>
          <p:nvPr/>
        </p:nvSpPr>
        <p:spPr>
          <a:xfrm>
            <a:off x="319699" y="893321"/>
            <a:ext cx="5711780"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Determination of Coefficient of Consolidation </a:t>
            </a:r>
            <a:r>
              <a:rPr lang="en-US" dirty="0" smtClean="0">
                <a:solidFill>
                  <a:schemeClr val="bg1"/>
                </a:solidFill>
                <a:latin typeface="Times New Roman" pitchFamily="18" charset="0"/>
                <a:cs typeface="Times New Roman" pitchFamily="18" charset="0"/>
              </a:rPr>
              <a:t>C</a:t>
            </a:r>
            <a:r>
              <a:rPr lang="en-US" baseline="-25000" dirty="0" smtClean="0">
                <a:solidFill>
                  <a:schemeClr val="bg1"/>
                </a:solidFill>
                <a:latin typeface="Times New Roman" pitchFamily="18" charset="0"/>
                <a:cs typeface="Times New Roman" pitchFamily="18" charset="0"/>
              </a:rPr>
              <a:t>v</a:t>
            </a:r>
            <a:r>
              <a:rPr lang="en-US" dirty="0" smtClean="0">
                <a:solidFill>
                  <a:schemeClr val="bg1"/>
                </a:solidFill>
                <a:latin typeface="Times New Roman" pitchFamily="18" charset="0"/>
                <a:cs typeface="Times New Roman" pitchFamily="18" charset="0"/>
              </a:rPr>
              <a:t>:</a:t>
            </a:r>
            <a:endParaRPr lang="en-US" dirty="0">
              <a:solidFill>
                <a:schemeClr val="bg1"/>
              </a:solidFill>
              <a:latin typeface="Times New Roman" pitchFamily="18" charset="0"/>
              <a:cs typeface="Times New Roman" pitchFamily="18" charset="0"/>
            </a:endParaRPr>
          </a:p>
        </p:txBody>
      </p:sp>
      <p:sp>
        <p:nvSpPr>
          <p:cNvPr id="14" name="TextBox 13"/>
          <p:cNvSpPr txBox="1"/>
          <p:nvPr/>
        </p:nvSpPr>
        <p:spPr>
          <a:xfrm>
            <a:off x="201706" y="1452282"/>
            <a:ext cx="6199133" cy="1477328"/>
          </a:xfrm>
          <a:prstGeom prst="rect">
            <a:avLst/>
          </a:prstGeom>
          <a:noFill/>
        </p:spPr>
        <p:txBody>
          <a:bodyPr wrap="square" rtlCol="0">
            <a:spAutoFit/>
          </a:bodyPr>
          <a:lstStyle/>
          <a:p>
            <a:r>
              <a:rPr lang="en-US" u="sng"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Casagrande Log-of -Time Method</a:t>
            </a:r>
          </a:p>
          <a:p>
            <a:pPr>
              <a:buFontTx/>
              <a:buChar char="-"/>
              <a:tabLst>
                <a:tab pos="228600" algn="l"/>
              </a:tabLst>
            </a:pPr>
            <a:r>
              <a:rPr lang="en-US"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	Conduct the one dimensional consolidation test and plot </a:t>
            </a:r>
          </a:p>
          <a:p>
            <a:pPr>
              <a:tabLst>
                <a:tab pos="228600" algn="l"/>
              </a:tabLst>
            </a:pPr>
            <a:r>
              <a:rPr lang="en-US"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	Settlement (</a:t>
            </a:r>
            <a:r>
              <a:rPr lang="en-US"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rPr>
              <a:t>D</a:t>
            </a:r>
            <a:r>
              <a:rPr lang="en-US"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h) vs. log (time)</a:t>
            </a:r>
          </a:p>
          <a:p>
            <a:pPr>
              <a:buFontTx/>
              <a:buChar char="-"/>
            </a:pPr>
            <a:endParaRPr lang="en-US"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endParaRPr>
          </a:p>
          <a:p>
            <a:pPr>
              <a:buFontTx/>
              <a:buChar char="-"/>
            </a:pPr>
            <a:endParaRPr lang="en-US" dirty="0">
              <a:solidFill>
                <a:srgbClr val="0562A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2"/>
          <p:cNvPicPr>
            <a:picLocks noChangeAspect="1" noChangeArrowheads="1"/>
          </p:cNvPicPr>
          <p:nvPr/>
        </p:nvPicPr>
        <p:blipFill>
          <a:blip r:embed="rId4" cstate="print"/>
          <a:srcRect/>
          <a:stretch>
            <a:fillRect/>
          </a:stretch>
        </p:blipFill>
        <p:spPr bwMode="auto">
          <a:xfrm>
            <a:off x="6623909" y="235986"/>
            <a:ext cx="2130125" cy="2785548"/>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duotone>
              <a:prstClr val="black"/>
              <a:schemeClr val="accent2">
                <a:tint val="45000"/>
                <a:satMod val="400000"/>
              </a:schemeClr>
            </a:duotone>
          </a:blip>
          <a:srcRect l="943" t="29196" r="76989" b="32441"/>
          <a:stretch>
            <a:fillRect/>
          </a:stretch>
        </p:blipFill>
        <p:spPr bwMode="auto">
          <a:xfrm>
            <a:off x="7015928" y="2514338"/>
            <a:ext cx="1832238" cy="4166074"/>
          </a:xfrm>
          <a:prstGeom prst="rect">
            <a:avLst/>
          </a:prstGeom>
          <a:noFill/>
          <a:ln w="9525">
            <a:noFill/>
            <a:miter lim="800000"/>
            <a:headEnd/>
            <a:tailEnd/>
          </a:ln>
        </p:spPr>
      </p:pic>
      <p:sp>
        <p:nvSpPr>
          <p:cNvPr id="17" name="Oval 16"/>
          <p:cNvSpPr/>
          <p:nvPr/>
        </p:nvSpPr>
        <p:spPr>
          <a:xfrm>
            <a:off x="6535270" y="941294"/>
            <a:ext cx="739589" cy="1371600"/>
          </a:xfrm>
          <a:prstGeom prst="ellipse">
            <a:avLst/>
          </a:prstGeom>
          <a:noFill/>
          <a:ln w="31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Chart 17"/>
          <p:cNvGraphicFramePr>
            <a:graphicFrameLocks noGrp="1"/>
          </p:cNvGraphicFramePr>
          <p:nvPr/>
        </p:nvGraphicFramePr>
        <p:xfrm>
          <a:off x="463323" y="2600511"/>
          <a:ext cx="6177739" cy="3706159"/>
        </p:xfrm>
        <a:graphic>
          <a:graphicData uri="http://schemas.openxmlformats.org/drawingml/2006/chart">
            <c:chart xmlns:c="http://schemas.openxmlformats.org/drawingml/2006/chart" xmlns:r="http://schemas.openxmlformats.org/officeDocument/2006/relationships" r:id="rId5"/>
          </a:graphicData>
        </a:graphic>
      </p:graphicFrame>
      <p:sp>
        <p:nvSpPr>
          <p:cNvPr id="28" name="Oval 27"/>
          <p:cNvSpPr/>
          <p:nvPr/>
        </p:nvSpPr>
        <p:spPr>
          <a:xfrm>
            <a:off x="931209" y="3078397"/>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433653" y="3130784"/>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1850372" y="3249847"/>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2171841" y="3447491"/>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505215" y="3754672"/>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2650472" y="3928503"/>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2810015" y="4135671"/>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2969559" y="4349985"/>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3121959" y="4545247"/>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307696" y="4792897"/>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79147" y="5016735"/>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3660122" y="5231046"/>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3812522" y="5383446"/>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4107797" y="5602521"/>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4464984" y="5778733"/>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4831697" y="5878746"/>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5112685" y="5912083"/>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465110" y="5931134"/>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5784197" y="5935896"/>
            <a:ext cx="80682" cy="80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Arrow Connector 47"/>
          <p:cNvCxnSpPr/>
          <p:nvPr/>
        </p:nvCxnSpPr>
        <p:spPr>
          <a:xfrm rot="16200000" flipH="1">
            <a:off x="4012406" y="6017418"/>
            <a:ext cx="304800"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604839" y="5872163"/>
            <a:ext cx="3557587"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007410" y="3102210"/>
            <a:ext cx="80682" cy="8068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1897997" y="3283185"/>
            <a:ext cx="80682" cy="8068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a:stCxn id="51" idx="7"/>
          </p:cNvCxnSpPr>
          <p:nvPr/>
        </p:nvCxnSpPr>
        <p:spPr>
          <a:xfrm rot="16200000" flipH="1">
            <a:off x="1609375" y="2580926"/>
            <a:ext cx="649" cy="10668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6200000" flipH="1">
            <a:off x="1966913" y="3224213"/>
            <a:ext cx="214312" cy="4762"/>
          </a:xfrm>
          <a:prstGeom prst="straightConnector1">
            <a:avLst/>
          </a:prstGeom>
          <a:ln>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6200000" flipH="1">
            <a:off x="1966913" y="3005138"/>
            <a:ext cx="214312" cy="4762"/>
          </a:xfrm>
          <a:prstGeom prst="straightConnector1">
            <a:avLst/>
          </a:prstGeom>
          <a:ln>
            <a:solidFill>
              <a:srgbClr val="FF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04838" y="2905125"/>
            <a:ext cx="1519236" cy="1"/>
          </a:xfrm>
          <a:prstGeom prst="line">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85824" y="3352800"/>
            <a:ext cx="333746" cy="369332"/>
          </a:xfrm>
          <a:prstGeom prst="rect">
            <a:avLst/>
          </a:prstGeom>
          <a:solidFill>
            <a:schemeClr val="tx1"/>
          </a:solidFill>
        </p:spPr>
        <p:txBody>
          <a:bodyPr wrap="none" rtlCol="0">
            <a:spAutoFit/>
          </a:bodyPr>
          <a:lstStyle/>
          <a:p>
            <a:r>
              <a:rPr lang="en-US" dirty="0" smtClean="0">
                <a:solidFill>
                  <a:srgbClr val="FF0000"/>
                </a:solidFill>
              </a:rPr>
              <a:t>t</a:t>
            </a:r>
            <a:r>
              <a:rPr lang="en-US" baseline="-25000" dirty="0" smtClean="0">
                <a:solidFill>
                  <a:srgbClr val="FF0000"/>
                </a:solidFill>
              </a:rPr>
              <a:t>1</a:t>
            </a:r>
            <a:endParaRPr lang="en-US" baseline="-25000" dirty="0">
              <a:solidFill>
                <a:srgbClr val="FF0000"/>
              </a:solidFill>
            </a:endParaRPr>
          </a:p>
        </p:txBody>
      </p:sp>
      <p:sp>
        <p:nvSpPr>
          <p:cNvPr id="67" name="TextBox 66"/>
          <p:cNvSpPr txBox="1"/>
          <p:nvPr/>
        </p:nvSpPr>
        <p:spPr>
          <a:xfrm>
            <a:off x="1419188" y="3538537"/>
            <a:ext cx="917239" cy="369332"/>
          </a:xfrm>
          <a:prstGeom prst="rect">
            <a:avLst/>
          </a:prstGeom>
          <a:solidFill>
            <a:schemeClr val="tx1"/>
          </a:solidFill>
        </p:spPr>
        <p:txBody>
          <a:bodyPr wrap="none" rtlCol="0">
            <a:spAutoFit/>
          </a:bodyPr>
          <a:lstStyle/>
          <a:p>
            <a:r>
              <a:rPr lang="en-US" dirty="0" smtClean="0">
                <a:solidFill>
                  <a:srgbClr val="FF0000"/>
                </a:solidFill>
              </a:rPr>
              <a:t>t</a:t>
            </a:r>
            <a:r>
              <a:rPr lang="en-US" baseline="-25000" dirty="0" smtClean="0">
                <a:solidFill>
                  <a:srgbClr val="FF0000"/>
                </a:solidFill>
              </a:rPr>
              <a:t>2 </a:t>
            </a:r>
            <a:r>
              <a:rPr lang="en-US" dirty="0" smtClean="0">
                <a:solidFill>
                  <a:srgbClr val="FF0000"/>
                </a:solidFill>
              </a:rPr>
              <a:t>= 4 t</a:t>
            </a:r>
            <a:r>
              <a:rPr lang="en-US" baseline="-25000" dirty="0" smtClean="0">
                <a:solidFill>
                  <a:srgbClr val="FF0000"/>
                </a:solidFill>
              </a:rPr>
              <a:t>1</a:t>
            </a:r>
            <a:endParaRPr lang="en-US" baseline="-25000" dirty="0">
              <a:solidFill>
                <a:srgbClr val="FF0000"/>
              </a:solidFill>
            </a:endParaRPr>
          </a:p>
        </p:txBody>
      </p:sp>
      <p:sp>
        <p:nvSpPr>
          <p:cNvPr id="19" name="Freeform 18"/>
          <p:cNvSpPr/>
          <p:nvPr/>
        </p:nvSpPr>
        <p:spPr>
          <a:xfrm>
            <a:off x="941294" y="3119718"/>
            <a:ext cx="4935071" cy="2877672"/>
          </a:xfrm>
          <a:custGeom>
            <a:avLst/>
            <a:gdLst>
              <a:gd name="connsiteX0" fmla="*/ 0 w 5365376"/>
              <a:gd name="connsiteY0" fmla="*/ 0 h 2729753"/>
              <a:gd name="connsiteX1" fmla="*/ 1828800 w 5365376"/>
              <a:gd name="connsiteY1" fmla="*/ 376518 h 2729753"/>
              <a:gd name="connsiteX2" fmla="*/ 3307976 w 5365376"/>
              <a:gd name="connsiteY2" fmla="*/ 2232212 h 2729753"/>
              <a:gd name="connsiteX3" fmla="*/ 5365376 w 5365376"/>
              <a:gd name="connsiteY3" fmla="*/ 2729753 h 2729753"/>
              <a:gd name="connsiteX0" fmla="*/ 0 w 5365376"/>
              <a:gd name="connsiteY0" fmla="*/ 0 h 2729753"/>
              <a:gd name="connsiteX1" fmla="*/ 1828800 w 5365376"/>
              <a:gd name="connsiteY1" fmla="*/ 376518 h 2729753"/>
              <a:gd name="connsiteX2" fmla="*/ 3307976 w 5365376"/>
              <a:gd name="connsiteY2" fmla="*/ 2232212 h 2729753"/>
              <a:gd name="connsiteX3" fmla="*/ 5365376 w 5365376"/>
              <a:gd name="connsiteY3" fmla="*/ 2729753 h 2729753"/>
              <a:gd name="connsiteX0" fmla="*/ 0 w 5365376"/>
              <a:gd name="connsiteY0" fmla="*/ 0 h 2729753"/>
              <a:gd name="connsiteX1" fmla="*/ 1828800 w 5365376"/>
              <a:gd name="connsiteY1" fmla="*/ 376518 h 2729753"/>
              <a:gd name="connsiteX2" fmla="*/ 3307976 w 5365376"/>
              <a:gd name="connsiteY2" fmla="*/ 2232212 h 2729753"/>
              <a:gd name="connsiteX3" fmla="*/ 5365376 w 5365376"/>
              <a:gd name="connsiteY3" fmla="*/ 2729753 h 2729753"/>
              <a:gd name="connsiteX0" fmla="*/ 0 w 5365376"/>
              <a:gd name="connsiteY0" fmla="*/ 0 h 2729753"/>
              <a:gd name="connsiteX1" fmla="*/ 1828800 w 5365376"/>
              <a:gd name="connsiteY1" fmla="*/ 376518 h 2729753"/>
              <a:gd name="connsiteX2" fmla="*/ 3307976 w 5365376"/>
              <a:gd name="connsiteY2" fmla="*/ 2232212 h 2729753"/>
              <a:gd name="connsiteX3" fmla="*/ 5365376 w 5365376"/>
              <a:gd name="connsiteY3" fmla="*/ 2729753 h 2729753"/>
              <a:gd name="connsiteX0" fmla="*/ 0 w 5365376"/>
              <a:gd name="connsiteY0" fmla="*/ 0 h 2541495"/>
              <a:gd name="connsiteX1" fmla="*/ 1828800 w 5365376"/>
              <a:gd name="connsiteY1" fmla="*/ 376518 h 2541495"/>
              <a:gd name="connsiteX2" fmla="*/ 3307976 w 5365376"/>
              <a:gd name="connsiteY2" fmla="*/ 2232212 h 2541495"/>
              <a:gd name="connsiteX3" fmla="*/ 5365376 w 5365376"/>
              <a:gd name="connsiteY3" fmla="*/ 2541495 h 2541495"/>
              <a:gd name="connsiteX0" fmla="*/ 0 w 5365376"/>
              <a:gd name="connsiteY0" fmla="*/ 0 h 2541495"/>
              <a:gd name="connsiteX1" fmla="*/ 1828800 w 5365376"/>
              <a:gd name="connsiteY1" fmla="*/ 376518 h 2541495"/>
              <a:gd name="connsiteX2" fmla="*/ 3307976 w 5365376"/>
              <a:gd name="connsiteY2" fmla="*/ 2232212 h 2541495"/>
              <a:gd name="connsiteX3" fmla="*/ 5365376 w 5365376"/>
              <a:gd name="connsiteY3" fmla="*/ 2541495 h 2541495"/>
              <a:gd name="connsiteX0" fmla="*/ 0 w 5365376"/>
              <a:gd name="connsiteY0" fmla="*/ 0 h 2541495"/>
              <a:gd name="connsiteX1" fmla="*/ 1828800 w 5365376"/>
              <a:gd name="connsiteY1" fmla="*/ 376518 h 2541495"/>
              <a:gd name="connsiteX2" fmla="*/ 3307976 w 5365376"/>
              <a:gd name="connsiteY2" fmla="*/ 2232212 h 2541495"/>
              <a:gd name="connsiteX3" fmla="*/ 5365376 w 5365376"/>
              <a:gd name="connsiteY3" fmla="*/ 2541495 h 2541495"/>
              <a:gd name="connsiteX0" fmla="*/ 0 w 5365376"/>
              <a:gd name="connsiteY0" fmla="*/ 22411 h 2563906"/>
              <a:gd name="connsiteX1" fmla="*/ 820271 w 5365376"/>
              <a:gd name="connsiteY1" fmla="*/ 62753 h 2563906"/>
              <a:gd name="connsiteX2" fmla="*/ 1828800 w 5365376"/>
              <a:gd name="connsiteY2" fmla="*/ 398929 h 2563906"/>
              <a:gd name="connsiteX3" fmla="*/ 3307976 w 5365376"/>
              <a:gd name="connsiteY3" fmla="*/ 2254623 h 2563906"/>
              <a:gd name="connsiteX4" fmla="*/ 5365376 w 5365376"/>
              <a:gd name="connsiteY4" fmla="*/ 2563906 h 2563906"/>
              <a:gd name="connsiteX0" fmla="*/ 0 w 5365376"/>
              <a:gd name="connsiteY0" fmla="*/ 22411 h 2563906"/>
              <a:gd name="connsiteX1" fmla="*/ 820271 w 5365376"/>
              <a:gd name="connsiteY1" fmla="*/ 62753 h 2563906"/>
              <a:gd name="connsiteX2" fmla="*/ 1828800 w 5365376"/>
              <a:gd name="connsiteY2" fmla="*/ 398929 h 2563906"/>
              <a:gd name="connsiteX3" fmla="*/ 3307976 w 5365376"/>
              <a:gd name="connsiteY3" fmla="*/ 2254623 h 2563906"/>
              <a:gd name="connsiteX4" fmla="*/ 5365376 w 5365376"/>
              <a:gd name="connsiteY4" fmla="*/ 2563906 h 2563906"/>
              <a:gd name="connsiteX0" fmla="*/ 0 w 5365376"/>
              <a:gd name="connsiteY0" fmla="*/ 0 h 2541495"/>
              <a:gd name="connsiteX1" fmla="*/ 1828800 w 5365376"/>
              <a:gd name="connsiteY1" fmla="*/ 376518 h 2541495"/>
              <a:gd name="connsiteX2" fmla="*/ 3307976 w 5365376"/>
              <a:gd name="connsiteY2" fmla="*/ 2232212 h 2541495"/>
              <a:gd name="connsiteX3" fmla="*/ 5365376 w 5365376"/>
              <a:gd name="connsiteY3" fmla="*/ 2541495 h 2541495"/>
              <a:gd name="connsiteX0" fmla="*/ 0 w 4464423"/>
              <a:gd name="connsiteY0" fmla="*/ 35858 h 2537012"/>
              <a:gd name="connsiteX1" fmla="*/ 927847 w 4464423"/>
              <a:gd name="connsiteY1" fmla="*/ 372035 h 2537012"/>
              <a:gd name="connsiteX2" fmla="*/ 2407023 w 4464423"/>
              <a:gd name="connsiteY2" fmla="*/ 2227729 h 2537012"/>
              <a:gd name="connsiteX3" fmla="*/ 4464423 w 4464423"/>
              <a:gd name="connsiteY3" fmla="*/ 2537012 h 2537012"/>
              <a:gd name="connsiteX0" fmla="*/ 0 w 4464423"/>
              <a:gd name="connsiteY0" fmla="*/ 35858 h 2537012"/>
              <a:gd name="connsiteX1" fmla="*/ 927847 w 4464423"/>
              <a:gd name="connsiteY1" fmla="*/ 372035 h 2537012"/>
              <a:gd name="connsiteX2" fmla="*/ 2407023 w 4464423"/>
              <a:gd name="connsiteY2" fmla="*/ 2227729 h 2537012"/>
              <a:gd name="connsiteX3" fmla="*/ 4464423 w 4464423"/>
              <a:gd name="connsiteY3" fmla="*/ 2537012 h 2537012"/>
              <a:gd name="connsiteX0" fmla="*/ 0 w 4464423"/>
              <a:gd name="connsiteY0" fmla="*/ 103093 h 2604247"/>
              <a:gd name="connsiteX1" fmla="*/ 995082 w 4464423"/>
              <a:gd name="connsiteY1" fmla="*/ 372035 h 2604247"/>
              <a:gd name="connsiteX2" fmla="*/ 2407023 w 4464423"/>
              <a:gd name="connsiteY2" fmla="*/ 2294964 h 2604247"/>
              <a:gd name="connsiteX3" fmla="*/ 4464423 w 4464423"/>
              <a:gd name="connsiteY3" fmla="*/ 2604247 h 2604247"/>
              <a:gd name="connsiteX0" fmla="*/ 649941 w 5114364"/>
              <a:gd name="connsiteY0" fmla="*/ 96370 h 2597524"/>
              <a:gd name="connsiteX1" fmla="*/ 165847 w 5114364"/>
              <a:gd name="connsiteY1" fmla="*/ 190500 h 2597524"/>
              <a:gd name="connsiteX2" fmla="*/ 1645023 w 5114364"/>
              <a:gd name="connsiteY2" fmla="*/ 365312 h 2597524"/>
              <a:gd name="connsiteX3" fmla="*/ 3056964 w 5114364"/>
              <a:gd name="connsiteY3" fmla="*/ 2288241 h 2597524"/>
              <a:gd name="connsiteX4" fmla="*/ 5114364 w 5114364"/>
              <a:gd name="connsiteY4" fmla="*/ 2597524 h 2597524"/>
              <a:gd name="connsiteX0" fmla="*/ 0 w 4464423"/>
              <a:gd name="connsiteY0" fmla="*/ 96370 h 2597524"/>
              <a:gd name="connsiteX1" fmla="*/ 995082 w 4464423"/>
              <a:gd name="connsiteY1" fmla="*/ 365312 h 2597524"/>
              <a:gd name="connsiteX2" fmla="*/ 2407023 w 4464423"/>
              <a:gd name="connsiteY2" fmla="*/ 2288241 h 2597524"/>
              <a:gd name="connsiteX3" fmla="*/ 4464423 w 4464423"/>
              <a:gd name="connsiteY3" fmla="*/ 2597524 h 2597524"/>
              <a:gd name="connsiteX0" fmla="*/ 0 w 4464423"/>
              <a:gd name="connsiteY0" fmla="*/ 96370 h 2597524"/>
              <a:gd name="connsiteX1" fmla="*/ 995082 w 4464423"/>
              <a:gd name="connsiteY1" fmla="*/ 365312 h 2597524"/>
              <a:gd name="connsiteX2" fmla="*/ 2407023 w 4464423"/>
              <a:gd name="connsiteY2" fmla="*/ 2288241 h 2597524"/>
              <a:gd name="connsiteX3" fmla="*/ 4464423 w 4464423"/>
              <a:gd name="connsiteY3" fmla="*/ 2597524 h 2597524"/>
              <a:gd name="connsiteX0" fmla="*/ 0 w 4450976"/>
              <a:gd name="connsiteY0" fmla="*/ 0 h 2608731"/>
              <a:gd name="connsiteX1" fmla="*/ 981635 w 4450976"/>
              <a:gd name="connsiteY1" fmla="*/ 376519 h 2608731"/>
              <a:gd name="connsiteX2" fmla="*/ 2393576 w 4450976"/>
              <a:gd name="connsiteY2" fmla="*/ 2299448 h 2608731"/>
              <a:gd name="connsiteX3" fmla="*/ 4450976 w 4450976"/>
              <a:gd name="connsiteY3" fmla="*/ 2608731 h 2608731"/>
              <a:gd name="connsiteX0" fmla="*/ 0 w 4450976"/>
              <a:gd name="connsiteY0" fmla="*/ 0 h 2608731"/>
              <a:gd name="connsiteX1" fmla="*/ 981635 w 4450976"/>
              <a:gd name="connsiteY1" fmla="*/ 376519 h 2608731"/>
              <a:gd name="connsiteX2" fmla="*/ 2393576 w 4450976"/>
              <a:gd name="connsiteY2" fmla="*/ 2299448 h 2608731"/>
              <a:gd name="connsiteX3" fmla="*/ 4450976 w 4450976"/>
              <a:gd name="connsiteY3" fmla="*/ 2608731 h 2608731"/>
              <a:gd name="connsiteX0" fmla="*/ 0 w 4450976"/>
              <a:gd name="connsiteY0" fmla="*/ 0 h 2608731"/>
              <a:gd name="connsiteX1" fmla="*/ 981635 w 4450976"/>
              <a:gd name="connsiteY1" fmla="*/ 376519 h 2608731"/>
              <a:gd name="connsiteX2" fmla="*/ 2393576 w 4450976"/>
              <a:gd name="connsiteY2" fmla="*/ 2299448 h 2608731"/>
              <a:gd name="connsiteX3" fmla="*/ 4450976 w 4450976"/>
              <a:gd name="connsiteY3" fmla="*/ 2608731 h 2608731"/>
              <a:gd name="connsiteX0" fmla="*/ 0 w 4450976"/>
              <a:gd name="connsiteY0" fmla="*/ 0 h 2651313"/>
              <a:gd name="connsiteX1" fmla="*/ 981635 w 4450976"/>
              <a:gd name="connsiteY1" fmla="*/ 376519 h 2651313"/>
              <a:gd name="connsiteX2" fmla="*/ 2381348 w 4450976"/>
              <a:gd name="connsiteY2" fmla="*/ 2420472 h 2651313"/>
              <a:gd name="connsiteX3" fmla="*/ 4450976 w 4450976"/>
              <a:gd name="connsiteY3" fmla="*/ 2608731 h 2651313"/>
              <a:gd name="connsiteX0" fmla="*/ 0 w 3790667"/>
              <a:gd name="connsiteY0" fmla="*/ 0 h 2812678"/>
              <a:gd name="connsiteX1" fmla="*/ 981635 w 3790667"/>
              <a:gd name="connsiteY1" fmla="*/ 376519 h 2812678"/>
              <a:gd name="connsiteX2" fmla="*/ 2381348 w 3790667"/>
              <a:gd name="connsiteY2" fmla="*/ 2420472 h 2812678"/>
              <a:gd name="connsiteX3" fmla="*/ 3790667 w 3790667"/>
              <a:gd name="connsiteY3" fmla="*/ 2729754 h 2812678"/>
              <a:gd name="connsiteX0" fmla="*/ 0 w 3790667"/>
              <a:gd name="connsiteY0" fmla="*/ 0 h 2812678"/>
              <a:gd name="connsiteX1" fmla="*/ 981635 w 3790667"/>
              <a:gd name="connsiteY1" fmla="*/ 376519 h 2812678"/>
              <a:gd name="connsiteX2" fmla="*/ 2381348 w 3790667"/>
              <a:gd name="connsiteY2" fmla="*/ 2420472 h 2812678"/>
              <a:gd name="connsiteX3" fmla="*/ 3790667 w 3790667"/>
              <a:gd name="connsiteY3" fmla="*/ 2729754 h 2812678"/>
              <a:gd name="connsiteX0" fmla="*/ 0 w 3778439"/>
              <a:gd name="connsiteY0" fmla="*/ 0 h 2823884"/>
              <a:gd name="connsiteX1" fmla="*/ 981635 w 3778439"/>
              <a:gd name="connsiteY1" fmla="*/ 376519 h 2823884"/>
              <a:gd name="connsiteX2" fmla="*/ 2381348 w 3778439"/>
              <a:gd name="connsiteY2" fmla="*/ 2420472 h 2823884"/>
              <a:gd name="connsiteX3" fmla="*/ 3778439 w 3778439"/>
              <a:gd name="connsiteY3" fmla="*/ 2796989 h 2823884"/>
              <a:gd name="connsiteX0" fmla="*/ 0 w 3778439"/>
              <a:gd name="connsiteY0" fmla="*/ 0 h 2823884"/>
              <a:gd name="connsiteX1" fmla="*/ 981635 w 3778439"/>
              <a:gd name="connsiteY1" fmla="*/ 376519 h 2823884"/>
              <a:gd name="connsiteX2" fmla="*/ 2381348 w 3778439"/>
              <a:gd name="connsiteY2" fmla="*/ 2420472 h 2823884"/>
              <a:gd name="connsiteX3" fmla="*/ 3778439 w 3778439"/>
              <a:gd name="connsiteY3" fmla="*/ 2796989 h 2823884"/>
            </a:gdLst>
            <a:ahLst/>
            <a:cxnLst>
              <a:cxn ang="0">
                <a:pos x="connsiteX0" y="connsiteY0"/>
              </a:cxn>
              <a:cxn ang="0">
                <a:pos x="connsiteX1" y="connsiteY1"/>
              </a:cxn>
              <a:cxn ang="0">
                <a:pos x="connsiteX2" y="connsiteY2"/>
              </a:cxn>
              <a:cxn ang="0">
                <a:pos x="connsiteX3" y="connsiteY3"/>
              </a:cxn>
            </a:cxnLst>
            <a:rect l="l" t="t" r="r" b="b"/>
            <a:pathLst>
              <a:path w="3778439" h="2823884">
                <a:moveTo>
                  <a:pt x="0" y="0"/>
                </a:moveTo>
                <a:cubicBezTo>
                  <a:pt x="422462" y="56030"/>
                  <a:pt x="580465" y="11207"/>
                  <a:pt x="981635" y="376519"/>
                </a:cubicBezTo>
                <a:cubicBezTo>
                  <a:pt x="1396252" y="741831"/>
                  <a:pt x="1915214" y="2017060"/>
                  <a:pt x="2381348" y="2420472"/>
                </a:cubicBezTo>
                <a:cubicBezTo>
                  <a:pt x="2847482" y="2823884"/>
                  <a:pt x="3282991" y="2784662"/>
                  <a:pt x="3778439" y="2796989"/>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cxnSp>
        <p:nvCxnSpPr>
          <p:cNvPr id="21" name="Straight Connector 20"/>
          <p:cNvCxnSpPr/>
          <p:nvPr/>
        </p:nvCxnSpPr>
        <p:spPr>
          <a:xfrm rot="16200000" flipH="1">
            <a:off x="2467536" y="4188758"/>
            <a:ext cx="1990165" cy="15733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3886200" y="5849471"/>
            <a:ext cx="1855694" cy="1344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flipV="1">
            <a:off x="1042992" y="3037765"/>
            <a:ext cx="2522" cy="3340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flipV="1">
            <a:off x="1933580" y="3209215"/>
            <a:ext cx="2522" cy="3340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471565" y="3318814"/>
            <a:ext cx="804913" cy="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8940" y="2684930"/>
            <a:ext cx="397866" cy="369332"/>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0</a:t>
            </a:r>
            <a:endParaRPr lang="en-US" baseline="-25000" dirty="0">
              <a:solidFill>
                <a:srgbClr val="FF0000"/>
              </a:solidFill>
            </a:endParaRPr>
          </a:p>
        </p:txBody>
      </p:sp>
      <p:sp>
        <p:nvSpPr>
          <p:cNvPr id="69" name="TextBox 68"/>
          <p:cNvSpPr txBox="1"/>
          <p:nvPr/>
        </p:nvSpPr>
        <p:spPr>
          <a:xfrm>
            <a:off x="112058" y="5661213"/>
            <a:ext cx="567784" cy="369332"/>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100</a:t>
            </a:r>
            <a:endParaRPr lang="en-US" baseline="-25000" dirty="0">
              <a:solidFill>
                <a:srgbClr val="FF0000"/>
              </a:solidFill>
            </a:endParaRPr>
          </a:p>
        </p:txBody>
      </p:sp>
      <p:cxnSp>
        <p:nvCxnSpPr>
          <p:cNvPr id="71" name="Straight Arrow Connector 70"/>
          <p:cNvCxnSpPr/>
          <p:nvPr/>
        </p:nvCxnSpPr>
        <p:spPr>
          <a:xfrm>
            <a:off x="591671" y="4477871"/>
            <a:ext cx="2487705" cy="1588"/>
          </a:xfrm>
          <a:prstGeom prst="straightConnector1">
            <a:avLst/>
          </a:prstGeom>
          <a:ln w="2857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2214282" y="5316071"/>
            <a:ext cx="1676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92740" y="4276166"/>
            <a:ext cx="482824" cy="369332"/>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50</a:t>
            </a:r>
            <a:endParaRPr lang="en-US" baseline="-25000" dirty="0">
              <a:solidFill>
                <a:srgbClr val="FF0000"/>
              </a:solidFill>
            </a:endParaRPr>
          </a:p>
        </p:txBody>
      </p:sp>
      <p:sp>
        <p:nvSpPr>
          <p:cNvPr id="78" name="TextBox 77"/>
          <p:cNvSpPr txBox="1"/>
          <p:nvPr/>
        </p:nvSpPr>
        <p:spPr>
          <a:xfrm>
            <a:off x="2819398" y="6122896"/>
            <a:ext cx="1039907" cy="369332"/>
          </a:xfrm>
          <a:prstGeom prst="rect">
            <a:avLst/>
          </a:prstGeom>
          <a:noFill/>
        </p:spPr>
        <p:txBody>
          <a:bodyPr wrap="square" rtlCol="0">
            <a:spAutoFit/>
          </a:bodyPr>
          <a:lstStyle/>
          <a:p>
            <a:r>
              <a:rPr lang="en-US" dirty="0" smtClean="0">
                <a:solidFill>
                  <a:srgbClr val="FF0000"/>
                </a:solidFill>
              </a:rPr>
              <a:t>t</a:t>
            </a:r>
            <a:r>
              <a:rPr lang="en-US" baseline="-25000" dirty="0" smtClean="0">
                <a:solidFill>
                  <a:srgbClr val="FF0000"/>
                </a:solidFill>
              </a:rPr>
              <a:t>50 </a:t>
            </a:r>
            <a:r>
              <a:rPr lang="en-US" i="1" dirty="0" smtClean="0">
                <a:solidFill>
                  <a:srgbClr val="FF0000"/>
                </a:solidFill>
                <a:sym typeface="Symbol"/>
              </a:rPr>
              <a:t>= </a:t>
            </a:r>
            <a:endParaRPr lang="en-US" i="1" baseline="-25000" dirty="0">
              <a:solidFill>
                <a:srgbClr val="FF0000"/>
              </a:solidFill>
            </a:endParaRPr>
          </a:p>
        </p:txBody>
      </p:sp>
      <p:cxnSp>
        <p:nvCxnSpPr>
          <p:cNvPr id="80" name="Straight Connector 79"/>
          <p:cNvCxnSpPr/>
          <p:nvPr/>
        </p:nvCxnSpPr>
        <p:spPr>
          <a:xfrm rot="5400000">
            <a:off x="2655795" y="4296336"/>
            <a:ext cx="3025588" cy="0"/>
          </a:xfrm>
          <a:prstGeom prst="line">
            <a:avLst/>
          </a:prstGeom>
          <a:ln>
            <a:solidFill>
              <a:srgbClr val="007635"/>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3429000" y="3429000"/>
            <a:ext cx="685800" cy="1588"/>
          </a:xfrm>
          <a:prstGeom prst="straightConnector1">
            <a:avLst/>
          </a:prstGeom>
          <a:ln>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4191000" y="3429000"/>
            <a:ext cx="762000" cy="1588"/>
          </a:xfrm>
          <a:prstGeom prst="straightConnector1">
            <a:avLst/>
          </a:prstGeom>
          <a:ln>
            <a:solidFill>
              <a:srgbClr val="007635"/>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895600" y="2895600"/>
            <a:ext cx="1219200" cy="461665"/>
          </a:xfrm>
          <a:prstGeom prst="rect">
            <a:avLst/>
          </a:prstGeom>
          <a:solidFill>
            <a:schemeClr val="tx1"/>
          </a:solidFill>
        </p:spPr>
        <p:txBody>
          <a:bodyPr wrap="square" rtlCol="0">
            <a:spAutoFit/>
          </a:bodyPr>
          <a:lstStyle/>
          <a:p>
            <a:pPr algn="ctr"/>
            <a:r>
              <a:rPr lang="en-US" baseline="-25000" dirty="0" smtClean="0">
                <a:solidFill>
                  <a:srgbClr val="007635"/>
                </a:solidFill>
              </a:rPr>
              <a:t>Primary</a:t>
            </a:r>
          </a:p>
          <a:p>
            <a:pPr algn="ctr"/>
            <a:r>
              <a:rPr lang="en-US" baseline="-25000" dirty="0" smtClean="0">
                <a:solidFill>
                  <a:srgbClr val="007635"/>
                </a:solidFill>
              </a:rPr>
              <a:t>Consolidation</a:t>
            </a:r>
            <a:endParaRPr lang="en-US" baseline="-25000" dirty="0">
              <a:solidFill>
                <a:srgbClr val="007635"/>
              </a:solidFill>
            </a:endParaRPr>
          </a:p>
        </p:txBody>
      </p:sp>
      <p:sp>
        <p:nvSpPr>
          <p:cNvPr id="88" name="TextBox 87"/>
          <p:cNvSpPr txBox="1"/>
          <p:nvPr/>
        </p:nvSpPr>
        <p:spPr>
          <a:xfrm>
            <a:off x="4267200" y="2895600"/>
            <a:ext cx="1219200" cy="461665"/>
          </a:xfrm>
          <a:prstGeom prst="rect">
            <a:avLst/>
          </a:prstGeom>
          <a:solidFill>
            <a:schemeClr val="tx1"/>
          </a:solidFill>
        </p:spPr>
        <p:txBody>
          <a:bodyPr wrap="square" rtlCol="0">
            <a:spAutoFit/>
          </a:bodyPr>
          <a:lstStyle/>
          <a:p>
            <a:pPr algn="ctr"/>
            <a:r>
              <a:rPr lang="en-US" baseline="-25000" dirty="0" smtClean="0">
                <a:solidFill>
                  <a:srgbClr val="007635"/>
                </a:solidFill>
              </a:rPr>
              <a:t>Secondary</a:t>
            </a:r>
          </a:p>
          <a:p>
            <a:pPr algn="ctr"/>
            <a:r>
              <a:rPr lang="en-US" baseline="-25000" dirty="0" smtClean="0">
                <a:solidFill>
                  <a:srgbClr val="007635"/>
                </a:solidFill>
              </a:rPr>
              <a:t>Consolidation</a:t>
            </a:r>
            <a:endParaRPr lang="en-US" baseline="-25000" dirty="0">
              <a:solidFill>
                <a:srgbClr val="007635"/>
              </a:solidFill>
            </a:endParaRPr>
          </a:p>
        </p:txBody>
      </p:sp>
      <p:graphicFrame>
        <p:nvGraphicFramePr>
          <p:cNvPr id="313351" name="Object 7"/>
          <p:cNvGraphicFramePr>
            <a:graphicFrameLocks noChangeAspect="1"/>
          </p:cNvGraphicFramePr>
          <p:nvPr>
            <p:extLst>
              <p:ext uri="{D42A27DB-BD31-4B8C-83A1-F6EECF244321}">
                <p14:modId xmlns:p14="http://schemas.microsoft.com/office/powerpoint/2010/main" val="3321321134"/>
              </p:ext>
            </p:extLst>
          </p:nvPr>
        </p:nvGraphicFramePr>
        <p:xfrm>
          <a:off x="4267763" y="3886200"/>
          <a:ext cx="2155262" cy="947038"/>
        </p:xfrm>
        <a:graphic>
          <a:graphicData uri="http://schemas.openxmlformats.org/presentationml/2006/ole">
            <mc:AlternateContent xmlns:mc="http://schemas.openxmlformats.org/markup-compatibility/2006">
              <mc:Choice xmlns:v="urn:schemas-microsoft-com:vml" Requires="v">
                <p:oleObj spid="_x0000_s313398" name="Equation" r:id="rId6" imgW="1346200" imgH="558800" progId="Equation.3">
                  <p:embed/>
                </p:oleObj>
              </mc:Choice>
              <mc:Fallback>
                <p:oleObj name="Equation" r:id="rId6" imgW="1346200" imgH="558800" progId="Equation.3">
                  <p:embed/>
                  <p:pic>
                    <p:nvPicPr>
                      <p:cNvPr id="0"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763" y="3886200"/>
                        <a:ext cx="2155262" cy="947038"/>
                      </a:xfrm>
                      <a:prstGeom prst="rect">
                        <a:avLst/>
                      </a:prstGeom>
                      <a:solidFill>
                        <a:schemeClr val="tx1"/>
                      </a:solidFill>
                      <a:ln w="9525">
                        <a:solidFill>
                          <a:srgbClr val="262626"/>
                        </a:solidFill>
                        <a:miter lim="800000"/>
                        <a:headEnd/>
                        <a:tailEnd/>
                      </a:ln>
                    </p:spPr>
                  </p:pic>
                </p:oleObj>
              </mc:Fallback>
            </mc:AlternateContent>
          </a:graphicData>
        </a:graphic>
      </p:graphicFrame>
      <p:sp>
        <p:nvSpPr>
          <p:cNvPr id="90" name="Rectangle 89"/>
          <p:cNvSpPr/>
          <p:nvPr/>
        </p:nvSpPr>
        <p:spPr>
          <a:xfrm>
            <a:off x="382074" y="2464158"/>
            <a:ext cx="385042" cy="307777"/>
          </a:xfrm>
          <a:prstGeom prst="rect">
            <a:avLst/>
          </a:prstGeom>
        </p:spPr>
        <p:txBody>
          <a:bodyPr wrap="none">
            <a:spAutoFit/>
          </a:bodyPr>
          <a:lstStyle/>
          <a:p>
            <a:r>
              <a:rPr lang="en-US" sz="1400" dirty="0" smtClean="0">
                <a:solidFill>
                  <a:srgbClr val="FF0000"/>
                </a:solidFill>
                <a:latin typeface="Symbol" pitchFamily="18" charset="2"/>
                <a:cs typeface="Times New Roman" pitchFamily="18" charset="0"/>
              </a:rPr>
              <a:t>D</a:t>
            </a:r>
            <a:r>
              <a:rPr lang="en-US" sz="1400" dirty="0" smtClean="0">
                <a:solidFill>
                  <a:srgbClr val="FF0000"/>
                </a:solidFill>
                <a:latin typeface="Times New Roman" pitchFamily="18" charset="0"/>
                <a:cs typeface="Times New Roman" pitchFamily="18" charset="0"/>
              </a:rPr>
              <a:t>h</a:t>
            </a:r>
            <a:endParaRPr lang="en-US" sz="1400" dirty="0">
              <a:solidFill>
                <a:srgbClr val="FF0000"/>
              </a:solidFill>
              <a:latin typeface="Times New Roman" pitchFamily="18" charset="0"/>
              <a:cs typeface="Times New Roman" pitchFamily="18" charset="0"/>
            </a:endParaRPr>
          </a:p>
        </p:txBody>
      </p:sp>
      <p:sp>
        <p:nvSpPr>
          <p:cNvPr id="91" name="Rectangle 90"/>
          <p:cNvSpPr/>
          <p:nvPr/>
        </p:nvSpPr>
        <p:spPr>
          <a:xfrm>
            <a:off x="6072386" y="6145370"/>
            <a:ext cx="556691" cy="307777"/>
          </a:xfrm>
          <a:prstGeom prst="rect">
            <a:avLst/>
          </a:prstGeom>
        </p:spPr>
        <p:txBody>
          <a:bodyPr wrap="none">
            <a:spAutoFit/>
          </a:bodyPr>
          <a:lstStyle/>
          <a:p>
            <a:r>
              <a:rPr lang="en-US" sz="1400" dirty="0" smtClean="0">
                <a:solidFill>
                  <a:srgbClr val="FF0000"/>
                </a:solidFill>
                <a:latin typeface="Times New Roman" pitchFamily="18" charset="0"/>
                <a:cs typeface="Times New Roman" pitchFamily="18" charset="0"/>
              </a:rPr>
              <a:t>Time</a:t>
            </a:r>
            <a:endParaRPr lang="en-US" sz="1400" dirty="0">
              <a:solidFill>
                <a:srgbClr val="FF0000"/>
              </a:solidFill>
              <a:latin typeface="Times New Roman" pitchFamily="18" charset="0"/>
              <a:cs typeface="Times New Roman" pitchFamily="18" charset="0"/>
            </a:endParaRPr>
          </a:p>
        </p:txBody>
      </p:sp>
      <p:sp>
        <p:nvSpPr>
          <p:cNvPr id="92" name="Rectangle 91"/>
          <p:cNvSpPr/>
          <p:nvPr/>
        </p:nvSpPr>
        <p:spPr>
          <a:xfrm>
            <a:off x="8498424" y="2677664"/>
            <a:ext cx="385042" cy="307777"/>
          </a:xfrm>
          <a:prstGeom prst="rect">
            <a:avLst/>
          </a:prstGeom>
        </p:spPr>
        <p:txBody>
          <a:bodyPr wrap="none">
            <a:spAutoFit/>
          </a:bodyPr>
          <a:lstStyle/>
          <a:p>
            <a:r>
              <a:rPr lang="en-US" sz="1400"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D</a:t>
            </a:r>
            <a:r>
              <a:rPr lang="en-US" sz="1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endParaRPr lang="en-US" sz="1400" dirty="0">
              <a:solidFill>
                <a:srgbClr val="FF0000"/>
              </a:solidFill>
            </a:endParaRPr>
          </a:p>
        </p:txBody>
      </p:sp>
      <p:sp>
        <p:nvSpPr>
          <p:cNvPr id="64" name="TextBox 6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mc:AlternateContent xmlns:mc="http://schemas.openxmlformats.org/markup-compatibility/2006" xmlns:p14="http://schemas.microsoft.com/office/powerpoint/2010/main">
        <mc:Choice Requires="p14">
          <p:contentPart p14:bwMode="auto" r:id="rId8">
            <p14:nvContentPartPr>
              <p14:cNvPr id="313395" name="Ink 51"/>
              <p14:cNvContentPartPr>
                <a14:cpLocks xmlns:a14="http://schemas.microsoft.com/office/drawing/2010/main" noRot="1" noChangeAspect="1" noEditPoints="1" noChangeArrowheads="1" noChangeShapeType="1"/>
              </p14:cNvContentPartPr>
              <p14:nvPr/>
            </p14:nvContentPartPr>
            <p14:xfrm>
              <a:off x="60325" y="4230688"/>
              <a:ext cx="660400" cy="523875"/>
            </p14:xfrm>
          </p:contentPart>
        </mc:Choice>
        <mc:Fallback xmlns="">
          <p:pic>
            <p:nvPicPr>
              <p:cNvPr id="313395" name="Ink 51"/>
              <p:cNvPicPr>
                <a:picLocks noRot="1" noChangeAspect="1" noEditPoints="1" noChangeArrowheads="1" noChangeShapeType="1"/>
              </p:cNvPicPr>
              <p:nvPr/>
            </p:nvPicPr>
            <p:blipFill>
              <a:blip r:embed="rId9"/>
              <a:stretch>
                <a:fillRect/>
              </a:stretch>
            </p:blipFill>
            <p:spPr>
              <a:xfrm>
                <a:off x="50963" y="4222047"/>
                <a:ext cx="680925" cy="5422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3396" name="Ink 52"/>
              <p14:cNvContentPartPr>
                <a14:cpLocks xmlns:a14="http://schemas.microsoft.com/office/drawing/2010/main" noRot="1" noChangeAspect="1" noEditPoints="1" noChangeArrowheads="1" noChangeShapeType="1"/>
              </p14:cNvContentPartPr>
              <p14:nvPr/>
            </p14:nvContentPartPr>
            <p14:xfrm>
              <a:off x="2678113" y="6016625"/>
              <a:ext cx="1055687" cy="661988"/>
            </p14:xfrm>
          </p:contentPart>
        </mc:Choice>
        <mc:Fallback xmlns="">
          <p:pic>
            <p:nvPicPr>
              <p:cNvPr id="313396" name="Ink 52"/>
              <p:cNvPicPr>
                <a:picLocks noRot="1" noChangeAspect="1" noEditPoints="1" noChangeArrowheads="1" noChangeShapeType="1"/>
              </p:cNvPicPr>
              <p:nvPr/>
            </p:nvPicPr>
            <p:blipFill>
              <a:blip r:embed="rId11"/>
              <a:stretch>
                <a:fillRect/>
              </a:stretch>
            </p:blipFill>
            <p:spPr>
              <a:xfrm>
                <a:off x="2675593" y="6003306"/>
                <a:ext cx="1070089" cy="686826"/>
              </a:xfrm>
              <a:prstGeom prst="rect">
                <a:avLst/>
              </a:prstGeom>
            </p:spPr>
          </p:pic>
        </mc:Fallback>
      </mc:AlternateContent>
    </p:spTree>
    <p:extLst>
      <p:ext uri="{BB962C8B-B14F-4D97-AF65-F5344CB8AC3E}">
        <p14:creationId xmlns:p14="http://schemas.microsoft.com/office/powerpoint/2010/main" val="4107610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2E309BD-7918-46B7-9B4C-18692777D094}" type="slidenum">
              <a:rPr lang="en-US" smtClean="0"/>
              <a:pPr>
                <a:defRPr/>
              </a:pPr>
              <a:t>42</a:t>
            </a:fld>
            <a:endParaRPr lang="en-US" dirty="0"/>
          </a:p>
        </p:txBody>
      </p:sp>
      <p:sp>
        <p:nvSpPr>
          <p:cNvPr id="6" name="Footer Placeholder 5"/>
          <p:cNvSpPr>
            <a:spLocks noGrp="1"/>
          </p:cNvSpPr>
          <p:nvPr>
            <p:ph type="ftr" sz="quarter" idx="11"/>
          </p:nvPr>
        </p:nvSpPr>
        <p:spPr/>
        <p:txBody>
          <a:bodyPr/>
          <a:lstStyle/>
          <a:p>
            <a:pPr>
              <a:defRPr/>
            </a:pPr>
            <a:r>
              <a:rPr lang="en-US" dirty="0" smtClean="0"/>
              <a:t>Dr. Kamal Tawfiq</a:t>
            </a:r>
            <a:endParaRPr lang="en-US" dirty="0"/>
          </a:p>
        </p:txBody>
      </p:sp>
      <p:sp>
        <p:nvSpPr>
          <p:cNvPr id="7" name="TextBox 6"/>
          <p:cNvSpPr txBox="1"/>
          <p:nvPr/>
        </p:nvSpPr>
        <p:spPr>
          <a:xfrm>
            <a:off x="265910" y="271404"/>
            <a:ext cx="2882520" cy="461665"/>
          </a:xfrm>
          <a:prstGeom prst="rect">
            <a:avLst/>
          </a:prstGeom>
          <a:noFill/>
        </p:spPr>
        <p:txBody>
          <a:bodyPr wrap="none" rtlCol="0">
            <a:spAutoFit/>
          </a:bodyPr>
          <a:lstStyle/>
          <a:p>
            <a:r>
              <a:rPr lang="en-US" sz="2400"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Rate of Consolidation</a:t>
            </a:r>
          </a:p>
        </p:txBody>
      </p:sp>
      <p:sp>
        <p:nvSpPr>
          <p:cNvPr id="8" name="Rectangle 7"/>
          <p:cNvSpPr/>
          <p:nvPr/>
        </p:nvSpPr>
        <p:spPr>
          <a:xfrm>
            <a:off x="319699" y="893321"/>
            <a:ext cx="5711780" cy="369332"/>
          </a:xfrm>
          <a:prstGeom prst="rect">
            <a:avLst/>
          </a:prstGeom>
        </p:spPr>
        <p:txBody>
          <a:bodyPr wrap="square">
            <a:spAutoFit/>
          </a:bodyPr>
          <a:lstStyle/>
          <a:p>
            <a:r>
              <a:rPr lang="en-US" u="sng" dirty="0" smtClean="0">
                <a:solidFill>
                  <a:schemeClr val="bg1"/>
                </a:solidFill>
                <a:latin typeface="Times New Roman" pitchFamily="18" charset="0"/>
                <a:cs typeface="Times New Roman" pitchFamily="18" charset="0"/>
              </a:rPr>
              <a:t>Determination of Coefficient of Consolidation </a:t>
            </a:r>
            <a:r>
              <a:rPr lang="en-US" dirty="0" smtClean="0">
                <a:solidFill>
                  <a:schemeClr val="bg1"/>
                </a:solidFill>
                <a:latin typeface="Times New Roman" pitchFamily="18" charset="0"/>
                <a:cs typeface="Times New Roman" pitchFamily="18" charset="0"/>
              </a:rPr>
              <a:t>C</a:t>
            </a:r>
            <a:r>
              <a:rPr lang="en-US" baseline="-25000" dirty="0" smtClean="0">
                <a:solidFill>
                  <a:schemeClr val="bg1"/>
                </a:solidFill>
                <a:latin typeface="Times New Roman" pitchFamily="18" charset="0"/>
                <a:cs typeface="Times New Roman" pitchFamily="18" charset="0"/>
              </a:rPr>
              <a:t>v</a:t>
            </a:r>
            <a:r>
              <a:rPr lang="en-US" dirty="0" smtClean="0">
                <a:solidFill>
                  <a:schemeClr val="bg1"/>
                </a:solidFill>
                <a:latin typeface="Times New Roman" pitchFamily="18" charset="0"/>
                <a:cs typeface="Times New Roman" pitchFamily="18" charset="0"/>
              </a:rPr>
              <a:t>:</a:t>
            </a:r>
            <a:endParaRPr lang="en-US" dirty="0">
              <a:solidFill>
                <a:schemeClr val="bg1"/>
              </a:solidFill>
              <a:latin typeface="Times New Roman" pitchFamily="18" charset="0"/>
              <a:cs typeface="Times New Roman" pitchFamily="18" charset="0"/>
            </a:endParaRPr>
          </a:p>
        </p:txBody>
      </p:sp>
      <p:sp>
        <p:nvSpPr>
          <p:cNvPr id="9" name="TextBox 8"/>
          <p:cNvSpPr txBox="1"/>
          <p:nvPr/>
        </p:nvSpPr>
        <p:spPr>
          <a:xfrm>
            <a:off x="201706" y="1452282"/>
            <a:ext cx="6199133" cy="1477328"/>
          </a:xfrm>
          <a:prstGeom prst="rect">
            <a:avLst/>
          </a:prstGeom>
          <a:noFill/>
        </p:spPr>
        <p:txBody>
          <a:bodyPr wrap="square" rtlCol="0">
            <a:spAutoFit/>
          </a:bodyPr>
          <a:lstStyle/>
          <a:p>
            <a:r>
              <a:rPr lang="en-US" b="1" u="sng" dirty="0" smtClean="0">
                <a:solidFill>
                  <a:srgbClr val="0562AF"/>
                </a:solidFill>
                <a:latin typeface="Times New Roman" pitchFamily="18" charset="0"/>
                <a:cs typeface="Times New Roman" pitchFamily="18" charset="0"/>
              </a:rPr>
              <a:t>Taylor Square root-of-time Method</a:t>
            </a:r>
          </a:p>
          <a:p>
            <a:pPr>
              <a:buFontTx/>
              <a:buChar char="-"/>
              <a:tabLst>
                <a:tab pos="228600" algn="l"/>
              </a:tabLst>
            </a:pPr>
            <a:r>
              <a:rPr lang="en-US" dirty="0" smtClean="0">
                <a:solidFill>
                  <a:srgbClr val="0562AF"/>
                </a:solidFill>
                <a:latin typeface="Times New Roman" pitchFamily="18" charset="0"/>
                <a:cs typeface="Times New Roman" pitchFamily="18" charset="0"/>
              </a:rPr>
              <a:t>	Conduct the one dimensional consolidation test and plot </a:t>
            </a:r>
          </a:p>
          <a:p>
            <a:pPr>
              <a:tabLst>
                <a:tab pos="228600" algn="l"/>
              </a:tabLst>
            </a:pPr>
            <a:r>
              <a:rPr lang="en-US" dirty="0" smtClean="0">
                <a:solidFill>
                  <a:srgbClr val="0562AF"/>
                </a:solidFill>
                <a:latin typeface="Times New Roman" pitchFamily="18" charset="0"/>
                <a:cs typeface="Times New Roman" pitchFamily="18" charset="0"/>
              </a:rPr>
              <a:t>	Settlement (</a:t>
            </a:r>
            <a:r>
              <a:rPr lang="en-US" dirty="0" smtClean="0">
                <a:solidFill>
                  <a:srgbClr val="0562AF"/>
                </a:solidFill>
                <a:latin typeface="Symbol" pitchFamily="18" charset="2"/>
                <a:cs typeface="Times New Roman" pitchFamily="18" charset="0"/>
              </a:rPr>
              <a:t>D</a:t>
            </a:r>
            <a:r>
              <a:rPr lang="en-US" dirty="0" smtClean="0">
                <a:solidFill>
                  <a:srgbClr val="0562AF"/>
                </a:solidFill>
                <a:latin typeface="Times New Roman" pitchFamily="18" charset="0"/>
                <a:cs typeface="Times New Roman" pitchFamily="18" charset="0"/>
              </a:rPr>
              <a:t>h) vs. </a:t>
            </a:r>
            <a:r>
              <a:rPr lang="en-US" dirty="0" smtClean="0">
                <a:solidFill>
                  <a:srgbClr val="0562AF"/>
                </a:solidFill>
                <a:latin typeface="Times New Roman" pitchFamily="18" charset="0"/>
                <a:cs typeface="Times New Roman" pitchFamily="18" charset="0"/>
                <a:sym typeface="Symbol"/>
              </a:rPr>
              <a:t></a:t>
            </a:r>
            <a:r>
              <a:rPr lang="en-US" dirty="0" smtClean="0">
                <a:solidFill>
                  <a:srgbClr val="0562AF"/>
                </a:solidFill>
                <a:latin typeface="Times New Roman" pitchFamily="18" charset="0"/>
                <a:cs typeface="Times New Roman" pitchFamily="18" charset="0"/>
              </a:rPr>
              <a:t>time</a:t>
            </a:r>
          </a:p>
          <a:p>
            <a:pPr>
              <a:buFontTx/>
              <a:buChar char="-"/>
            </a:pPr>
            <a:endParaRPr lang="en-US" dirty="0" smtClean="0">
              <a:solidFill>
                <a:srgbClr val="0562AF"/>
              </a:solidFill>
              <a:latin typeface="Times New Roman" pitchFamily="18" charset="0"/>
              <a:cs typeface="Times New Roman" pitchFamily="18" charset="0"/>
            </a:endParaRPr>
          </a:p>
          <a:p>
            <a:pPr>
              <a:buFontTx/>
              <a:buChar char="-"/>
            </a:pPr>
            <a:endParaRPr lang="en-US" dirty="0">
              <a:solidFill>
                <a:srgbClr val="0562AF"/>
              </a:solidFill>
              <a:latin typeface="Times New Roman" pitchFamily="18" charset="0"/>
              <a:cs typeface="Times New Roman" pitchFamily="18" charset="0"/>
            </a:endParaRPr>
          </a:p>
        </p:txBody>
      </p:sp>
      <p:cxnSp>
        <p:nvCxnSpPr>
          <p:cNvPr id="11" name="Straight Connector 10"/>
          <p:cNvCxnSpPr/>
          <p:nvPr/>
        </p:nvCxnSpPr>
        <p:spPr>
          <a:xfrm>
            <a:off x="2478446" y="2055019"/>
            <a:ext cx="423862" cy="0"/>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sp>
        <p:nvSpPr>
          <p:cNvPr id="13" name="Slide Number Placeholder 2"/>
          <p:cNvSpPr txBox="1">
            <a:spLocks/>
          </p:cNvSpPr>
          <p:nvPr/>
        </p:nvSpPr>
        <p:spPr>
          <a:xfrm>
            <a:off x="7924800" y="6416675"/>
            <a:ext cx="762000" cy="365125"/>
          </a:xfrm>
          <a:prstGeom prst="rect">
            <a:avLst/>
          </a:prstGeom>
        </p:spPr>
        <p:txBody>
          <a:bodyPr vert="horz" lIns="0" r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51FC7486-94D2-4F48-AC6B-BE828253D4BA}" type="slidenum">
              <a:rPr kumimoji="0" lang="en-US" sz="1200" b="0" i="0" u="none" strike="noStrike" kern="1200" cap="none" spc="0" normalizeH="0" baseline="0" noProof="0" smtClean="0">
                <a:ln>
                  <a:noFill/>
                </a:ln>
                <a:solidFill>
                  <a:schemeClr val="tx1">
                    <a:shade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chemeClr val="tx1">
                  <a:shade val="50000"/>
                </a:schemeClr>
              </a:solidFill>
              <a:effectLst/>
              <a:uLnTx/>
              <a:uFillTx/>
              <a:latin typeface="+mn-lt"/>
              <a:ea typeface="+mn-ea"/>
              <a:cs typeface="+mn-cs"/>
            </a:endParaRPr>
          </a:p>
        </p:txBody>
      </p:sp>
      <p:pic>
        <p:nvPicPr>
          <p:cNvPr id="14" name="Picture 2"/>
          <p:cNvPicPr>
            <a:picLocks noChangeAspect="1" noChangeArrowheads="1"/>
          </p:cNvPicPr>
          <p:nvPr/>
        </p:nvPicPr>
        <p:blipFill>
          <a:blip r:embed="rId4" cstate="print"/>
          <a:srcRect/>
          <a:stretch>
            <a:fillRect/>
          </a:stretch>
        </p:blipFill>
        <p:spPr bwMode="auto">
          <a:xfrm>
            <a:off x="6623909" y="235986"/>
            <a:ext cx="2130125" cy="2785548"/>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duotone>
              <a:prstClr val="black"/>
              <a:schemeClr val="accent2">
                <a:tint val="45000"/>
                <a:satMod val="400000"/>
              </a:schemeClr>
            </a:duotone>
          </a:blip>
          <a:srcRect l="943" t="29196" r="76989" b="32441"/>
          <a:stretch>
            <a:fillRect/>
          </a:stretch>
        </p:blipFill>
        <p:spPr bwMode="auto">
          <a:xfrm>
            <a:off x="7015928" y="2514338"/>
            <a:ext cx="1832238" cy="4166074"/>
          </a:xfrm>
          <a:prstGeom prst="rect">
            <a:avLst/>
          </a:prstGeom>
          <a:noFill/>
          <a:ln w="9525">
            <a:noFill/>
            <a:miter lim="800000"/>
            <a:headEnd/>
            <a:tailEnd/>
          </a:ln>
        </p:spPr>
      </p:pic>
      <p:sp>
        <p:nvSpPr>
          <p:cNvPr id="16" name="Oval 15"/>
          <p:cNvSpPr/>
          <p:nvPr/>
        </p:nvSpPr>
        <p:spPr>
          <a:xfrm>
            <a:off x="6535270" y="941294"/>
            <a:ext cx="739589" cy="1371600"/>
          </a:xfrm>
          <a:prstGeom prst="ellipse">
            <a:avLst/>
          </a:prstGeom>
          <a:noFill/>
          <a:ln w="31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498424" y="2677664"/>
            <a:ext cx="385042" cy="307777"/>
          </a:xfrm>
          <a:prstGeom prst="rect">
            <a:avLst/>
          </a:prstGeom>
        </p:spPr>
        <p:txBody>
          <a:bodyPr wrap="none">
            <a:spAutoFit/>
          </a:bodyPr>
          <a:lstStyle/>
          <a:p>
            <a:r>
              <a:rPr lang="en-US" sz="1400"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D</a:t>
            </a:r>
            <a:r>
              <a:rPr lang="en-US" sz="14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endParaRPr lang="en-US" sz="1400" dirty="0">
              <a:solidFill>
                <a:srgbClr val="FF0000"/>
              </a:solidFill>
            </a:endParaRPr>
          </a:p>
        </p:txBody>
      </p:sp>
      <p:cxnSp>
        <p:nvCxnSpPr>
          <p:cNvPr id="21" name="Straight Arrow Connector 20"/>
          <p:cNvCxnSpPr/>
          <p:nvPr/>
        </p:nvCxnSpPr>
        <p:spPr>
          <a:xfrm rot="5400000" flipH="1" flipV="1">
            <a:off x="-342900" y="4152900"/>
            <a:ext cx="2819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66800" y="5562600"/>
            <a:ext cx="48768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081825" y="3219719"/>
            <a:ext cx="2871989" cy="2150771"/>
          </a:xfrm>
          <a:custGeom>
            <a:avLst/>
            <a:gdLst>
              <a:gd name="connsiteX0" fmla="*/ 8586 w 2983606"/>
              <a:gd name="connsiteY0" fmla="*/ 0 h 2163651"/>
              <a:gd name="connsiteX1" fmla="*/ 98738 w 2983606"/>
              <a:gd name="connsiteY1" fmla="*/ 553792 h 2163651"/>
              <a:gd name="connsiteX2" fmla="*/ 201769 w 2983606"/>
              <a:gd name="connsiteY2" fmla="*/ 824248 h 2163651"/>
              <a:gd name="connsiteX3" fmla="*/ 1309352 w 2983606"/>
              <a:gd name="connsiteY3" fmla="*/ 1893195 h 2163651"/>
              <a:gd name="connsiteX4" fmla="*/ 2983606 w 2983606"/>
              <a:gd name="connsiteY4" fmla="*/ 2163651 h 2163651"/>
              <a:gd name="connsiteX0" fmla="*/ 23611 w 2998631"/>
              <a:gd name="connsiteY0" fmla="*/ 0 h 2163651"/>
              <a:gd name="connsiteX1" fmla="*/ 216794 w 2998631"/>
              <a:gd name="connsiteY1" fmla="*/ 824248 h 2163651"/>
              <a:gd name="connsiteX2" fmla="*/ 1324377 w 2998631"/>
              <a:gd name="connsiteY2" fmla="*/ 1893195 h 2163651"/>
              <a:gd name="connsiteX3" fmla="*/ 2998631 w 2998631"/>
              <a:gd name="connsiteY3" fmla="*/ 2163651 h 2163651"/>
              <a:gd name="connsiteX0" fmla="*/ 0 w 2975020"/>
              <a:gd name="connsiteY0" fmla="*/ 0 h 2163651"/>
              <a:gd name="connsiteX1" fmla="*/ 321972 w 2975020"/>
              <a:gd name="connsiteY1" fmla="*/ 759854 h 2163651"/>
              <a:gd name="connsiteX2" fmla="*/ 1300766 w 2975020"/>
              <a:gd name="connsiteY2" fmla="*/ 1893195 h 2163651"/>
              <a:gd name="connsiteX3" fmla="*/ 2975020 w 2975020"/>
              <a:gd name="connsiteY3" fmla="*/ 2163651 h 2163651"/>
              <a:gd name="connsiteX0" fmla="*/ 0 w 2975020"/>
              <a:gd name="connsiteY0" fmla="*/ 0 h 2307465"/>
              <a:gd name="connsiteX1" fmla="*/ 321972 w 2975020"/>
              <a:gd name="connsiteY1" fmla="*/ 759854 h 2307465"/>
              <a:gd name="connsiteX2" fmla="*/ 1661375 w 2975020"/>
              <a:gd name="connsiteY2" fmla="*/ 2073499 h 2307465"/>
              <a:gd name="connsiteX3" fmla="*/ 2975020 w 2975020"/>
              <a:gd name="connsiteY3" fmla="*/ 2163651 h 2307465"/>
              <a:gd name="connsiteX0" fmla="*/ 0 w 3103809"/>
              <a:gd name="connsiteY0" fmla="*/ 0 h 2316051"/>
              <a:gd name="connsiteX1" fmla="*/ 321972 w 3103809"/>
              <a:gd name="connsiteY1" fmla="*/ 759854 h 2316051"/>
              <a:gd name="connsiteX2" fmla="*/ 1661375 w 3103809"/>
              <a:gd name="connsiteY2" fmla="*/ 2073499 h 2316051"/>
              <a:gd name="connsiteX3" fmla="*/ 3103809 w 3103809"/>
              <a:gd name="connsiteY3" fmla="*/ 2215167 h 2316051"/>
              <a:gd name="connsiteX0" fmla="*/ 0 w 3103809"/>
              <a:gd name="connsiteY0" fmla="*/ 0 h 2251657"/>
              <a:gd name="connsiteX1" fmla="*/ 321972 w 3103809"/>
              <a:gd name="connsiteY1" fmla="*/ 759854 h 2251657"/>
              <a:gd name="connsiteX2" fmla="*/ 1777285 w 3103809"/>
              <a:gd name="connsiteY2" fmla="*/ 2009105 h 2251657"/>
              <a:gd name="connsiteX3" fmla="*/ 3103809 w 3103809"/>
              <a:gd name="connsiteY3" fmla="*/ 2215167 h 2251657"/>
              <a:gd name="connsiteX0" fmla="*/ 0 w 3103809"/>
              <a:gd name="connsiteY0" fmla="*/ 0 h 2251657"/>
              <a:gd name="connsiteX1" fmla="*/ 321972 w 3103809"/>
              <a:gd name="connsiteY1" fmla="*/ 759854 h 2251657"/>
              <a:gd name="connsiteX2" fmla="*/ 1777285 w 3103809"/>
              <a:gd name="connsiteY2" fmla="*/ 2009105 h 2251657"/>
              <a:gd name="connsiteX3" fmla="*/ 3103809 w 3103809"/>
              <a:gd name="connsiteY3" fmla="*/ 2215167 h 2251657"/>
              <a:gd name="connsiteX0" fmla="*/ 0 w 3103809"/>
              <a:gd name="connsiteY0" fmla="*/ 0 h 2251657"/>
              <a:gd name="connsiteX1" fmla="*/ 321972 w 3103809"/>
              <a:gd name="connsiteY1" fmla="*/ 759854 h 2251657"/>
              <a:gd name="connsiteX2" fmla="*/ 1777285 w 3103809"/>
              <a:gd name="connsiteY2" fmla="*/ 2009105 h 2251657"/>
              <a:gd name="connsiteX3" fmla="*/ 3103809 w 3103809"/>
              <a:gd name="connsiteY3" fmla="*/ 2215167 h 2251657"/>
              <a:gd name="connsiteX0" fmla="*/ 0 w 3103809"/>
              <a:gd name="connsiteY0" fmla="*/ 0 h 2277414"/>
              <a:gd name="connsiteX1" fmla="*/ 321972 w 3103809"/>
              <a:gd name="connsiteY1" fmla="*/ 759854 h 2277414"/>
              <a:gd name="connsiteX2" fmla="*/ 1738648 w 3103809"/>
              <a:gd name="connsiteY2" fmla="*/ 2034862 h 2277414"/>
              <a:gd name="connsiteX3" fmla="*/ 3103809 w 3103809"/>
              <a:gd name="connsiteY3" fmla="*/ 2215167 h 2277414"/>
              <a:gd name="connsiteX0" fmla="*/ 0 w 2975020"/>
              <a:gd name="connsiteY0" fmla="*/ 0 h 2279561"/>
              <a:gd name="connsiteX1" fmla="*/ 321972 w 2975020"/>
              <a:gd name="connsiteY1" fmla="*/ 759854 h 2279561"/>
              <a:gd name="connsiteX2" fmla="*/ 1738648 w 2975020"/>
              <a:gd name="connsiteY2" fmla="*/ 2034862 h 2279561"/>
              <a:gd name="connsiteX3" fmla="*/ 2975020 w 2975020"/>
              <a:gd name="connsiteY3" fmla="*/ 2228046 h 2279561"/>
              <a:gd name="connsiteX0" fmla="*/ 0 w 2975020"/>
              <a:gd name="connsiteY0" fmla="*/ 0 h 2279561"/>
              <a:gd name="connsiteX1" fmla="*/ 321972 w 2975020"/>
              <a:gd name="connsiteY1" fmla="*/ 759854 h 2279561"/>
              <a:gd name="connsiteX2" fmla="*/ 1738648 w 2975020"/>
              <a:gd name="connsiteY2" fmla="*/ 2034862 h 2279561"/>
              <a:gd name="connsiteX3" fmla="*/ 2975020 w 2975020"/>
              <a:gd name="connsiteY3" fmla="*/ 2228046 h 2279561"/>
              <a:gd name="connsiteX0" fmla="*/ 0 w 2975020"/>
              <a:gd name="connsiteY0" fmla="*/ 0 h 2279561"/>
              <a:gd name="connsiteX1" fmla="*/ 321972 w 2975020"/>
              <a:gd name="connsiteY1" fmla="*/ 759854 h 2279561"/>
              <a:gd name="connsiteX2" fmla="*/ 1738648 w 2975020"/>
              <a:gd name="connsiteY2" fmla="*/ 2034862 h 2279561"/>
              <a:gd name="connsiteX3" fmla="*/ 2975020 w 2975020"/>
              <a:gd name="connsiteY3" fmla="*/ 2228046 h 2279561"/>
            </a:gdLst>
            <a:ahLst/>
            <a:cxnLst>
              <a:cxn ang="0">
                <a:pos x="connsiteX0" y="connsiteY0"/>
              </a:cxn>
              <a:cxn ang="0">
                <a:pos x="connsiteX1" y="connsiteY1"/>
              </a:cxn>
              <a:cxn ang="0">
                <a:pos x="connsiteX2" y="connsiteY2"/>
              </a:cxn>
              <a:cxn ang="0">
                <a:pos x="connsiteX3" y="connsiteY3"/>
              </a:cxn>
            </a:cxnLst>
            <a:rect l="l" t="t" r="r" b="b"/>
            <a:pathLst>
              <a:path w="2975020" h="2279561">
                <a:moveTo>
                  <a:pt x="0" y="0"/>
                </a:moveTo>
                <a:cubicBezTo>
                  <a:pt x="40247" y="171718"/>
                  <a:pt x="32197" y="420710"/>
                  <a:pt x="321972" y="759854"/>
                </a:cubicBezTo>
                <a:cubicBezTo>
                  <a:pt x="611747" y="1098998"/>
                  <a:pt x="1296473" y="1790163"/>
                  <a:pt x="1738648" y="2034862"/>
                </a:cubicBezTo>
                <a:cubicBezTo>
                  <a:pt x="2180823" y="2279561"/>
                  <a:pt x="2678806" y="2230192"/>
                  <a:pt x="2975020" y="2228046"/>
                </a:cubicBez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7" name="Straight Connector 26"/>
          <p:cNvCxnSpPr/>
          <p:nvPr/>
        </p:nvCxnSpPr>
        <p:spPr>
          <a:xfrm rot="10800000">
            <a:off x="1081830" y="3657601"/>
            <a:ext cx="2009101" cy="1906072"/>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1094705" y="3670482"/>
            <a:ext cx="2420021" cy="1892119"/>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2750344" y="5673847"/>
            <a:ext cx="806607" cy="33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75764" y="5460642"/>
            <a:ext cx="312906" cy="369332"/>
          </a:xfrm>
          <a:prstGeom prst="rect">
            <a:avLst/>
          </a:prstGeom>
          <a:noFill/>
        </p:spPr>
        <p:txBody>
          <a:bodyPr wrap="none" rtlCol="0">
            <a:spAutoFit/>
          </a:bodyPr>
          <a:lstStyle/>
          <a:p>
            <a:r>
              <a:rPr lang="en-US" i="1" dirty="0" smtClean="0">
                <a:solidFill>
                  <a:srgbClr val="FF0000"/>
                </a:solidFill>
              </a:rPr>
              <a:t>o</a:t>
            </a:r>
            <a:endParaRPr lang="en-US" i="1" dirty="0">
              <a:solidFill>
                <a:srgbClr val="FF0000"/>
              </a:solidFill>
            </a:endParaRPr>
          </a:p>
        </p:txBody>
      </p:sp>
      <p:sp>
        <p:nvSpPr>
          <p:cNvPr id="42" name="TextBox 41"/>
          <p:cNvSpPr txBox="1"/>
          <p:nvPr/>
        </p:nvSpPr>
        <p:spPr>
          <a:xfrm>
            <a:off x="2895601" y="5484253"/>
            <a:ext cx="312906" cy="369332"/>
          </a:xfrm>
          <a:prstGeom prst="rect">
            <a:avLst/>
          </a:prstGeom>
          <a:noFill/>
        </p:spPr>
        <p:txBody>
          <a:bodyPr wrap="none" rtlCol="0">
            <a:spAutoFit/>
          </a:bodyPr>
          <a:lstStyle/>
          <a:p>
            <a:r>
              <a:rPr lang="en-US" i="1" dirty="0" smtClean="0">
                <a:solidFill>
                  <a:srgbClr val="FF0000"/>
                </a:solidFill>
              </a:rPr>
              <a:t>p</a:t>
            </a:r>
            <a:endParaRPr lang="en-US" i="1" dirty="0">
              <a:solidFill>
                <a:srgbClr val="FF0000"/>
              </a:solidFill>
            </a:endParaRPr>
          </a:p>
        </p:txBody>
      </p:sp>
      <p:sp>
        <p:nvSpPr>
          <p:cNvPr id="43" name="TextBox 42"/>
          <p:cNvSpPr txBox="1"/>
          <p:nvPr/>
        </p:nvSpPr>
        <p:spPr>
          <a:xfrm>
            <a:off x="3357094" y="5507863"/>
            <a:ext cx="364202" cy="369332"/>
          </a:xfrm>
          <a:prstGeom prst="rect">
            <a:avLst/>
          </a:prstGeom>
          <a:noFill/>
        </p:spPr>
        <p:txBody>
          <a:bodyPr wrap="none" rtlCol="0">
            <a:spAutoFit/>
          </a:bodyPr>
          <a:lstStyle/>
          <a:p>
            <a:r>
              <a:rPr lang="en-US" dirty="0" smtClean="0">
                <a:solidFill>
                  <a:srgbClr val="FF0000"/>
                </a:solidFill>
              </a:rPr>
              <a:t>Q</a:t>
            </a:r>
            <a:endParaRPr lang="en-US" dirty="0">
              <a:solidFill>
                <a:srgbClr val="FF0000"/>
              </a:solidFill>
            </a:endParaRPr>
          </a:p>
        </p:txBody>
      </p:sp>
      <p:grpSp>
        <p:nvGrpSpPr>
          <p:cNvPr id="54" name="Group 53"/>
          <p:cNvGrpSpPr/>
          <p:nvPr/>
        </p:nvGrpSpPr>
        <p:grpSpPr>
          <a:xfrm>
            <a:off x="5344505" y="5639805"/>
            <a:ext cx="721672" cy="369332"/>
            <a:chOff x="5344505" y="5639805"/>
            <a:chExt cx="721672" cy="369332"/>
          </a:xfrm>
        </p:grpSpPr>
        <p:sp>
          <p:nvSpPr>
            <p:cNvPr id="48" name="Rectangle 47"/>
            <p:cNvSpPr/>
            <p:nvPr/>
          </p:nvSpPr>
          <p:spPr>
            <a:xfrm>
              <a:off x="5344505" y="5639805"/>
              <a:ext cx="721672" cy="369332"/>
            </a:xfrm>
            <a:prstGeom prst="rect">
              <a:avLst/>
            </a:prstGeom>
          </p:spPr>
          <p:txBody>
            <a:bodyPr wrap="none">
              <a:spAutoFit/>
            </a:bodyPr>
            <a:lstStyle/>
            <a:p>
              <a:r>
                <a:rPr lang="en-US" dirty="0" smtClean="0">
                  <a:solidFill>
                    <a:srgbClr val="0562AF"/>
                  </a:solidFill>
                  <a:latin typeface="Times New Roman" pitchFamily="18" charset="0"/>
                  <a:cs typeface="Times New Roman" pitchFamily="18" charset="0"/>
                  <a:sym typeface="Symbol"/>
                </a:rPr>
                <a:t></a:t>
              </a:r>
              <a:r>
                <a:rPr lang="en-US" dirty="0" smtClean="0">
                  <a:solidFill>
                    <a:srgbClr val="0562AF"/>
                  </a:solidFill>
                  <a:latin typeface="Times New Roman" pitchFamily="18" charset="0"/>
                  <a:cs typeface="Times New Roman" pitchFamily="18" charset="0"/>
                </a:rPr>
                <a:t>time</a:t>
              </a:r>
              <a:endParaRPr lang="en-US" dirty="0"/>
            </a:p>
          </p:txBody>
        </p:sp>
        <p:cxnSp>
          <p:nvCxnSpPr>
            <p:cNvPr id="51" name="Straight Connector 50"/>
            <p:cNvCxnSpPr/>
            <p:nvPr/>
          </p:nvCxnSpPr>
          <p:spPr>
            <a:xfrm>
              <a:off x="5553075" y="5695950"/>
              <a:ext cx="416719" cy="0"/>
            </a:xfrm>
            <a:prstGeom prst="line">
              <a:avLst/>
            </a:prstGeom>
            <a:ln>
              <a:solidFill>
                <a:srgbClr val="0562AF"/>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2895373" y="6036904"/>
            <a:ext cx="529312" cy="369332"/>
            <a:chOff x="2895373" y="6036904"/>
            <a:chExt cx="529312" cy="369332"/>
          </a:xfrm>
        </p:grpSpPr>
        <p:sp>
          <p:nvSpPr>
            <p:cNvPr id="49" name="Rectangle 48"/>
            <p:cNvSpPr/>
            <p:nvPr/>
          </p:nvSpPr>
          <p:spPr>
            <a:xfrm>
              <a:off x="2895373" y="6036904"/>
              <a:ext cx="529312" cy="369332"/>
            </a:xfrm>
            <a:prstGeom prst="rect">
              <a:avLst/>
            </a:prstGeom>
          </p:spPr>
          <p:txBody>
            <a:bodyPr wrap="none">
              <a:spAutoFit/>
            </a:bodyPr>
            <a:lstStyle/>
            <a:p>
              <a:r>
                <a:rPr lang="en-US" dirty="0" smtClean="0">
                  <a:solidFill>
                    <a:srgbClr val="FF0000"/>
                  </a:solidFill>
                  <a:latin typeface="Times New Roman" pitchFamily="18" charset="0"/>
                  <a:cs typeface="Times New Roman" pitchFamily="18" charset="0"/>
                  <a:sym typeface="Symbol"/>
                </a:rPr>
                <a:t></a:t>
              </a:r>
              <a:r>
                <a:rPr lang="en-US" dirty="0" smtClean="0">
                  <a:solidFill>
                    <a:srgbClr val="FF0000"/>
                  </a:solidFill>
                  <a:latin typeface="Times New Roman" pitchFamily="18" charset="0"/>
                  <a:cs typeface="Times New Roman" pitchFamily="18" charset="0"/>
                </a:rPr>
                <a:t>t</a:t>
              </a:r>
              <a:r>
                <a:rPr lang="en-US" baseline="-25000" dirty="0" smtClean="0">
                  <a:solidFill>
                    <a:srgbClr val="FF0000"/>
                  </a:solidFill>
                  <a:latin typeface="Times New Roman" pitchFamily="18" charset="0"/>
                  <a:cs typeface="Times New Roman" pitchFamily="18" charset="0"/>
                </a:rPr>
                <a:t>90</a:t>
              </a:r>
              <a:endParaRPr lang="en-US" baseline="-25000" dirty="0">
                <a:solidFill>
                  <a:srgbClr val="FF0000"/>
                </a:solidFill>
              </a:endParaRPr>
            </a:p>
          </p:txBody>
        </p:sp>
        <p:cxnSp>
          <p:nvCxnSpPr>
            <p:cNvPr id="52" name="Straight Connector 51"/>
            <p:cNvCxnSpPr/>
            <p:nvPr/>
          </p:nvCxnSpPr>
          <p:spPr>
            <a:xfrm flipV="1">
              <a:off x="3102769" y="6091707"/>
              <a:ext cx="245738" cy="4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rot="10800000">
            <a:off x="1081826" y="5267459"/>
            <a:ext cx="2073499"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41797" y="5046371"/>
            <a:ext cx="482824" cy="369332"/>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90</a:t>
            </a:r>
            <a:endParaRPr lang="en-US" baseline="-25000" dirty="0">
              <a:solidFill>
                <a:srgbClr val="FF0000"/>
              </a:solidFill>
            </a:endParaRPr>
          </a:p>
        </p:txBody>
      </p:sp>
      <p:sp>
        <p:nvSpPr>
          <p:cNvPr id="59" name="TextBox 58"/>
          <p:cNvSpPr txBox="1"/>
          <p:nvPr/>
        </p:nvSpPr>
        <p:spPr>
          <a:xfrm>
            <a:off x="691168" y="3447244"/>
            <a:ext cx="397866" cy="369332"/>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0</a:t>
            </a:r>
            <a:endParaRPr lang="en-US" baseline="-25000" dirty="0">
              <a:solidFill>
                <a:srgbClr val="FF0000"/>
              </a:solidFill>
            </a:endParaRPr>
          </a:p>
        </p:txBody>
      </p:sp>
      <p:sp>
        <p:nvSpPr>
          <p:cNvPr id="60" name="TextBox 59"/>
          <p:cNvSpPr txBox="1"/>
          <p:nvPr/>
        </p:nvSpPr>
        <p:spPr>
          <a:xfrm>
            <a:off x="470080" y="2530696"/>
            <a:ext cx="918841" cy="276999"/>
          </a:xfrm>
          <a:prstGeom prst="rect">
            <a:avLst/>
          </a:prstGeom>
          <a:noFill/>
        </p:spPr>
        <p:txBody>
          <a:bodyPr wrap="none" rtlCol="0">
            <a:spAutoFit/>
          </a:bodyPr>
          <a:lstStyle/>
          <a:p>
            <a:r>
              <a:rPr lang="en-US" sz="1200" dirty="0" smtClean="0">
                <a:solidFill>
                  <a:srgbClr val="0562AF"/>
                </a:solidFill>
              </a:rPr>
              <a:t>Settlement</a:t>
            </a:r>
            <a:endParaRPr lang="en-US" sz="1200" baseline="-25000" dirty="0">
              <a:solidFill>
                <a:srgbClr val="0562AF"/>
              </a:solidFill>
            </a:endParaRPr>
          </a:p>
        </p:txBody>
      </p:sp>
      <p:cxnSp>
        <p:nvCxnSpPr>
          <p:cNvPr id="62" name="Straight Connector 61"/>
          <p:cNvCxnSpPr>
            <a:stCxn id="43" idx="2"/>
          </p:cNvCxnSpPr>
          <p:nvPr/>
        </p:nvCxnSpPr>
        <p:spPr>
          <a:xfrm rot="16200000" flipH="1">
            <a:off x="3220685" y="6195704"/>
            <a:ext cx="639515" cy="2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745795" y="6167803"/>
            <a:ext cx="639515" cy="2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a:off x="1081825" y="6439437"/>
            <a:ext cx="2472744"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657081" y="6113171"/>
            <a:ext cx="954107" cy="369332"/>
          </a:xfrm>
          <a:prstGeom prst="rect">
            <a:avLst/>
          </a:prstGeom>
          <a:noFill/>
        </p:spPr>
        <p:txBody>
          <a:bodyPr wrap="none" rtlCol="0">
            <a:spAutoFit/>
          </a:bodyPr>
          <a:lstStyle/>
          <a:p>
            <a:r>
              <a:rPr lang="en-US" dirty="0" smtClean="0">
                <a:solidFill>
                  <a:srgbClr val="FF0000"/>
                </a:solidFill>
              </a:rPr>
              <a:t>1.15 </a:t>
            </a:r>
            <a:r>
              <a:rPr lang="en-US" i="1" dirty="0" smtClean="0">
                <a:solidFill>
                  <a:srgbClr val="FF0000"/>
                </a:solidFill>
              </a:rPr>
              <a:t>op</a:t>
            </a:r>
            <a:endParaRPr lang="en-US" i="1" baseline="-25000" dirty="0">
              <a:solidFill>
                <a:srgbClr val="FF0000"/>
              </a:solidFill>
            </a:endParaRPr>
          </a:p>
        </p:txBody>
      </p:sp>
      <p:cxnSp>
        <p:nvCxnSpPr>
          <p:cNvPr id="67" name="Straight Connector 66"/>
          <p:cNvCxnSpPr/>
          <p:nvPr/>
        </p:nvCxnSpPr>
        <p:spPr>
          <a:xfrm flipV="1">
            <a:off x="2263495" y="6192591"/>
            <a:ext cx="245738" cy="4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319490" name="Object 2"/>
          <p:cNvGraphicFramePr>
            <a:graphicFrameLocks noChangeAspect="1"/>
          </p:cNvGraphicFramePr>
          <p:nvPr>
            <p:extLst>
              <p:ext uri="{D42A27DB-BD31-4B8C-83A1-F6EECF244321}">
                <p14:modId xmlns:p14="http://schemas.microsoft.com/office/powerpoint/2010/main" val="2342682675"/>
              </p:ext>
            </p:extLst>
          </p:nvPr>
        </p:nvGraphicFramePr>
        <p:xfrm>
          <a:off x="2902308" y="3076372"/>
          <a:ext cx="2911415" cy="1218732"/>
        </p:xfrm>
        <a:graphic>
          <a:graphicData uri="http://schemas.openxmlformats.org/presentationml/2006/ole">
            <mc:AlternateContent xmlns:mc="http://schemas.openxmlformats.org/markup-compatibility/2006">
              <mc:Choice xmlns:v="urn:schemas-microsoft-com:vml" Requires="v">
                <p:oleObj spid="_x0000_s319533" name="Equation" r:id="rId5" imgW="1371600" imgH="558800" progId="Equation.3">
                  <p:embed/>
                </p:oleObj>
              </mc:Choice>
              <mc:Fallback>
                <p:oleObj name="Equation" r:id="rId5" imgW="1371600" imgH="558800" progId="Equation.3">
                  <p:embed/>
                  <p:pic>
                    <p:nvPicPr>
                      <p:cNvPr id="0"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308" y="3076372"/>
                        <a:ext cx="2911415" cy="1218732"/>
                      </a:xfrm>
                      <a:prstGeom prst="rect">
                        <a:avLst/>
                      </a:prstGeom>
                      <a:noFill/>
                      <a:ln w="9525">
                        <a:solidFill>
                          <a:srgbClr val="26262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 name="Rectangle 68"/>
          <p:cNvSpPr/>
          <p:nvPr/>
        </p:nvSpPr>
        <p:spPr>
          <a:xfrm>
            <a:off x="1284119" y="2508092"/>
            <a:ext cx="503664" cy="307777"/>
          </a:xfrm>
          <a:prstGeom prst="rect">
            <a:avLst/>
          </a:prstGeom>
        </p:spPr>
        <p:txBody>
          <a:bodyPr wrap="none">
            <a:spAutoFit/>
          </a:bodyPr>
          <a:lstStyle/>
          <a:p>
            <a:r>
              <a:rPr lang="en-US" sz="1400" dirty="0" smtClean="0">
                <a:solidFill>
                  <a:srgbClr val="0562AF"/>
                </a:solidFill>
                <a:effectLst>
                  <a:outerShdw blurRad="38100" dist="38100" dir="2700000" algn="tl">
                    <a:srgbClr val="000000">
                      <a:alpha val="43137"/>
                    </a:srgbClr>
                  </a:outerShdw>
                </a:effectLst>
                <a:latin typeface="Symbol" pitchFamily="18" charset="2"/>
                <a:cs typeface="Times New Roman" pitchFamily="18" charset="0"/>
              </a:rPr>
              <a:t>(D</a:t>
            </a:r>
            <a:r>
              <a:rPr lang="en-US" sz="1400" dirty="0" smtClean="0">
                <a:solidFill>
                  <a:srgbClr val="0562AF"/>
                </a:solidFill>
                <a:effectLst>
                  <a:outerShdw blurRad="38100" dist="38100" dir="2700000" algn="tl">
                    <a:srgbClr val="000000">
                      <a:alpha val="43137"/>
                    </a:srgbClr>
                  </a:outerShdw>
                </a:effectLst>
                <a:latin typeface="Times New Roman" pitchFamily="18" charset="0"/>
                <a:cs typeface="Times New Roman" pitchFamily="18" charset="0"/>
              </a:rPr>
              <a:t>h)</a:t>
            </a:r>
            <a:endParaRPr lang="en-US" sz="1400" dirty="0">
              <a:solidFill>
                <a:srgbClr val="0562AF"/>
              </a:solidFill>
            </a:endParaRPr>
          </a:p>
        </p:txBody>
      </p:sp>
      <p:sp>
        <p:nvSpPr>
          <p:cNvPr id="39" name="TextBox 38"/>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99625" y="2552854"/>
            <a:ext cx="5604276" cy="1815882"/>
          </a:xfrm>
          <a:prstGeom prst="rect">
            <a:avLst/>
          </a:prstGeom>
        </p:spPr>
        <p:txBody>
          <a:bodyPr wrap="square">
            <a:spAutoFit/>
          </a:bodyPr>
          <a:lstStyle/>
          <a:p>
            <a:r>
              <a:rPr lang="en-US" sz="1600" dirty="0" smtClean="0">
                <a:solidFill>
                  <a:schemeClr val="bg1"/>
                </a:solidFill>
                <a:latin typeface="Times New Roman" pitchFamily="18" charset="0"/>
                <a:cs typeface="Times New Roman" pitchFamily="18" charset="0"/>
              </a:rPr>
              <a:t>The specimen tested was 25.4 mm in thickness and drained on both sides. The time required for the specimen to reach </a:t>
            </a:r>
            <a:r>
              <a:rPr lang="en-US" sz="1600" u="sng" dirty="0" smtClean="0">
                <a:solidFill>
                  <a:srgbClr val="FF0000"/>
                </a:solidFill>
                <a:latin typeface="Times New Roman" pitchFamily="18" charset="0"/>
                <a:cs typeface="Times New Roman" pitchFamily="18" charset="0"/>
              </a:rPr>
              <a:t>50%</a:t>
            </a:r>
            <a:r>
              <a:rPr lang="en-US" sz="1600" dirty="0" smtClean="0">
                <a:solidFill>
                  <a:schemeClr val="bg1"/>
                </a:solidFill>
                <a:latin typeface="Times New Roman" pitchFamily="18" charset="0"/>
                <a:cs typeface="Times New Roman" pitchFamily="18" charset="0"/>
              </a:rPr>
              <a:t> consolidation was </a:t>
            </a:r>
            <a:r>
              <a:rPr lang="en-US" sz="1600" u="sng" dirty="0" smtClean="0">
                <a:solidFill>
                  <a:srgbClr val="FF0000"/>
                </a:solidFill>
                <a:latin typeface="Times New Roman" pitchFamily="18" charset="0"/>
                <a:cs typeface="Times New Roman" pitchFamily="18" charset="0"/>
              </a:rPr>
              <a:t>4.5 min</a:t>
            </a:r>
            <a:r>
              <a:rPr lang="en-US" sz="1600" dirty="0" smtClean="0">
                <a:solidFill>
                  <a:schemeClr val="bg1"/>
                </a:solidFill>
                <a:latin typeface="Times New Roman" pitchFamily="18" charset="0"/>
                <a:cs typeface="Times New Roman" pitchFamily="18" charset="0"/>
              </a:rPr>
              <a:t>.</a:t>
            </a:r>
          </a:p>
          <a:p>
            <a:endParaRPr lang="en-US" sz="1600" dirty="0" smtClean="0">
              <a:solidFill>
                <a:schemeClr val="bg1"/>
              </a:solidFill>
              <a:latin typeface="Times New Roman" pitchFamily="18" charset="0"/>
              <a:cs typeface="Times New Roman" pitchFamily="18" charset="0"/>
            </a:endParaRPr>
          </a:p>
          <a:p>
            <a:r>
              <a:rPr lang="en-US" sz="1600" dirty="0" smtClean="0">
                <a:solidFill>
                  <a:schemeClr val="bg1"/>
                </a:solidFill>
                <a:latin typeface="Times New Roman" pitchFamily="18" charset="0"/>
                <a:cs typeface="Times New Roman" pitchFamily="18" charset="0"/>
              </a:rPr>
              <a:t>A similar clay layer in the field 2.8 m thick and drained on both sides, is subjected. to a simiiar increase in average effective pressure (i.e.,  </a:t>
            </a:r>
            <a:r>
              <a:rPr lang="en-US" sz="1600" i="1" dirty="0" smtClean="0">
                <a:solidFill>
                  <a:schemeClr val="bg1"/>
                </a:solidFill>
                <a:latin typeface="Times New Roman" pitchFamily="18" charset="0"/>
                <a:ea typeface="Tahoma" pitchFamily="34" charset="0"/>
                <a:cs typeface="Times New Roman" pitchFamily="18" charset="0"/>
              </a:rPr>
              <a:t>p</a:t>
            </a:r>
            <a:r>
              <a:rPr lang="en-US" sz="1600" i="1" dirty="0" smtClean="0">
                <a:solidFill>
                  <a:schemeClr val="bg1"/>
                </a:solidFill>
                <a:latin typeface="Times New Roman" pitchFamily="18" charset="0"/>
                <a:cs typeface="Times New Roman" pitchFamily="18" charset="0"/>
              </a:rPr>
              <a:t>= 140 kN/m</a:t>
            </a:r>
            <a:r>
              <a:rPr lang="en-US" sz="1600" i="1" baseline="30000" dirty="0" smtClean="0">
                <a:solidFill>
                  <a:schemeClr val="bg1"/>
                </a:solidFill>
                <a:latin typeface="Times New Roman" pitchFamily="18" charset="0"/>
                <a:cs typeface="Times New Roman" pitchFamily="18" charset="0"/>
              </a:rPr>
              <a:t>2</a:t>
            </a:r>
            <a:r>
              <a:rPr lang="en-US" sz="1600" i="1" dirty="0" smtClean="0">
                <a:solidFill>
                  <a:schemeClr val="bg1"/>
                </a:solidFill>
                <a:latin typeface="Times New Roman" pitchFamily="18" charset="0"/>
                <a:cs typeface="Times New Roman" pitchFamily="18" charset="0"/>
              </a:rPr>
              <a:t>  and   p+ </a:t>
            </a:r>
            <a:r>
              <a:rPr lang="en-US" sz="1600" i="1" dirty="0" smtClean="0">
                <a:solidFill>
                  <a:schemeClr val="bg1"/>
                </a:solidFill>
                <a:latin typeface="Symbol" pitchFamily="18" charset="2"/>
                <a:cs typeface="Times New Roman" pitchFamily="18" charset="0"/>
              </a:rPr>
              <a:t>D</a:t>
            </a:r>
            <a:r>
              <a:rPr lang="en-US" sz="1600" i="1" dirty="0" smtClean="0">
                <a:solidFill>
                  <a:schemeClr val="bg1"/>
                </a:solidFill>
                <a:latin typeface="Times New Roman" pitchFamily="18" charset="0"/>
                <a:cs typeface="Times New Roman" pitchFamily="18" charset="0"/>
              </a:rPr>
              <a:t>p</a:t>
            </a:r>
            <a:r>
              <a:rPr lang="en-US" sz="1600" i="1" baseline="-25000" dirty="0" smtClean="0">
                <a:solidFill>
                  <a:schemeClr val="bg1"/>
                </a:solidFill>
                <a:latin typeface="Times New Roman" pitchFamily="18" charset="0"/>
                <a:cs typeface="Times New Roman" pitchFamily="18" charset="0"/>
              </a:rPr>
              <a:t> </a:t>
            </a:r>
            <a:r>
              <a:rPr lang="en-US" sz="1600" i="1" dirty="0" smtClean="0">
                <a:solidFill>
                  <a:schemeClr val="bg1"/>
                </a:solidFill>
                <a:latin typeface="Times New Roman" pitchFamily="18" charset="0"/>
                <a:cs typeface="Times New Roman" pitchFamily="18" charset="0"/>
              </a:rPr>
              <a:t>= 212 kN/m</a:t>
            </a:r>
            <a:r>
              <a:rPr lang="en-US" sz="1600" i="1" baseline="30000" dirty="0" smtClean="0">
                <a:solidFill>
                  <a:schemeClr val="bg1"/>
                </a:solidFill>
                <a:latin typeface="Times New Roman" pitchFamily="18" charset="0"/>
                <a:cs typeface="Times New Roman" pitchFamily="18" charset="0"/>
              </a:rPr>
              <a:t>2</a:t>
            </a:r>
            <a:r>
              <a:rPr lang="en-US" sz="1600" i="1" dirty="0" smtClean="0">
                <a:solidFill>
                  <a:schemeClr val="bg1"/>
                </a:solidFill>
                <a:latin typeface="Times New Roman" pitchFamily="18" charset="0"/>
                <a:cs typeface="Times New Roman" pitchFamily="18" charset="0"/>
              </a:rPr>
              <a:t>). </a:t>
            </a:r>
          </a:p>
        </p:txBody>
      </p:sp>
      <p:sp>
        <p:nvSpPr>
          <p:cNvPr id="7" name="TextBox 6"/>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8" name="Rectangle 7"/>
          <p:cNvSpPr/>
          <p:nvPr/>
        </p:nvSpPr>
        <p:spPr>
          <a:xfrm>
            <a:off x="199621" y="420305"/>
            <a:ext cx="7025427" cy="861774"/>
          </a:xfrm>
          <a:prstGeom prst="rect">
            <a:avLst/>
          </a:prstGeom>
        </p:spPr>
        <p:txBody>
          <a:bodyPr wrap="square">
            <a:spAutoFit/>
          </a:bodyPr>
          <a:lstStyle/>
          <a:p>
            <a:r>
              <a:rPr lang="en-US" b="1" u="sng" dirty="0" smtClean="0">
                <a:solidFill>
                  <a:schemeClr val="bg1"/>
                </a:solidFill>
                <a:latin typeface="Times New Roman" pitchFamily="18" charset="0"/>
                <a:cs typeface="Times New Roman" pitchFamily="18" charset="0"/>
              </a:rPr>
              <a:t>Example</a:t>
            </a:r>
          </a:p>
          <a:p>
            <a:r>
              <a:rPr lang="en-US" sz="1600" dirty="0" smtClean="0">
                <a:solidFill>
                  <a:schemeClr val="bg1"/>
                </a:solidFill>
                <a:latin typeface="Times New Roman" pitchFamily="18" charset="0"/>
                <a:cs typeface="Times New Roman" pitchFamily="18" charset="0"/>
              </a:rPr>
              <a:t>A laboratory consolidation test on a normally consolidated clay showed the following results:</a:t>
            </a:r>
            <a:endParaRPr lang="en-US" sz="1600" dirty="0">
              <a:solidFill>
                <a:schemeClr val="bg1"/>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19573243"/>
              </p:ext>
            </p:extLst>
          </p:nvPr>
        </p:nvGraphicFramePr>
        <p:xfrm>
          <a:off x="303190" y="1350744"/>
          <a:ext cx="5505182" cy="1127760"/>
        </p:xfrm>
        <a:graphic>
          <a:graphicData uri="http://schemas.openxmlformats.org/drawingml/2006/table">
            <a:tbl>
              <a:tblPr firstRow="1" bandRow="1">
                <a:tableStyleId>{5C22544A-7EE6-4342-B048-85BDC9FD1C3A}</a:tableStyleId>
              </a:tblPr>
              <a:tblGrid>
                <a:gridCol w="2752591"/>
                <a:gridCol w="2752591"/>
              </a:tblGrid>
              <a:tr h="459924">
                <a:tc>
                  <a:txBody>
                    <a:bodyPr/>
                    <a:lstStyle/>
                    <a:p>
                      <a:pPr algn="ctr"/>
                      <a:r>
                        <a:rPr lang="en-US" sz="1400" dirty="0" smtClean="0">
                          <a:solidFill>
                            <a:schemeClr val="bg1"/>
                          </a:solidFill>
                        </a:rPr>
                        <a:t>Load,</a:t>
                      </a:r>
                      <a:r>
                        <a:rPr lang="en-US" sz="1400" baseline="0" dirty="0" smtClean="0">
                          <a:solidFill>
                            <a:schemeClr val="bg1"/>
                          </a:solidFill>
                        </a:rPr>
                        <a:t> </a:t>
                      </a:r>
                      <a:r>
                        <a:rPr lang="en-US" sz="1400" i="1" baseline="0" dirty="0" smtClean="0">
                          <a:solidFill>
                            <a:schemeClr val="bg1"/>
                          </a:solidFill>
                        </a:rPr>
                        <a:t> p </a:t>
                      </a:r>
                      <a:r>
                        <a:rPr lang="en-US" sz="1400" baseline="0" dirty="0" smtClean="0">
                          <a:solidFill>
                            <a:schemeClr val="bg1"/>
                          </a:solidFill>
                        </a:rPr>
                        <a:t>(kN/m</a:t>
                      </a:r>
                      <a:r>
                        <a:rPr lang="en-US" sz="1400" baseline="30000" dirty="0" smtClean="0">
                          <a:solidFill>
                            <a:schemeClr val="bg1"/>
                          </a:solidFill>
                        </a:rPr>
                        <a:t>2</a:t>
                      </a:r>
                      <a:r>
                        <a:rPr lang="en-US" sz="1400" baseline="0" dirty="0" smtClean="0">
                          <a:solidFill>
                            <a:schemeClr val="bg1"/>
                          </a:solidFill>
                        </a:rPr>
                        <a:t>)</a:t>
                      </a:r>
                      <a:endParaRPr lang="en-US" sz="1400" dirty="0">
                        <a:solidFill>
                          <a:schemeClr val="bg1"/>
                        </a:solidFill>
                      </a:endParaRPr>
                    </a:p>
                  </a:txBody>
                  <a:tcPr>
                    <a:solidFill>
                      <a:schemeClr val="accent1">
                        <a:lumMod val="40000"/>
                        <a:lumOff val="60000"/>
                      </a:schemeClr>
                    </a:solidFill>
                  </a:tcPr>
                </a:tc>
                <a:tc>
                  <a:txBody>
                    <a:bodyPr/>
                    <a:lstStyle/>
                    <a:p>
                      <a:pPr algn="ctr"/>
                      <a:r>
                        <a:rPr lang="en-US" sz="1400" dirty="0" smtClean="0">
                          <a:solidFill>
                            <a:schemeClr val="bg1"/>
                          </a:solidFill>
                        </a:rPr>
                        <a:t>Void ratio at the end of consolidation, e</a:t>
                      </a:r>
                      <a:endParaRPr lang="en-US" sz="1400" dirty="0">
                        <a:solidFill>
                          <a:schemeClr val="bg1"/>
                        </a:solidFill>
                      </a:endParaRPr>
                    </a:p>
                  </a:txBody>
                  <a:tcPr>
                    <a:solidFill>
                      <a:schemeClr val="accent1">
                        <a:lumMod val="40000"/>
                        <a:lumOff val="60000"/>
                      </a:schemeClr>
                    </a:solidFill>
                  </a:tcPr>
                </a:tc>
              </a:tr>
              <a:tr h="294513">
                <a:tc>
                  <a:txBody>
                    <a:bodyPr/>
                    <a:lstStyle/>
                    <a:p>
                      <a:pPr algn="ctr"/>
                      <a:r>
                        <a:rPr lang="en-US" sz="1400" dirty="0" smtClean="0"/>
                        <a:t>140</a:t>
                      </a:r>
                      <a:endParaRPr lang="en-US" sz="1400" dirty="0"/>
                    </a:p>
                  </a:txBody>
                  <a:tcPr>
                    <a:solidFill>
                      <a:schemeClr val="accent1">
                        <a:lumMod val="40000"/>
                        <a:lumOff val="60000"/>
                      </a:schemeClr>
                    </a:solidFill>
                  </a:tcPr>
                </a:tc>
                <a:tc>
                  <a:txBody>
                    <a:bodyPr/>
                    <a:lstStyle/>
                    <a:p>
                      <a:pPr algn="ctr"/>
                      <a:r>
                        <a:rPr lang="en-US" sz="1400" dirty="0" smtClean="0"/>
                        <a:t>0.92</a:t>
                      </a:r>
                      <a:endParaRPr lang="en-US" sz="1400" dirty="0"/>
                    </a:p>
                  </a:txBody>
                  <a:tcPr>
                    <a:solidFill>
                      <a:schemeClr val="accent1">
                        <a:lumMod val="40000"/>
                        <a:lumOff val="60000"/>
                      </a:schemeClr>
                    </a:solidFill>
                  </a:tcPr>
                </a:tc>
              </a:tr>
              <a:tr h="294513">
                <a:tc>
                  <a:txBody>
                    <a:bodyPr/>
                    <a:lstStyle/>
                    <a:p>
                      <a:pPr algn="ctr"/>
                      <a:r>
                        <a:rPr lang="en-US" sz="1400" dirty="0" smtClean="0"/>
                        <a:t>212</a:t>
                      </a:r>
                      <a:endParaRPr lang="en-US" sz="1400" dirty="0"/>
                    </a:p>
                  </a:txBody>
                  <a:tcPr>
                    <a:solidFill>
                      <a:schemeClr val="accent1">
                        <a:lumMod val="40000"/>
                        <a:lumOff val="60000"/>
                      </a:schemeClr>
                    </a:solidFill>
                  </a:tcPr>
                </a:tc>
                <a:tc>
                  <a:txBody>
                    <a:bodyPr/>
                    <a:lstStyle/>
                    <a:p>
                      <a:pPr algn="ctr"/>
                      <a:r>
                        <a:rPr lang="en-US" sz="1400" dirty="0" smtClean="0"/>
                        <a:t>0.86</a:t>
                      </a:r>
                      <a:endParaRPr lang="en-US" sz="1400" dirty="0"/>
                    </a:p>
                  </a:txBody>
                  <a:tcPr>
                    <a:solidFill>
                      <a:schemeClr val="accent1">
                        <a:lumMod val="40000"/>
                        <a:lumOff val="60000"/>
                      </a:schemeClr>
                    </a:solidFill>
                  </a:tcPr>
                </a:tc>
              </a:tr>
            </a:tbl>
          </a:graphicData>
        </a:graphic>
      </p:graphicFrame>
      <p:sp>
        <p:nvSpPr>
          <p:cNvPr id="22" name="TextBox 21"/>
          <p:cNvSpPr txBox="1"/>
          <p:nvPr/>
        </p:nvSpPr>
        <p:spPr>
          <a:xfrm>
            <a:off x="0" y="0"/>
            <a:ext cx="1630575" cy="261610"/>
          </a:xfrm>
          <a:prstGeom prst="rect">
            <a:avLst/>
          </a:prstGeom>
          <a:noFill/>
        </p:spPr>
        <p:txBody>
          <a:bodyPr wrap="none" rtlCol="0">
            <a:spAutoFit/>
          </a:bodyPr>
          <a:lstStyle/>
          <a:p>
            <a:r>
              <a:rPr lang="en-US" sz="1100" dirty="0" smtClean="0">
                <a:solidFill>
                  <a:srgbClr val="FF0000"/>
                </a:solidFill>
              </a:rPr>
              <a:t>Section 2     Lecture 11</a:t>
            </a:r>
            <a:endParaRPr lang="en-US" sz="1100" dirty="0">
              <a:solidFill>
                <a:srgbClr val="FF0000"/>
              </a:solidFill>
            </a:endParaRPr>
          </a:p>
        </p:txBody>
      </p:sp>
      <p:grpSp>
        <p:nvGrpSpPr>
          <p:cNvPr id="2" name="Group 227"/>
          <p:cNvGrpSpPr/>
          <p:nvPr/>
        </p:nvGrpSpPr>
        <p:grpSpPr>
          <a:xfrm>
            <a:off x="6682543" y="5232579"/>
            <a:ext cx="2537474" cy="1595235"/>
            <a:chOff x="4946456" y="2365675"/>
            <a:chExt cx="5056271" cy="3211567"/>
          </a:xfrm>
        </p:grpSpPr>
        <p:cxnSp>
          <p:nvCxnSpPr>
            <p:cNvPr id="229" name="Straight Arrow Connector 228"/>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5562600" y="3929063"/>
              <a:ext cx="1295400" cy="1100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6858000" y="3929063"/>
              <a:ext cx="18300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6858000" y="3929063"/>
              <a:ext cx="0" cy="110013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8638670" y="4742102"/>
              <a:ext cx="1364057" cy="555401"/>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Time, t</a:t>
              </a:r>
              <a:endParaRPr lang="en-US" sz="1200" i="1" baseline="-25000" dirty="0">
                <a:solidFill>
                  <a:schemeClr val="bg1"/>
                </a:solidFill>
                <a:latin typeface="Times New Roman" pitchFamily="18" charset="0"/>
                <a:cs typeface="Times New Roman" pitchFamily="18" charset="0"/>
              </a:endParaRPr>
            </a:p>
          </p:txBody>
        </p:sp>
        <p:sp>
          <p:nvSpPr>
            <p:cNvPr id="237" name="TextBox 236"/>
            <p:cNvSpPr txBox="1"/>
            <p:nvPr/>
          </p:nvSpPr>
          <p:spPr>
            <a:xfrm>
              <a:off x="4946456" y="2365675"/>
              <a:ext cx="2059479" cy="929435"/>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Load per unit area, </a:t>
              </a:r>
              <a:r>
                <a:rPr lang="en-US" sz="1200" i="1" dirty="0" smtClean="0">
                  <a:solidFill>
                    <a:schemeClr val="bg1"/>
                  </a:solidFill>
                  <a:latin typeface="Symbol" pitchFamily="18" charset="2"/>
                  <a:cs typeface="Times New Roman" pitchFamily="18" charset="0"/>
                </a:rPr>
                <a:t>D</a:t>
              </a:r>
              <a:r>
                <a:rPr lang="en-US" sz="1200" i="1" dirty="0" smtClean="0">
                  <a:solidFill>
                    <a:schemeClr val="bg1"/>
                  </a:solidFill>
                  <a:latin typeface="Times New Roman" pitchFamily="18" charset="0"/>
                  <a:cs typeface="Times New Roman" pitchFamily="18" charset="0"/>
                </a:rPr>
                <a:t>p</a:t>
              </a:r>
              <a:endParaRPr lang="en-US" sz="1200" i="1" baseline="-25000" dirty="0">
                <a:solidFill>
                  <a:schemeClr val="bg1"/>
                </a:solidFill>
                <a:latin typeface="Times New Roman" pitchFamily="18" charset="0"/>
                <a:cs typeface="Times New Roman" pitchFamily="18" charset="0"/>
              </a:endParaRPr>
            </a:p>
          </p:txBody>
        </p:sp>
        <p:sp>
          <p:nvSpPr>
            <p:cNvPr id="238" name="TextBox 237"/>
            <p:cNvSpPr txBox="1"/>
            <p:nvPr/>
          </p:nvSpPr>
          <p:spPr>
            <a:xfrm>
              <a:off x="6147665" y="5019581"/>
              <a:ext cx="2034499" cy="557661"/>
            </a:xfrm>
            <a:prstGeom prst="rect">
              <a:avLst/>
            </a:prstGeom>
            <a:noFill/>
          </p:spPr>
          <p:txBody>
            <a:bodyPr wrap="square" rtlCol="0">
              <a:spAutoFit/>
            </a:bodyPr>
            <a:lstStyle/>
            <a:p>
              <a:r>
                <a:rPr lang="en-US" sz="1200" b="1" i="1" dirty="0" smtClean="0">
                  <a:solidFill>
                    <a:srgbClr val="FF0000"/>
                  </a:solidFill>
                  <a:latin typeface="Times New Roman" pitchFamily="18" charset="0"/>
                  <a:cs typeface="Times New Roman" pitchFamily="18" charset="0"/>
                </a:rPr>
                <a:t>t</a:t>
              </a:r>
              <a:r>
                <a:rPr lang="en-US" sz="1200" b="1" i="1" baseline="-25000" dirty="0" smtClean="0">
                  <a:solidFill>
                    <a:srgbClr val="FF0000"/>
                  </a:solidFill>
                  <a:latin typeface="Times New Roman" pitchFamily="18" charset="0"/>
                  <a:cs typeface="Times New Roman" pitchFamily="18" charset="0"/>
                </a:rPr>
                <a:t>c</a:t>
              </a:r>
              <a:r>
                <a:rPr lang="en-US" sz="1200" b="1" i="1" dirty="0" smtClean="0">
                  <a:solidFill>
                    <a:srgbClr val="FF0000"/>
                  </a:solidFill>
                  <a:latin typeface="Times New Roman" pitchFamily="18" charset="0"/>
                  <a:cs typeface="Times New Roman" pitchFamily="18" charset="0"/>
                </a:rPr>
                <a:t> = 15 days</a:t>
              </a:r>
              <a:endParaRPr lang="en-US" sz="1200" b="1" i="1" baseline="-25000" dirty="0">
                <a:solidFill>
                  <a:srgbClr val="FF0000"/>
                </a:solidFill>
                <a:latin typeface="Times New Roman" pitchFamily="18" charset="0"/>
                <a:cs typeface="Times New Roman" pitchFamily="18" charset="0"/>
              </a:endParaRPr>
            </a:p>
          </p:txBody>
        </p:sp>
      </p:grpSp>
      <p:grpSp>
        <p:nvGrpSpPr>
          <p:cNvPr id="3" name="Group 238"/>
          <p:cNvGrpSpPr/>
          <p:nvPr/>
        </p:nvGrpSpPr>
        <p:grpSpPr>
          <a:xfrm>
            <a:off x="7545771" y="372949"/>
            <a:ext cx="1304903" cy="747513"/>
            <a:chOff x="952947" y="4888030"/>
            <a:chExt cx="1382712" cy="657225"/>
          </a:xfrm>
        </p:grpSpPr>
        <p:sp>
          <p:nvSpPr>
            <p:cNvPr id="240" name="Rectangle 239"/>
            <p:cNvSpPr/>
            <p:nvPr/>
          </p:nvSpPr>
          <p:spPr bwMode="auto">
            <a:xfrm>
              <a:off x="994222" y="5135680"/>
              <a:ext cx="1298575" cy="352425"/>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smtClean="0">
                  <a:solidFill>
                    <a:schemeClr val="bg1"/>
                  </a:solidFill>
                </a:rPr>
                <a:t> </a:t>
              </a:r>
              <a:r>
                <a:rPr lang="en-US" sz="1100" dirty="0" smtClean="0">
                  <a:solidFill>
                    <a:schemeClr val="bg1"/>
                  </a:solidFill>
                  <a:latin typeface="Times New Roman" pitchFamily="18" charset="0"/>
                  <a:cs typeface="Times New Roman" pitchFamily="18" charset="0"/>
                </a:rPr>
                <a:t>H=25.4mm</a:t>
              </a:r>
              <a:endParaRPr lang="en-US" sz="1100" dirty="0">
                <a:solidFill>
                  <a:schemeClr val="bg1"/>
                </a:solidFill>
                <a:latin typeface="Times New Roman" pitchFamily="18" charset="0"/>
                <a:cs typeface="Times New Roman" pitchFamily="18" charset="0"/>
              </a:endParaRPr>
            </a:p>
          </p:txBody>
        </p:sp>
        <p:sp>
          <p:nvSpPr>
            <p:cNvPr id="241" name="Rectangle 240"/>
            <p:cNvSpPr/>
            <p:nvPr/>
          </p:nvSpPr>
          <p:spPr bwMode="auto">
            <a:xfrm>
              <a:off x="1262509" y="5180130"/>
              <a:ext cx="750888" cy="24288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2" name="Rectangle 241"/>
            <p:cNvSpPr/>
            <p:nvPr/>
          </p:nvSpPr>
          <p:spPr bwMode="auto">
            <a:xfrm>
              <a:off x="1262509" y="5130918"/>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3" name="Rectangle 242"/>
            <p:cNvSpPr/>
            <p:nvPr/>
          </p:nvSpPr>
          <p:spPr bwMode="auto">
            <a:xfrm>
              <a:off x="1262509" y="5421430"/>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4" name="Rectangle 243"/>
            <p:cNvSpPr/>
            <p:nvPr/>
          </p:nvSpPr>
          <p:spPr bwMode="auto">
            <a:xfrm>
              <a:off x="1094234" y="5121393"/>
              <a:ext cx="168275" cy="347662"/>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5" name="Rectangle 244"/>
            <p:cNvSpPr/>
            <p:nvPr/>
          </p:nvSpPr>
          <p:spPr bwMode="auto">
            <a:xfrm>
              <a:off x="2013397" y="5122980"/>
              <a:ext cx="169862" cy="347663"/>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6" name="Trapezoid 245"/>
            <p:cNvSpPr/>
            <p:nvPr/>
          </p:nvSpPr>
          <p:spPr bwMode="auto">
            <a:xfrm>
              <a:off x="1265684" y="5051543"/>
              <a:ext cx="746125" cy="80962"/>
            </a:xfrm>
            <a:prstGeom prst="trapezoid">
              <a:avLst>
                <a:gd name="adj" fmla="val 239706"/>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7" name="Down Arrow 246"/>
            <p:cNvSpPr/>
            <p:nvPr/>
          </p:nvSpPr>
          <p:spPr bwMode="auto">
            <a:xfrm>
              <a:off x="1568897" y="4888030"/>
              <a:ext cx="152400" cy="153988"/>
            </a:xfrm>
            <a:prstGeom prst="down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8" name="Rectangle 247"/>
            <p:cNvSpPr/>
            <p:nvPr/>
          </p:nvSpPr>
          <p:spPr bwMode="auto">
            <a:xfrm>
              <a:off x="952947"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49" name="Rectangle 248"/>
            <p:cNvSpPr/>
            <p:nvPr/>
          </p:nvSpPr>
          <p:spPr bwMode="auto">
            <a:xfrm>
              <a:off x="2257872"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250" name="Rectangle 249"/>
            <p:cNvSpPr/>
            <p:nvPr/>
          </p:nvSpPr>
          <p:spPr bwMode="auto">
            <a:xfrm>
              <a:off x="953773" y="5473818"/>
              <a:ext cx="1381125" cy="71437"/>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cxnSp>
          <p:nvCxnSpPr>
            <p:cNvPr id="251" name="Straight Connector 250"/>
            <p:cNvCxnSpPr/>
            <p:nvPr/>
          </p:nvCxnSpPr>
          <p:spPr bwMode="auto">
            <a:xfrm>
              <a:off x="962472" y="5543668"/>
              <a:ext cx="13731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251"/>
          <p:cNvGrpSpPr/>
          <p:nvPr/>
        </p:nvGrpSpPr>
        <p:grpSpPr>
          <a:xfrm>
            <a:off x="5690316" y="2817973"/>
            <a:ext cx="3364527" cy="2336803"/>
            <a:chOff x="5638800" y="2817973"/>
            <a:chExt cx="3364527" cy="2336803"/>
          </a:xfrm>
        </p:grpSpPr>
        <p:pic>
          <p:nvPicPr>
            <p:cNvPr id="253" name="Picture 252"/>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5651641" y="3113543"/>
              <a:ext cx="3351686" cy="2032558"/>
            </a:xfrm>
            <a:prstGeom prst="rect">
              <a:avLst/>
            </a:prstGeom>
          </p:spPr>
        </p:pic>
        <p:grpSp>
          <p:nvGrpSpPr>
            <p:cNvPr id="6" name="Group 10"/>
            <p:cNvGrpSpPr/>
            <p:nvPr/>
          </p:nvGrpSpPr>
          <p:grpSpPr>
            <a:xfrm>
              <a:off x="5689945" y="3113543"/>
              <a:ext cx="3313321" cy="300255"/>
              <a:chOff x="940810" y="652461"/>
              <a:chExt cx="7497618" cy="188923"/>
            </a:xfrm>
          </p:grpSpPr>
          <p:cxnSp>
            <p:nvCxnSpPr>
              <p:cNvPr id="267" name="Straight Arrow Connector 266"/>
              <p:cNvCxnSpPr/>
              <p:nvPr/>
            </p:nvCxnSpPr>
            <p:spPr bwMode="auto">
              <a:xfrm rot="5400000">
                <a:off x="84883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bwMode="auto">
              <a:xfrm rot="5400000">
                <a:off x="1052480"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bwMode="auto">
              <a:xfrm rot="5400000">
                <a:off x="12412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bwMode="auto">
              <a:xfrm rot="5400000">
                <a:off x="45655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bwMode="auto">
              <a:xfrm rot="5400000">
                <a:off x="47691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bwMode="auto">
              <a:xfrm rot="5400000">
                <a:off x="49578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bwMode="auto">
              <a:xfrm rot="5400000">
                <a:off x="51615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bwMode="auto">
              <a:xfrm rot="5400000">
                <a:off x="53552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p:nvPr/>
            </p:nvCxnSpPr>
            <p:spPr bwMode="auto">
              <a:xfrm rot="5400000">
                <a:off x="55588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bwMode="auto">
              <a:xfrm rot="5400000">
                <a:off x="57476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bwMode="auto">
              <a:xfrm rot="5400000">
                <a:off x="59512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bwMode="auto">
              <a:xfrm rot="5400000">
                <a:off x="29910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bwMode="auto">
              <a:xfrm rot="5400000">
                <a:off x="319467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bwMode="auto">
              <a:xfrm rot="5400000">
                <a:off x="33834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bwMode="auto">
              <a:xfrm rot="5400000">
                <a:off x="358706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bwMode="auto">
              <a:xfrm rot="5400000">
                <a:off x="378077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bwMode="auto">
              <a:xfrm rot="5400000">
                <a:off x="39844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bwMode="auto">
              <a:xfrm rot="5400000">
                <a:off x="41731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bwMode="auto">
              <a:xfrm rot="5400000">
                <a:off x="43768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6" name="Straight Arrow Connector 285"/>
              <p:cNvCxnSpPr/>
              <p:nvPr/>
            </p:nvCxnSpPr>
            <p:spPr bwMode="auto">
              <a:xfrm rot="5400000">
                <a:off x="13918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bwMode="auto">
              <a:xfrm rot="5400000">
                <a:off x="159554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bwMode="auto">
              <a:xfrm rot="5400000">
                <a:off x="17842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bwMode="auto">
              <a:xfrm rot="5400000">
                <a:off x="198793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bwMode="auto">
              <a:xfrm rot="5400000">
                <a:off x="218165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bwMode="auto">
              <a:xfrm rot="5400000">
                <a:off x="23852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bwMode="auto">
              <a:xfrm rot="5400000">
                <a:off x="2574045"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bwMode="auto">
              <a:xfrm rot="5400000">
                <a:off x="27776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bwMode="auto">
              <a:xfrm rot="5400000">
                <a:off x="61570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bwMode="auto">
              <a:xfrm rot="5400000">
                <a:off x="67499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bwMode="auto">
              <a:xfrm rot="5400000">
                <a:off x="69535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bwMode="auto">
              <a:xfrm rot="5400000">
                <a:off x="71422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bwMode="auto">
              <a:xfrm rot="5400000">
                <a:off x="73459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bwMode="auto">
              <a:xfrm rot="5400000">
                <a:off x="75396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bwMode="auto">
              <a:xfrm rot="5400000">
                <a:off x="77432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bwMode="auto">
              <a:xfrm rot="5400000">
                <a:off x="79320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bwMode="auto">
              <a:xfrm rot="5400000">
                <a:off x="81356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bwMode="auto">
              <a:xfrm rot="5400000">
                <a:off x="63575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bwMode="auto">
              <a:xfrm rot="5400000">
                <a:off x="65612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bwMode="auto">
              <a:xfrm rot="5400000">
                <a:off x="83414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55" name="TextBox 254"/>
            <p:cNvSpPr txBox="1"/>
            <p:nvPr/>
          </p:nvSpPr>
          <p:spPr>
            <a:xfrm>
              <a:off x="7188797" y="2817973"/>
              <a:ext cx="412292" cy="338554"/>
            </a:xfrm>
            <a:prstGeom prst="rect">
              <a:avLst/>
            </a:prstGeom>
            <a:noFill/>
          </p:spPr>
          <p:txBody>
            <a:bodyPr wrap="none" rtlCol="0">
              <a:spAutoFit/>
            </a:bodyPr>
            <a:lstStyle/>
            <a:p>
              <a:r>
                <a:rPr lang="en-US" sz="1600" i="1" dirty="0" smtClean="0">
                  <a:solidFill>
                    <a:srgbClr val="007635"/>
                  </a:solidFill>
                  <a:latin typeface="Symbol" pitchFamily="18" charset="2"/>
                  <a:cs typeface="Times New Roman" pitchFamily="18" charset="0"/>
                </a:rPr>
                <a:t>D</a:t>
              </a:r>
              <a:r>
                <a:rPr lang="en-US" sz="1600" i="1" dirty="0" smtClean="0">
                  <a:solidFill>
                    <a:srgbClr val="007635"/>
                  </a:solidFill>
                  <a:latin typeface="Times New Roman" pitchFamily="18" charset="0"/>
                  <a:cs typeface="Times New Roman" pitchFamily="18" charset="0"/>
                </a:rPr>
                <a:t>p</a:t>
              </a:r>
              <a:endParaRPr lang="en-US" sz="1600" i="1" baseline="-25000" dirty="0">
                <a:solidFill>
                  <a:srgbClr val="007635"/>
                </a:solidFill>
                <a:latin typeface="Times New Roman" pitchFamily="18" charset="0"/>
                <a:cs typeface="Times New Roman" pitchFamily="18" charset="0"/>
              </a:endParaRPr>
            </a:p>
          </p:txBody>
        </p:sp>
        <p:cxnSp>
          <p:nvCxnSpPr>
            <p:cNvPr id="256" name="Straight Connector 255"/>
            <p:cNvCxnSpPr/>
            <p:nvPr/>
          </p:nvCxnSpPr>
          <p:spPr>
            <a:xfrm>
              <a:off x="5638800" y="3570040"/>
              <a:ext cx="3362332"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bwMode="auto">
            <a:xfrm>
              <a:off x="7797633" y="3626247"/>
              <a:ext cx="232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bwMode="auto">
            <a:xfrm>
              <a:off x="7830345" y="3683894"/>
              <a:ext cx="167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bwMode="auto">
            <a:xfrm>
              <a:off x="7864269" y="3741541"/>
              <a:ext cx="993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bwMode="auto">
            <a:xfrm>
              <a:off x="7896981" y="3799189"/>
              <a:ext cx="339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1" name="TextBox 29"/>
            <p:cNvSpPr txBox="1">
              <a:spLocks noChangeArrowheads="1"/>
            </p:cNvSpPr>
            <p:nvPr/>
          </p:nvSpPr>
          <p:spPr bwMode="auto">
            <a:xfrm>
              <a:off x="7694018" y="3407899"/>
              <a:ext cx="388725" cy="247641"/>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W.T.</a:t>
              </a:r>
            </a:p>
          </p:txBody>
        </p:sp>
        <p:sp>
          <p:nvSpPr>
            <p:cNvPr id="262" name="TextBox 29"/>
            <p:cNvSpPr txBox="1">
              <a:spLocks noChangeArrowheads="1"/>
            </p:cNvSpPr>
            <p:nvPr/>
          </p:nvSpPr>
          <p:spPr bwMode="auto">
            <a:xfrm>
              <a:off x="6726634" y="3355062"/>
              <a:ext cx="451676" cy="256126"/>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Sand</a:t>
              </a:r>
              <a:endParaRPr lang="en-US" sz="1200" dirty="0">
                <a:solidFill>
                  <a:schemeClr val="bg1"/>
                </a:solidFill>
                <a:latin typeface="Calibri" pitchFamily="34" charset="0"/>
              </a:endParaRPr>
            </a:p>
          </p:txBody>
        </p:sp>
        <p:sp>
          <p:nvSpPr>
            <p:cNvPr id="263" name="TextBox 29"/>
            <p:cNvSpPr txBox="1">
              <a:spLocks noChangeArrowheads="1"/>
            </p:cNvSpPr>
            <p:nvPr/>
          </p:nvSpPr>
          <p:spPr bwMode="auto">
            <a:xfrm>
              <a:off x="5745452" y="4084964"/>
              <a:ext cx="614335" cy="400110"/>
            </a:xfrm>
            <a:prstGeom prst="rect">
              <a:avLst/>
            </a:prstGeom>
            <a:noFill/>
            <a:ln w="9525">
              <a:noFill/>
              <a:miter lim="800000"/>
              <a:headEnd/>
              <a:tailEnd/>
            </a:ln>
          </p:spPr>
          <p:txBody>
            <a:bodyPr wrap="none">
              <a:spAutoFit/>
            </a:bodyPr>
            <a:lstStyle/>
            <a:p>
              <a:r>
                <a:rPr lang="en-US" sz="2000" dirty="0" smtClean="0">
                  <a:effectLst>
                    <a:outerShdw blurRad="38100" dist="38100" dir="2700000" algn="tl">
                      <a:srgbClr val="000000">
                        <a:alpha val="43137"/>
                      </a:srgbClr>
                    </a:outerShdw>
                  </a:effectLst>
                  <a:latin typeface="Calibri" pitchFamily="34" charset="0"/>
                </a:rPr>
                <a:t>Clay</a:t>
              </a:r>
              <a:endParaRPr lang="en-US" sz="2000" dirty="0">
                <a:effectLst>
                  <a:outerShdw blurRad="38100" dist="38100" dir="2700000" algn="tl">
                    <a:srgbClr val="000000">
                      <a:alpha val="43137"/>
                    </a:srgbClr>
                  </a:outerShdw>
                </a:effectLst>
                <a:latin typeface="Calibri" pitchFamily="34" charset="0"/>
              </a:endParaRPr>
            </a:p>
          </p:txBody>
        </p:sp>
        <p:cxnSp>
          <p:nvCxnSpPr>
            <p:cNvPr id="264" name="Straight Arrow Connector 263"/>
            <p:cNvCxnSpPr/>
            <p:nvPr/>
          </p:nvCxnSpPr>
          <p:spPr>
            <a:xfrm flipH="1">
              <a:off x="6556325" y="3714159"/>
              <a:ext cx="1098" cy="110251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5" name="TextBox 29"/>
            <p:cNvSpPr txBox="1">
              <a:spLocks noChangeArrowheads="1"/>
            </p:cNvSpPr>
            <p:nvPr/>
          </p:nvSpPr>
          <p:spPr bwMode="auto">
            <a:xfrm>
              <a:off x="6552157" y="4089839"/>
              <a:ext cx="1240791" cy="369332"/>
            </a:xfrm>
            <a:prstGeom prst="rect">
              <a:avLst/>
            </a:prstGeom>
            <a:noFill/>
            <a:ln w="9525">
              <a:noFill/>
              <a:miter lim="800000"/>
              <a:headEnd/>
              <a:tailEnd/>
            </a:ln>
          </p:spPr>
          <p:txBody>
            <a:bodyPr wrap="square">
              <a:spAutoFit/>
            </a:bodyPr>
            <a:lstStyle/>
            <a:p>
              <a:r>
                <a:rPr lang="en-US" dirty="0" smtClean="0">
                  <a:effectLst>
                    <a:outerShdw blurRad="38100" dist="38100" dir="2700000" algn="tl">
                      <a:srgbClr val="000000">
                        <a:alpha val="43137"/>
                      </a:srgbClr>
                    </a:outerShdw>
                  </a:effectLst>
                  <a:latin typeface="Times New Roman" pitchFamily="18" charset="0"/>
                  <a:cs typeface="Times New Roman" pitchFamily="18" charset="0"/>
                </a:rPr>
                <a:t>H = 2.8 m</a:t>
              </a:r>
              <a:endParaRPr lang="en-US"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6" name="TextBox 29"/>
            <p:cNvSpPr txBox="1">
              <a:spLocks noChangeArrowheads="1"/>
            </p:cNvSpPr>
            <p:nvPr/>
          </p:nvSpPr>
          <p:spPr bwMode="auto">
            <a:xfrm>
              <a:off x="6844892" y="4816221"/>
              <a:ext cx="595035" cy="338555"/>
            </a:xfrm>
            <a:prstGeom prst="rect">
              <a:avLst/>
            </a:prstGeom>
            <a:noFill/>
            <a:ln w="9525">
              <a:noFill/>
              <a:miter lim="800000"/>
              <a:headEnd/>
              <a:tailEnd/>
            </a:ln>
          </p:spPr>
          <p:txBody>
            <a:bodyPr wrap="none">
              <a:spAutoFit/>
            </a:bodyPr>
            <a:lstStyle/>
            <a:p>
              <a:r>
                <a:rPr lang="en-US" sz="1600" dirty="0" smtClean="0">
                  <a:solidFill>
                    <a:schemeClr val="bg1"/>
                  </a:solidFill>
                  <a:latin typeface="Times New Roman" pitchFamily="18" charset="0"/>
                  <a:cs typeface="Times New Roman" pitchFamily="18" charset="0"/>
                </a:rPr>
                <a:t>Sand</a:t>
              </a:r>
              <a:endParaRPr lang="en-US" sz="1600" dirty="0">
                <a:solidFill>
                  <a:schemeClr val="bg1"/>
                </a:solidFill>
                <a:latin typeface="Times New Roman" pitchFamily="18" charset="0"/>
                <a:cs typeface="Times New Roman" pitchFamily="18" charset="0"/>
              </a:endParaRPr>
            </a:p>
          </p:txBody>
        </p:sp>
      </p:grpSp>
      <p:grpSp>
        <p:nvGrpSpPr>
          <p:cNvPr id="10" name="Group 305"/>
          <p:cNvGrpSpPr/>
          <p:nvPr/>
        </p:nvGrpSpPr>
        <p:grpSpPr>
          <a:xfrm>
            <a:off x="5885647" y="1424593"/>
            <a:ext cx="3050150" cy="1491929"/>
            <a:chOff x="5885647" y="793522"/>
            <a:chExt cx="3050150" cy="1491929"/>
          </a:xfrm>
        </p:grpSpPr>
        <p:grpSp>
          <p:nvGrpSpPr>
            <p:cNvPr id="11" name="Group 193"/>
            <p:cNvGrpSpPr/>
            <p:nvPr/>
          </p:nvGrpSpPr>
          <p:grpSpPr>
            <a:xfrm>
              <a:off x="5885647" y="793522"/>
              <a:ext cx="3050150" cy="1491929"/>
              <a:chOff x="6171872" y="3669084"/>
              <a:chExt cx="2776798" cy="1491929"/>
            </a:xfrm>
          </p:grpSpPr>
          <p:cxnSp>
            <p:nvCxnSpPr>
              <p:cNvPr id="309" name="Straight Connector 308"/>
              <p:cNvCxnSpPr/>
              <p:nvPr/>
            </p:nvCxnSpPr>
            <p:spPr>
              <a:xfrm>
                <a:off x="6936060" y="379296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6936060" y="404627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6936060" y="417293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6936060" y="429958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6936060" y="442624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6936060" y="4552896"/>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6936060" y="4679551"/>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6936060" y="391962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759440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756628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7533600"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7496358"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7448475"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739679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7332947"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712773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724554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826400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V="1">
                <a:off x="823588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8203203"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8165961"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8118078"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806639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8002550"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779733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791514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891370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8881027"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8843785"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879590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8744218"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8680374"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847516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859296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3" name="Rectangle 342"/>
              <p:cNvSpPr/>
              <p:nvPr/>
            </p:nvSpPr>
            <p:spPr>
              <a:xfrm>
                <a:off x="6935440" y="3669957"/>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Freeform 343"/>
              <p:cNvSpPr/>
              <p:nvPr/>
            </p:nvSpPr>
            <p:spPr>
              <a:xfrm>
                <a:off x="7286624" y="3776796"/>
                <a:ext cx="1214439" cy="108108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3274656"/>
                  <a:gd name="connsiteY0" fmla="*/ 0 h 3316290"/>
                  <a:gd name="connsiteX1" fmla="*/ 1617307 w 3274656"/>
                  <a:gd name="connsiteY1" fmla="*/ 663575 h 3316290"/>
                  <a:gd name="connsiteX2" fmla="*/ 2322158 w 3274656"/>
                  <a:gd name="connsiteY2" fmla="*/ 1801812 h 3316290"/>
                  <a:gd name="connsiteX3" fmla="*/ 3274658 w 3274656"/>
                  <a:gd name="connsiteY3" fmla="*/ 3316288 h 3316290"/>
                  <a:gd name="connsiteX0" fmla="*/ 0 w 2322159"/>
                  <a:gd name="connsiteY0" fmla="*/ 0 h 1801813"/>
                  <a:gd name="connsiteX1" fmla="*/ 1617307 w 2322159"/>
                  <a:gd name="connsiteY1" fmla="*/ 663575 h 1801813"/>
                  <a:gd name="connsiteX2" fmla="*/ 2322158 w 2322159"/>
                  <a:gd name="connsiteY2" fmla="*/ 1801812 h 1801813"/>
                  <a:gd name="connsiteX0" fmla="*/ 0 w 4359221"/>
                  <a:gd name="connsiteY0" fmla="*/ 0 h 3485164"/>
                  <a:gd name="connsiteX1" fmla="*/ 1617307 w 4359221"/>
                  <a:gd name="connsiteY1" fmla="*/ 663575 h 3485164"/>
                  <a:gd name="connsiteX2" fmla="*/ 4359221 w 4359221"/>
                  <a:gd name="connsiteY2" fmla="*/ 3485164 h 3485164"/>
                  <a:gd name="connsiteX0" fmla="*/ 0 w 4359221"/>
                  <a:gd name="connsiteY0" fmla="*/ 7791 h 3492955"/>
                  <a:gd name="connsiteX1" fmla="*/ 2002264 w 4359221"/>
                  <a:gd name="connsiteY1" fmla="*/ 580862 h 3492955"/>
                  <a:gd name="connsiteX2" fmla="*/ 4359221 w 4359221"/>
                  <a:gd name="connsiteY2" fmla="*/ 3492955 h 3492955"/>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238570 h 3604633"/>
                  <a:gd name="connsiteX1" fmla="*/ 1219034 w 4210772"/>
                  <a:gd name="connsiteY1" fmla="*/ 75663 h 3604633"/>
                  <a:gd name="connsiteX2" fmla="*/ 1853815 w 4210772"/>
                  <a:gd name="connsiteY2" fmla="*/ 692540 h 3604633"/>
                  <a:gd name="connsiteX3" fmla="*/ 4210772 w 4210772"/>
                  <a:gd name="connsiteY3" fmla="*/ 3604633 h 3604633"/>
                  <a:gd name="connsiteX0" fmla="*/ 0 w 4210772"/>
                  <a:gd name="connsiteY0" fmla="*/ 107041 h 3473104"/>
                  <a:gd name="connsiteX1" fmla="*/ 1853815 w 4210772"/>
                  <a:gd name="connsiteY1" fmla="*/ 561011 h 3473104"/>
                  <a:gd name="connsiteX2" fmla="*/ 4210772 w 4210772"/>
                  <a:gd name="connsiteY2" fmla="*/ 3473104 h 3473104"/>
                  <a:gd name="connsiteX0" fmla="*/ 806200 w 5016972"/>
                  <a:gd name="connsiteY0" fmla="*/ 107041 h 3473104"/>
                  <a:gd name="connsiteX1" fmla="*/ 308969 w 5016972"/>
                  <a:gd name="connsiteY1" fmla="*/ 306145 h 3473104"/>
                  <a:gd name="connsiteX2" fmla="*/ 2660015 w 5016972"/>
                  <a:gd name="connsiteY2" fmla="*/ 561011 h 3473104"/>
                  <a:gd name="connsiteX3" fmla="*/ 5016972 w 5016972"/>
                  <a:gd name="connsiteY3"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0 h 3366063"/>
                  <a:gd name="connsiteX1" fmla="*/ 2062332 w 4210772"/>
                  <a:gd name="connsiteY1" fmla="*/ 671177 h 3366063"/>
                  <a:gd name="connsiteX2" fmla="*/ 4210772 w 4210772"/>
                  <a:gd name="connsiteY2" fmla="*/ 3366063 h 3366063"/>
                  <a:gd name="connsiteX0" fmla="*/ 0 w 4210772"/>
                  <a:gd name="connsiteY0" fmla="*/ 0 h 3366063"/>
                  <a:gd name="connsiteX1" fmla="*/ 2062332 w 4210772"/>
                  <a:gd name="connsiteY1" fmla="*/ 671177 h 3366063"/>
                  <a:gd name="connsiteX2" fmla="*/ 4210772 w 4210772"/>
                  <a:gd name="connsiteY2" fmla="*/ 3366063 h 3366063"/>
                  <a:gd name="connsiteX0" fmla="*/ 0 w 4564784"/>
                  <a:gd name="connsiteY0" fmla="*/ 0 h 3821349"/>
                  <a:gd name="connsiteX1" fmla="*/ 2062332 w 4564784"/>
                  <a:gd name="connsiteY1" fmla="*/ 671177 h 3821349"/>
                  <a:gd name="connsiteX2" fmla="*/ 4210772 w 4564784"/>
                  <a:gd name="connsiteY2" fmla="*/ 3366063 h 3821349"/>
                  <a:gd name="connsiteX3" fmla="*/ 4186412 w 4564784"/>
                  <a:gd name="connsiteY3" fmla="*/ 3402895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210772"/>
                  <a:gd name="connsiteY0" fmla="*/ 0 h 3366063"/>
                  <a:gd name="connsiteX1" fmla="*/ 2062332 w 4210772"/>
                  <a:gd name="connsiteY1" fmla="*/ 671177 h 3366063"/>
                  <a:gd name="connsiteX2" fmla="*/ 4210772 w 4210772"/>
                  <a:gd name="connsiteY2" fmla="*/ 3366063 h 3366063"/>
                  <a:gd name="connsiteX3" fmla="*/ 1283196 w 4210772"/>
                  <a:gd name="connsiteY3" fmla="*/ 2932282 h 3366063"/>
                </a:gdLst>
                <a:ahLst/>
                <a:cxnLst>
                  <a:cxn ang="0">
                    <a:pos x="connsiteX0" y="connsiteY0"/>
                  </a:cxn>
                  <a:cxn ang="0">
                    <a:pos x="connsiteX1" y="connsiteY1"/>
                  </a:cxn>
                  <a:cxn ang="0">
                    <a:pos x="connsiteX2" y="connsiteY2"/>
                  </a:cxn>
                  <a:cxn ang="0">
                    <a:pos x="connsiteX3" y="connsiteY3"/>
                  </a:cxn>
                </a:cxnLst>
                <a:rect l="l" t="t" r="r" b="b"/>
                <a:pathLst>
                  <a:path w="4210772" h="3366063">
                    <a:moveTo>
                      <a:pt x="0" y="0"/>
                    </a:moveTo>
                    <a:cubicBezTo>
                      <a:pt x="883451" y="22177"/>
                      <a:pt x="1360537" y="110167"/>
                      <a:pt x="2062332" y="671177"/>
                    </a:cubicBezTo>
                    <a:cubicBezTo>
                      <a:pt x="2560955" y="1259339"/>
                      <a:pt x="3547841" y="2598137"/>
                      <a:pt x="4210772" y="3366063"/>
                    </a:cubicBezTo>
                    <a:cubicBezTo>
                      <a:pt x="1276612" y="2970622"/>
                      <a:pt x="1288271" y="2924609"/>
                      <a:pt x="1283196" y="2932282"/>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Right Triangle 344"/>
              <p:cNvSpPr/>
              <p:nvPr/>
            </p:nvSpPr>
            <p:spPr>
              <a:xfrm>
                <a:off x="7881870" y="3992449"/>
                <a:ext cx="466793" cy="655883"/>
              </a:xfrm>
              <a:prstGeom prst="rtTriangle">
                <a:avLst/>
              </a:prstGeom>
              <a:noFill/>
              <a:ln w="3175">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388"/>
              <p:cNvGrpSpPr/>
              <p:nvPr/>
            </p:nvGrpSpPr>
            <p:grpSpPr>
              <a:xfrm>
                <a:off x="7881871" y="4649553"/>
                <a:ext cx="466794" cy="294063"/>
                <a:chOff x="7881871" y="4868566"/>
                <a:chExt cx="466794" cy="313035"/>
              </a:xfrm>
            </p:grpSpPr>
            <p:cxnSp>
              <p:nvCxnSpPr>
                <p:cNvPr id="359" name="Straight Arrow Connector 358"/>
                <p:cNvCxnSpPr/>
                <p:nvPr/>
              </p:nvCxnSpPr>
              <p:spPr>
                <a:xfrm rot="16200000" flipH="1">
                  <a:off x="7729504" y="5020933"/>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rot="16200000" flipH="1">
                  <a:off x="8191468" y="5024405"/>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391"/>
              <p:cNvGrpSpPr/>
              <p:nvPr/>
            </p:nvGrpSpPr>
            <p:grpSpPr>
              <a:xfrm>
                <a:off x="6948488" y="3998088"/>
                <a:ext cx="947670" cy="650249"/>
                <a:chOff x="6934200" y="4068381"/>
                <a:chExt cx="947670" cy="795473"/>
              </a:xfrm>
            </p:grpSpPr>
            <p:cxnSp>
              <p:nvCxnSpPr>
                <p:cNvPr id="357" name="Straight Arrow Connector 356"/>
                <p:cNvCxnSpPr>
                  <a:stCxn id="345" idx="0"/>
                </p:cNvCxnSpPr>
                <p:nvPr/>
              </p:nvCxnSpPr>
              <p:spPr>
                <a:xfrm rot="16200000" flipV="1">
                  <a:off x="7407364" y="3595217"/>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rot="16200000" flipV="1">
                  <a:off x="7407364" y="4389348"/>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48" name="Straight Connector 347"/>
              <p:cNvCxnSpPr/>
              <p:nvPr/>
            </p:nvCxnSpPr>
            <p:spPr>
              <a:xfrm rot="16200000" flipH="1">
                <a:off x="6236494" y="4345914"/>
                <a:ext cx="10096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10800000">
                <a:off x="6602242" y="3992449"/>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rot="10800000">
                <a:off x="6638732" y="4647125"/>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rot="5400000">
                <a:off x="6690575" y="3947372"/>
                <a:ext cx="103031" cy="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rot="5400000">
                <a:off x="6688427" y="4602053"/>
                <a:ext cx="103031" cy="90152"/>
              </a:xfrm>
              <a:prstGeom prst="line">
                <a:avLst/>
              </a:prstGeom>
            </p:spPr>
            <p:style>
              <a:lnRef idx="1">
                <a:schemeClr val="accent1"/>
              </a:lnRef>
              <a:fillRef idx="0">
                <a:schemeClr val="accent1"/>
              </a:fillRef>
              <a:effectRef idx="0">
                <a:schemeClr val="accent1"/>
              </a:effectRef>
              <a:fontRef idx="minor">
                <a:schemeClr val="tx1"/>
              </a:fontRef>
            </p:style>
          </p:cxnSp>
          <p:sp>
            <p:nvSpPr>
              <p:cNvPr id="353" name="Rectangle 352"/>
              <p:cNvSpPr/>
              <p:nvPr/>
            </p:nvSpPr>
            <p:spPr>
              <a:xfrm>
                <a:off x="6171872" y="3854692"/>
                <a:ext cx="454148" cy="270486"/>
              </a:xfrm>
              <a:prstGeom prst="rect">
                <a:avLst/>
              </a:prstGeom>
            </p:spPr>
            <p:txBody>
              <a:bodyPr wrap="none">
                <a:spAutoFit/>
              </a:bodyPr>
              <a:lstStyle/>
              <a:p>
                <a:r>
                  <a:rPr lang="en-US" sz="1400" dirty="0" smtClean="0">
                    <a:solidFill>
                      <a:srgbClr val="0562AF"/>
                    </a:solidFill>
                    <a:latin typeface="Symbol" pitchFamily="18" charset="2"/>
                    <a:cs typeface="Times New Roman" pitchFamily="18" charset="0"/>
                  </a:rPr>
                  <a:t>0.92</a:t>
                </a:r>
                <a:endParaRPr lang="en-US" sz="1400" dirty="0"/>
              </a:p>
            </p:txBody>
          </p:sp>
          <p:sp>
            <p:nvSpPr>
              <p:cNvPr id="354" name="TextBox 353"/>
              <p:cNvSpPr txBox="1"/>
              <p:nvPr/>
            </p:nvSpPr>
            <p:spPr>
              <a:xfrm>
                <a:off x="7710488" y="4890527"/>
                <a:ext cx="319888" cy="270486"/>
              </a:xfrm>
              <a:prstGeom prst="rect">
                <a:avLst/>
              </a:prstGeom>
              <a:noFill/>
            </p:spPr>
            <p:txBody>
              <a:bodyPr wrap="none" rtlCol="0">
                <a:spAutoFit/>
              </a:bodyPr>
              <a:lstStyle/>
              <a:p>
                <a:r>
                  <a:rPr lang="en-US" sz="1400" i="1" dirty="0" smtClean="0">
                    <a:solidFill>
                      <a:srgbClr val="0562AF"/>
                    </a:solidFill>
                  </a:rPr>
                  <a:t>p</a:t>
                </a:r>
                <a:r>
                  <a:rPr lang="en-US" sz="1400" i="1" baseline="-25000" dirty="0" smtClean="0">
                    <a:solidFill>
                      <a:srgbClr val="0562AF"/>
                    </a:solidFill>
                  </a:rPr>
                  <a:t>1</a:t>
                </a:r>
                <a:endParaRPr lang="en-US" sz="1400" i="1" baseline="-25000" dirty="0">
                  <a:solidFill>
                    <a:srgbClr val="0562AF"/>
                  </a:solidFill>
                </a:endParaRPr>
              </a:p>
            </p:txBody>
          </p:sp>
          <p:sp>
            <p:nvSpPr>
              <p:cNvPr id="355" name="TextBox 354"/>
              <p:cNvSpPr txBox="1"/>
              <p:nvPr/>
            </p:nvSpPr>
            <p:spPr>
              <a:xfrm>
                <a:off x="8196263" y="4890523"/>
                <a:ext cx="319888" cy="270486"/>
              </a:xfrm>
              <a:prstGeom prst="rect">
                <a:avLst/>
              </a:prstGeom>
              <a:noFill/>
            </p:spPr>
            <p:txBody>
              <a:bodyPr wrap="none" rtlCol="0">
                <a:spAutoFit/>
              </a:bodyPr>
              <a:lstStyle/>
              <a:p>
                <a:r>
                  <a:rPr lang="en-US" sz="1400" i="1" dirty="0" smtClean="0">
                    <a:solidFill>
                      <a:srgbClr val="0562AF"/>
                    </a:solidFill>
                  </a:rPr>
                  <a:t>p</a:t>
                </a:r>
                <a:r>
                  <a:rPr lang="en-US" sz="1400" i="1" baseline="-25000" dirty="0" smtClean="0">
                    <a:solidFill>
                      <a:srgbClr val="0562AF"/>
                    </a:solidFill>
                  </a:rPr>
                  <a:t>2</a:t>
                </a:r>
                <a:endParaRPr lang="en-US" sz="1400" i="1" dirty="0">
                  <a:solidFill>
                    <a:srgbClr val="0562AF"/>
                  </a:solidFill>
                </a:endParaRPr>
              </a:p>
            </p:txBody>
          </p:sp>
          <p:sp>
            <p:nvSpPr>
              <p:cNvPr id="356" name="TextBox 355"/>
              <p:cNvSpPr txBox="1"/>
              <p:nvPr/>
            </p:nvSpPr>
            <p:spPr>
              <a:xfrm>
                <a:off x="7877174" y="4266102"/>
                <a:ext cx="381836" cy="307777"/>
              </a:xfrm>
              <a:prstGeom prst="rect">
                <a:avLst/>
              </a:prstGeom>
              <a:noFill/>
            </p:spPr>
            <p:txBody>
              <a:bodyPr wrap="none" rtlCol="0">
                <a:spAutoFit/>
              </a:bodyPr>
              <a:lstStyle/>
              <a:p>
                <a:r>
                  <a:rPr lang="en-US" sz="1400" b="1" i="1" dirty="0" smtClean="0">
                    <a:solidFill>
                      <a:srgbClr val="00B050"/>
                    </a:solidFill>
                    <a:effectLst>
                      <a:outerShdw blurRad="38100" dist="38100" dir="2700000" algn="tl">
                        <a:srgbClr val="000000">
                          <a:alpha val="43137"/>
                        </a:srgbClr>
                      </a:outerShdw>
                    </a:effectLst>
                  </a:rPr>
                  <a:t>C</a:t>
                </a:r>
                <a:r>
                  <a:rPr lang="en-US" sz="1400" b="1" i="1" baseline="-25000" dirty="0" smtClean="0">
                    <a:solidFill>
                      <a:srgbClr val="00B050"/>
                    </a:solidFill>
                    <a:effectLst>
                      <a:outerShdw blurRad="38100" dist="38100" dir="2700000" algn="tl">
                        <a:srgbClr val="000000">
                          <a:alpha val="43137"/>
                        </a:srgbClr>
                      </a:outerShdw>
                    </a:effectLst>
                  </a:rPr>
                  <a:t>c</a:t>
                </a:r>
                <a:endParaRPr lang="en-US" sz="1400" b="1" i="1" baseline="-25000" dirty="0">
                  <a:solidFill>
                    <a:srgbClr val="00B050"/>
                  </a:solidFill>
                  <a:effectLst>
                    <a:outerShdw blurRad="38100" dist="38100" dir="2700000" algn="tl">
                      <a:srgbClr val="000000">
                        <a:alpha val="43137"/>
                      </a:srgbClr>
                    </a:outerShdw>
                  </a:effectLst>
                </a:endParaRPr>
              </a:p>
            </p:txBody>
          </p:sp>
        </p:grpSp>
        <p:sp>
          <p:nvSpPr>
            <p:cNvPr id="308" name="Rectangle 307"/>
            <p:cNvSpPr/>
            <p:nvPr/>
          </p:nvSpPr>
          <p:spPr>
            <a:xfrm>
              <a:off x="5947895" y="1611441"/>
              <a:ext cx="498855" cy="307777"/>
            </a:xfrm>
            <a:prstGeom prst="rect">
              <a:avLst/>
            </a:prstGeom>
          </p:spPr>
          <p:txBody>
            <a:bodyPr wrap="none">
              <a:spAutoFit/>
            </a:bodyPr>
            <a:lstStyle/>
            <a:p>
              <a:r>
                <a:rPr lang="en-US" sz="1400" dirty="0" smtClean="0">
                  <a:solidFill>
                    <a:srgbClr val="0562AF"/>
                  </a:solidFill>
                  <a:latin typeface="Symbol" pitchFamily="18" charset="2"/>
                  <a:cs typeface="Times New Roman" pitchFamily="18" charset="0"/>
                </a:rPr>
                <a:t>0.86</a:t>
              </a:r>
              <a:endParaRPr lang="en-US" sz="1400" dirty="0"/>
            </a:p>
          </p:txBody>
        </p:sp>
      </p:grpSp>
      <p:sp>
        <p:nvSpPr>
          <p:cNvPr id="143" name="Rectangle 142"/>
          <p:cNvSpPr/>
          <p:nvPr/>
        </p:nvSpPr>
        <p:spPr>
          <a:xfrm>
            <a:off x="45074" y="4311314"/>
            <a:ext cx="4572000" cy="2308324"/>
          </a:xfrm>
          <a:prstGeom prst="rect">
            <a:avLst/>
          </a:prstGeom>
        </p:spPr>
        <p:txBody>
          <a:bodyPr>
            <a:spAutoFit/>
          </a:bodyPr>
          <a:lstStyle/>
          <a:p>
            <a:r>
              <a:rPr lang="en-US" sz="1600" b="1" i="1" u="sng" dirty="0" smtClean="0">
                <a:solidFill>
                  <a:srgbClr val="0562AF"/>
                </a:solidFill>
                <a:latin typeface="Times New Roman" pitchFamily="18" charset="0"/>
                <a:cs typeface="Times New Roman" pitchFamily="18" charset="0"/>
              </a:rPr>
              <a:t>Determine:</a:t>
            </a:r>
          </a:p>
          <a:p>
            <a:pPr marL="114300">
              <a:tabLst>
                <a:tab pos="342900" algn="l"/>
              </a:tabLst>
            </a:pPr>
            <a:r>
              <a:rPr lang="en-US" sz="1600" i="1" dirty="0" smtClean="0">
                <a:solidFill>
                  <a:srgbClr val="0562AF"/>
                </a:solidFill>
                <a:latin typeface="Times New Roman" pitchFamily="18" charset="0"/>
                <a:cs typeface="Times New Roman" pitchFamily="18" charset="0"/>
              </a:rPr>
              <a:t>a. the expected maximum primary consolidation settlement in the field.</a:t>
            </a:r>
          </a:p>
          <a:p>
            <a:pPr marL="114300">
              <a:tabLst>
                <a:tab pos="342900" algn="l"/>
              </a:tabLst>
            </a:pPr>
            <a:r>
              <a:rPr lang="en-US" sz="1600" i="1" dirty="0" smtClean="0">
                <a:solidFill>
                  <a:srgbClr val="0562AF"/>
                </a:solidFill>
                <a:latin typeface="Times New Roman" pitchFamily="18" charset="0"/>
                <a:cs typeface="Times New Roman" pitchFamily="18" charset="0"/>
              </a:rPr>
              <a:t>b. the length of time required for the total settlement in the field to reach </a:t>
            </a:r>
            <a:r>
              <a:rPr lang="en-US" sz="1600" b="1" i="1" u="sng" dirty="0" smtClean="0">
                <a:solidFill>
                  <a:srgbClr val="FF0000"/>
                </a:solidFill>
                <a:latin typeface="Times New Roman" pitchFamily="18" charset="0"/>
                <a:cs typeface="Times New Roman" pitchFamily="18" charset="0"/>
              </a:rPr>
              <a:t>40 mm</a:t>
            </a:r>
            <a:r>
              <a:rPr lang="en-US" sz="1600" i="1" dirty="0" smtClean="0">
                <a:solidFill>
                  <a:srgbClr val="0562AF"/>
                </a:solidFill>
                <a:latin typeface="Times New Roman" pitchFamily="18" charset="0"/>
                <a:cs typeface="Times New Roman" pitchFamily="18" charset="0"/>
              </a:rPr>
              <a:t>. </a:t>
            </a:r>
          </a:p>
          <a:p>
            <a:pPr marL="114300">
              <a:tabLst>
                <a:tab pos="342900" algn="l"/>
              </a:tabLst>
            </a:pPr>
            <a:r>
              <a:rPr lang="en-US" sz="1600" i="1" dirty="0" smtClean="0">
                <a:solidFill>
                  <a:srgbClr val="0562AF"/>
                </a:solidFill>
                <a:latin typeface="Times New Roman" pitchFamily="18" charset="0"/>
                <a:cs typeface="Times New Roman" pitchFamily="18" charset="0"/>
              </a:rPr>
              <a:t>c.	If the increase in </a:t>
            </a:r>
            <a:r>
              <a:rPr lang="en-US" sz="1600" i="1" dirty="0" err="1" smtClean="0">
                <a:solidFill>
                  <a:srgbClr val="0562AF"/>
                </a:solidFill>
                <a:latin typeface="Symbol" pitchFamily="18" charset="2"/>
                <a:cs typeface="Times New Roman" pitchFamily="18" charset="0"/>
              </a:rPr>
              <a:t>D</a:t>
            </a:r>
            <a:r>
              <a:rPr lang="en-US" sz="1600" i="1" dirty="0" err="1" smtClean="0">
                <a:solidFill>
                  <a:srgbClr val="0562AF"/>
                </a:solidFill>
                <a:latin typeface="Times New Roman" pitchFamily="18" charset="0"/>
                <a:cs typeface="Times New Roman" pitchFamily="18" charset="0"/>
              </a:rPr>
              <a:t>p</a:t>
            </a:r>
            <a:r>
              <a:rPr lang="en-US" sz="1600" i="1" baseline="-25000" dirty="0" smtClean="0">
                <a:solidFill>
                  <a:srgbClr val="0562AF"/>
                </a:solidFill>
                <a:latin typeface="Times New Roman" pitchFamily="18" charset="0"/>
                <a:cs typeface="Times New Roman" pitchFamily="18" charset="0"/>
              </a:rPr>
              <a:t>   </a:t>
            </a:r>
            <a:r>
              <a:rPr lang="en-US" sz="1600" i="1" dirty="0" smtClean="0">
                <a:solidFill>
                  <a:srgbClr val="0562AF"/>
                </a:solidFill>
                <a:latin typeface="Times New Roman" pitchFamily="18" charset="0"/>
                <a:cs typeface="Times New Roman" pitchFamily="18" charset="0"/>
              </a:rPr>
              <a:t>would have been ramped, calculate the settlement of the clay layer at  </a:t>
            </a:r>
            <a:r>
              <a:rPr lang="en-US" sz="1600" b="1" i="1" dirty="0" err="1" smtClean="0">
                <a:solidFill>
                  <a:srgbClr val="FF0000"/>
                </a:solidFill>
                <a:latin typeface="Times New Roman" pitchFamily="18" charset="0"/>
                <a:cs typeface="Times New Roman" pitchFamily="18" charset="0"/>
              </a:rPr>
              <a:t>t</a:t>
            </a:r>
            <a:r>
              <a:rPr lang="en-US" sz="1600" b="1" i="1" baseline="-25000" dirty="0" err="1" smtClean="0">
                <a:solidFill>
                  <a:srgbClr val="FF0000"/>
                </a:solidFill>
                <a:latin typeface="Times New Roman" pitchFamily="18" charset="0"/>
                <a:cs typeface="Times New Roman" pitchFamily="18" charset="0"/>
              </a:rPr>
              <a:t>construction</a:t>
            </a:r>
            <a:r>
              <a:rPr lang="en-US" sz="1600" b="1" i="1" dirty="0" smtClean="0">
                <a:solidFill>
                  <a:srgbClr val="FF0000"/>
                </a:solidFill>
                <a:latin typeface="Times New Roman" pitchFamily="18" charset="0"/>
                <a:cs typeface="Times New Roman" pitchFamily="18" charset="0"/>
              </a:rPr>
              <a:t> = 15 days </a:t>
            </a:r>
            <a:r>
              <a:rPr lang="en-US" sz="1600" i="1" dirty="0" smtClean="0">
                <a:solidFill>
                  <a:srgbClr val="0562AF"/>
                </a:solidFill>
                <a:latin typeface="Times New Roman" pitchFamily="18" charset="0"/>
                <a:cs typeface="Times New Roman" pitchFamily="18" charset="0"/>
              </a:rPr>
              <a:t>after the beginning of the surcharge.</a:t>
            </a:r>
            <a:endParaRPr lang="en-US" sz="1600" i="1" dirty="0">
              <a:solidFill>
                <a:srgbClr val="0562AF"/>
              </a:solidFill>
              <a:latin typeface="Times New Roman" pitchFamily="18" charset="0"/>
              <a:cs typeface="Times New Roman" pitchFamily="18" charset="0"/>
            </a:endParaRPr>
          </a:p>
        </p:txBody>
      </p:sp>
      <p:grpSp>
        <p:nvGrpSpPr>
          <p:cNvPr id="14" name="Group 143"/>
          <p:cNvGrpSpPr/>
          <p:nvPr/>
        </p:nvGrpSpPr>
        <p:grpSpPr>
          <a:xfrm>
            <a:off x="4480234" y="5219700"/>
            <a:ext cx="2537474" cy="1456284"/>
            <a:chOff x="4946456" y="2365675"/>
            <a:chExt cx="5056271" cy="2931828"/>
          </a:xfrm>
        </p:grpSpPr>
        <p:cxnSp>
          <p:nvCxnSpPr>
            <p:cNvPr id="145" name="Straight Arrow Connector 144"/>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5574839" y="3929063"/>
              <a:ext cx="3121585" cy="10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8415560" y="3929063"/>
              <a:ext cx="0" cy="11001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7971305" y="4148551"/>
              <a:ext cx="821549" cy="681586"/>
            </a:xfrm>
            <a:prstGeom prst="rect">
              <a:avLst/>
            </a:prstGeom>
            <a:solidFill>
              <a:schemeClr val="tx1"/>
            </a:solidFill>
          </p:spPr>
          <p:txBody>
            <a:bodyPr wrap="none" rtlCol="0">
              <a:spAutoFit/>
            </a:bodyPr>
            <a:lstStyle/>
            <a:p>
              <a:r>
                <a:rPr lang="en-US" sz="1600" i="1" dirty="0" smtClean="0">
                  <a:solidFill>
                    <a:schemeClr val="bg1"/>
                  </a:solidFill>
                  <a:latin typeface="Symbol" pitchFamily="18" charset="2"/>
                  <a:cs typeface="Times New Roman" pitchFamily="18" charset="0"/>
                </a:rPr>
                <a:t>D</a:t>
              </a:r>
              <a:r>
                <a:rPr lang="en-US" sz="1600" i="1" dirty="0" smtClean="0">
                  <a:solidFill>
                    <a:schemeClr val="bg1"/>
                  </a:solidFill>
                  <a:latin typeface="Times New Roman" pitchFamily="18" charset="0"/>
                  <a:cs typeface="Times New Roman" pitchFamily="18" charset="0"/>
                </a:rPr>
                <a:t>p</a:t>
              </a:r>
              <a:endParaRPr lang="en-US" sz="1600" i="1" baseline="-25000" dirty="0">
                <a:solidFill>
                  <a:schemeClr val="bg1"/>
                </a:solidFill>
                <a:latin typeface="Times New Roman" pitchFamily="18" charset="0"/>
                <a:cs typeface="Times New Roman" pitchFamily="18" charset="0"/>
              </a:endParaRPr>
            </a:p>
          </p:txBody>
        </p:sp>
        <p:sp>
          <p:nvSpPr>
            <p:cNvPr id="150" name="TextBox 149"/>
            <p:cNvSpPr txBox="1"/>
            <p:nvPr/>
          </p:nvSpPr>
          <p:spPr>
            <a:xfrm>
              <a:off x="8638670" y="4742102"/>
              <a:ext cx="1364057" cy="555401"/>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Time, t</a:t>
              </a:r>
              <a:endParaRPr lang="en-US" sz="1200" i="1" baseline="-25000" dirty="0">
                <a:solidFill>
                  <a:schemeClr val="bg1"/>
                </a:solidFill>
                <a:latin typeface="Times New Roman" pitchFamily="18" charset="0"/>
                <a:cs typeface="Times New Roman" pitchFamily="18" charset="0"/>
              </a:endParaRPr>
            </a:p>
          </p:txBody>
        </p:sp>
        <p:sp>
          <p:nvSpPr>
            <p:cNvPr id="151" name="TextBox 150"/>
            <p:cNvSpPr txBox="1"/>
            <p:nvPr/>
          </p:nvSpPr>
          <p:spPr>
            <a:xfrm>
              <a:off x="4946456" y="2365675"/>
              <a:ext cx="2059479" cy="929435"/>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Load per unit area, </a:t>
              </a:r>
              <a:r>
                <a:rPr lang="en-US" sz="1200" i="1" dirty="0" smtClean="0">
                  <a:solidFill>
                    <a:schemeClr val="bg1"/>
                  </a:solidFill>
                  <a:latin typeface="Symbol" pitchFamily="18" charset="2"/>
                  <a:cs typeface="Times New Roman" pitchFamily="18" charset="0"/>
                </a:rPr>
                <a:t>D</a:t>
              </a:r>
              <a:r>
                <a:rPr lang="en-US" sz="1200" i="1" dirty="0" smtClean="0">
                  <a:solidFill>
                    <a:schemeClr val="bg1"/>
                  </a:solidFill>
                  <a:latin typeface="Times New Roman" pitchFamily="18" charset="0"/>
                  <a:cs typeface="Times New Roman" pitchFamily="18" charset="0"/>
                </a:rPr>
                <a:t>p</a:t>
              </a:r>
              <a:endParaRPr lang="en-US" sz="1200" i="1" baseline="-25000" dirty="0">
                <a:solidFill>
                  <a:schemeClr val="bg1"/>
                </a:solidFill>
                <a:latin typeface="Times New Roman" pitchFamily="18" charset="0"/>
                <a:cs typeface="Times New Roman" pitchFamily="18" charset="0"/>
              </a:endParaRPr>
            </a:p>
          </p:txBody>
        </p:sp>
      </p:grpSp>
      <p:cxnSp>
        <p:nvCxnSpPr>
          <p:cNvPr id="152" name="Straight Connector 151"/>
          <p:cNvCxnSpPr/>
          <p:nvPr/>
        </p:nvCxnSpPr>
        <p:spPr>
          <a:xfrm rot="5400000">
            <a:off x="5499262" y="6272011"/>
            <a:ext cx="5409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331838" y="6504850"/>
            <a:ext cx="975389" cy="276999"/>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31.6 days</a:t>
            </a:r>
            <a:endParaRPr lang="en-US" sz="1200" i="1" baseline="-25000" dirty="0">
              <a:solidFill>
                <a:schemeClr val="bg1"/>
              </a:solidFill>
              <a:latin typeface="Times New Roman" pitchFamily="18" charset="0"/>
              <a:cs typeface="Times New Roman" pitchFamily="18" charset="0"/>
            </a:endParaRPr>
          </a:p>
        </p:txBody>
      </p:sp>
      <p:sp>
        <p:nvSpPr>
          <p:cNvPr id="154" name="TextBox 153"/>
          <p:cNvSpPr txBox="1"/>
          <p:nvPr/>
        </p:nvSpPr>
        <p:spPr>
          <a:xfrm>
            <a:off x="4866048" y="5781488"/>
            <a:ext cx="1457455" cy="276999"/>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Settlement = 40 mm</a:t>
            </a:r>
            <a:endParaRPr lang="en-US" sz="1200" i="1" baseline="-25000" dirty="0">
              <a:solidFill>
                <a:schemeClr val="bg1"/>
              </a:solidFill>
              <a:latin typeface="Times New Roman" pitchFamily="18" charset="0"/>
              <a:cs typeface="Times New Roman" pitchFamily="18" charset="0"/>
            </a:endParaRPr>
          </a:p>
        </p:txBody>
      </p:sp>
      <p:sp>
        <p:nvSpPr>
          <p:cNvPr id="155" name="Freeform 154"/>
          <p:cNvSpPr/>
          <p:nvPr/>
        </p:nvSpPr>
        <p:spPr>
          <a:xfrm>
            <a:off x="2459865" y="5147256"/>
            <a:ext cx="3348507" cy="673995"/>
          </a:xfrm>
          <a:custGeom>
            <a:avLst/>
            <a:gdLst>
              <a:gd name="connsiteX0" fmla="*/ 0 w 3348507"/>
              <a:gd name="connsiteY0" fmla="*/ 360609 h 708339"/>
              <a:gd name="connsiteX1" fmla="*/ 2240924 w 3348507"/>
              <a:gd name="connsiteY1" fmla="*/ 38637 h 708339"/>
              <a:gd name="connsiteX2" fmla="*/ 3116687 w 3348507"/>
              <a:gd name="connsiteY2" fmla="*/ 128789 h 708339"/>
              <a:gd name="connsiteX3" fmla="*/ 3348507 w 3348507"/>
              <a:gd name="connsiteY3" fmla="*/ 708339 h 708339"/>
              <a:gd name="connsiteX0" fmla="*/ 0 w 3348507"/>
              <a:gd name="connsiteY0" fmla="*/ 326265 h 673995"/>
              <a:gd name="connsiteX1" fmla="*/ 2202287 w 3348507"/>
              <a:gd name="connsiteY1" fmla="*/ 107324 h 673995"/>
              <a:gd name="connsiteX2" fmla="*/ 3116687 w 3348507"/>
              <a:gd name="connsiteY2" fmla="*/ 94445 h 673995"/>
              <a:gd name="connsiteX3" fmla="*/ 3348507 w 3348507"/>
              <a:gd name="connsiteY3" fmla="*/ 673995 h 673995"/>
              <a:gd name="connsiteX0" fmla="*/ 0 w 3348507"/>
              <a:gd name="connsiteY0" fmla="*/ 326265 h 673995"/>
              <a:gd name="connsiteX1" fmla="*/ 2202287 w 3348507"/>
              <a:gd name="connsiteY1" fmla="*/ 107324 h 673995"/>
              <a:gd name="connsiteX2" fmla="*/ 3116687 w 3348507"/>
              <a:gd name="connsiteY2" fmla="*/ 94445 h 673995"/>
              <a:gd name="connsiteX3" fmla="*/ 3348507 w 3348507"/>
              <a:gd name="connsiteY3" fmla="*/ 673995 h 673995"/>
              <a:gd name="connsiteX0" fmla="*/ 0 w 3348507"/>
              <a:gd name="connsiteY0" fmla="*/ 326265 h 673995"/>
              <a:gd name="connsiteX1" fmla="*/ 2202287 w 3348507"/>
              <a:gd name="connsiteY1" fmla="*/ 107324 h 673995"/>
              <a:gd name="connsiteX2" fmla="*/ 3116687 w 3348507"/>
              <a:gd name="connsiteY2" fmla="*/ 94445 h 673995"/>
              <a:gd name="connsiteX3" fmla="*/ 3348507 w 3348507"/>
              <a:gd name="connsiteY3" fmla="*/ 673995 h 673995"/>
            </a:gdLst>
            <a:ahLst/>
            <a:cxnLst>
              <a:cxn ang="0">
                <a:pos x="connsiteX0" y="connsiteY0"/>
              </a:cxn>
              <a:cxn ang="0">
                <a:pos x="connsiteX1" y="connsiteY1"/>
              </a:cxn>
              <a:cxn ang="0">
                <a:pos x="connsiteX2" y="connsiteY2"/>
              </a:cxn>
              <a:cxn ang="0">
                <a:pos x="connsiteX3" y="connsiteY3"/>
              </a:cxn>
            </a:cxnLst>
            <a:rect l="l" t="t" r="r" b="b"/>
            <a:pathLst>
              <a:path w="3348507" h="673995">
                <a:moveTo>
                  <a:pt x="0" y="326265"/>
                </a:moveTo>
                <a:cubicBezTo>
                  <a:pt x="1388772" y="223233"/>
                  <a:pt x="1682839" y="145961"/>
                  <a:pt x="2202287" y="107324"/>
                </a:cubicBezTo>
                <a:cubicBezTo>
                  <a:pt x="2721735" y="68687"/>
                  <a:pt x="2925650" y="0"/>
                  <a:pt x="3116687" y="94445"/>
                </a:cubicBezTo>
                <a:cubicBezTo>
                  <a:pt x="3307724" y="188890"/>
                  <a:pt x="3324895" y="440028"/>
                  <a:pt x="3348507" y="673995"/>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6" name="Straight Connector 155"/>
          <p:cNvCxnSpPr/>
          <p:nvPr/>
        </p:nvCxnSpPr>
        <p:spPr>
          <a:xfrm rot="5400000">
            <a:off x="7905463" y="6282745"/>
            <a:ext cx="5409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7866829" y="5781489"/>
            <a:ext cx="975389" cy="276999"/>
          </a:xfrm>
          <a:prstGeom prst="rect">
            <a:avLst/>
          </a:prstGeom>
          <a:noFill/>
        </p:spPr>
        <p:txBody>
          <a:bodyPr wrap="square" rtlCol="0">
            <a:spAutoFit/>
          </a:bodyPr>
          <a:lstStyle/>
          <a:p>
            <a:r>
              <a:rPr lang="en-US" sz="1200" i="1" dirty="0" smtClean="0">
                <a:solidFill>
                  <a:srgbClr val="FF0000"/>
                </a:solidFill>
                <a:latin typeface="Times New Roman" pitchFamily="18" charset="0"/>
                <a:cs typeface="Times New Roman" pitchFamily="18" charset="0"/>
              </a:rPr>
              <a:t>31.6 days</a:t>
            </a:r>
            <a:endParaRPr lang="en-US" sz="1200" i="1" baseline="-25000" dirty="0">
              <a:solidFill>
                <a:srgbClr val="FF0000"/>
              </a:solidFill>
              <a:latin typeface="Times New Roman" pitchFamily="18" charset="0"/>
              <a:cs typeface="Times New Roman" pitchFamily="18" charset="0"/>
            </a:endParaRPr>
          </a:p>
        </p:txBody>
      </p:sp>
      <p:sp>
        <p:nvSpPr>
          <p:cNvPr id="158" name="Freeform 157"/>
          <p:cNvSpPr/>
          <p:nvPr/>
        </p:nvSpPr>
        <p:spPr>
          <a:xfrm>
            <a:off x="1687132" y="6272011"/>
            <a:ext cx="5692462" cy="517302"/>
          </a:xfrm>
          <a:custGeom>
            <a:avLst/>
            <a:gdLst>
              <a:gd name="connsiteX0" fmla="*/ 0 w 5692462"/>
              <a:gd name="connsiteY0" fmla="*/ 0 h 517302"/>
              <a:gd name="connsiteX1" fmla="*/ 3129567 w 5692462"/>
              <a:gd name="connsiteY1" fmla="*/ 437882 h 517302"/>
              <a:gd name="connsiteX2" fmla="*/ 5692462 w 5692462"/>
              <a:gd name="connsiteY2" fmla="*/ 476519 h 517302"/>
            </a:gdLst>
            <a:ahLst/>
            <a:cxnLst>
              <a:cxn ang="0">
                <a:pos x="connsiteX0" y="connsiteY0"/>
              </a:cxn>
              <a:cxn ang="0">
                <a:pos x="connsiteX1" y="connsiteY1"/>
              </a:cxn>
              <a:cxn ang="0">
                <a:pos x="connsiteX2" y="connsiteY2"/>
              </a:cxn>
            </a:cxnLst>
            <a:rect l="l" t="t" r="r" b="b"/>
            <a:pathLst>
              <a:path w="5692462" h="517302">
                <a:moveTo>
                  <a:pt x="0" y="0"/>
                </a:moveTo>
                <a:cubicBezTo>
                  <a:pt x="1090411" y="179231"/>
                  <a:pt x="2180823" y="358462"/>
                  <a:pt x="3129567" y="437882"/>
                </a:cubicBezTo>
                <a:cubicBezTo>
                  <a:pt x="4078311" y="517302"/>
                  <a:pt x="4885386" y="496910"/>
                  <a:pt x="5692462" y="476519"/>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9" name="Straight Connector 158"/>
          <p:cNvCxnSpPr/>
          <p:nvPr/>
        </p:nvCxnSpPr>
        <p:spPr>
          <a:xfrm flipV="1">
            <a:off x="4787321" y="6027313"/>
            <a:ext cx="608930" cy="513257"/>
          </a:xfrm>
          <a:prstGeom prst="line">
            <a:avLst/>
          </a:prstGeom>
          <a:ln>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8" name="TextBox 7"/>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9" name="Rectangle 8"/>
          <p:cNvSpPr/>
          <p:nvPr/>
        </p:nvSpPr>
        <p:spPr>
          <a:xfrm>
            <a:off x="199621" y="407605"/>
            <a:ext cx="1307207" cy="646331"/>
          </a:xfrm>
          <a:prstGeom prst="rect">
            <a:avLst/>
          </a:prstGeom>
        </p:spPr>
        <p:txBody>
          <a:bodyPr wrap="square">
            <a:spAutoFit/>
          </a:bodyPr>
          <a:lstStyle/>
          <a:p>
            <a:r>
              <a:rPr lang="en-US" u="sng" dirty="0" smtClean="0">
                <a:solidFill>
                  <a:schemeClr val="bg1"/>
                </a:solidFill>
              </a:rPr>
              <a:t>Example</a:t>
            </a:r>
          </a:p>
          <a:p>
            <a:r>
              <a:rPr lang="en-US" dirty="0" smtClean="0">
                <a:solidFill>
                  <a:schemeClr val="bg1"/>
                </a:solidFill>
              </a:rPr>
              <a:t>Solution:</a:t>
            </a:r>
          </a:p>
        </p:txBody>
      </p:sp>
      <p:graphicFrame>
        <p:nvGraphicFramePr>
          <p:cNvPr id="4" name="Object 3"/>
          <p:cNvGraphicFramePr>
            <a:graphicFrameLocks noChangeAspect="1"/>
          </p:cNvGraphicFramePr>
          <p:nvPr>
            <p:extLst>
              <p:ext uri="{D42A27DB-BD31-4B8C-83A1-F6EECF244321}">
                <p14:modId xmlns:p14="http://schemas.microsoft.com/office/powerpoint/2010/main" val="2461243923"/>
              </p:ext>
            </p:extLst>
          </p:nvPr>
        </p:nvGraphicFramePr>
        <p:xfrm>
          <a:off x="199621" y="1397885"/>
          <a:ext cx="3318279" cy="938136"/>
        </p:xfrm>
        <a:graphic>
          <a:graphicData uri="http://schemas.openxmlformats.org/presentationml/2006/ole">
            <mc:AlternateContent xmlns:mc="http://schemas.openxmlformats.org/markup-compatibility/2006">
              <mc:Choice xmlns:v="urn:schemas-microsoft-com:vml" Requires="v">
                <p:oleObj spid="_x0000_s423948" name="Equation" r:id="rId4" imgW="2070000" imgH="622080" progId="Equation.3">
                  <p:embed/>
                </p:oleObj>
              </mc:Choice>
              <mc:Fallback>
                <p:oleObj name="Equation" r:id="rId4" imgW="2070000" imgH="6220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621" y="1397885"/>
                        <a:ext cx="3318279" cy="938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32212477"/>
              </p:ext>
            </p:extLst>
          </p:nvPr>
        </p:nvGraphicFramePr>
        <p:xfrm>
          <a:off x="103187" y="2501900"/>
          <a:ext cx="6489701" cy="696913"/>
        </p:xfrm>
        <a:graphic>
          <a:graphicData uri="http://schemas.openxmlformats.org/presentationml/2006/ole">
            <mc:AlternateContent xmlns:mc="http://schemas.openxmlformats.org/markup-compatibility/2006">
              <mc:Choice xmlns:v="urn:schemas-microsoft-com:vml" Requires="v">
                <p:oleObj spid="_x0000_s423949" name="Equation" r:id="rId6" imgW="4025880" imgH="457200" progId="Equation.3">
                  <p:embed/>
                </p:oleObj>
              </mc:Choice>
              <mc:Fallback>
                <p:oleObj name="Equation" r:id="rId6" imgW="4025880" imgH="4572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87" y="2501900"/>
                        <a:ext cx="6489701" cy="696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28090237"/>
              </p:ext>
            </p:extLst>
          </p:nvPr>
        </p:nvGraphicFramePr>
        <p:xfrm>
          <a:off x="88900" y="3734921"/>
          <a:ext cx="4621213" cy="650875"/>
        </p:xfrm>
        <a:graphic>
          <a:graphicData uri="http://schemas.openxmlformats.org/presentationml/2006/ole">
            <mc:AlternateContent xmlns:mc="http://schemas.openxmlformats.org/markup-compatibility/2006">
              <mc:Choice xmlns:v="urn:schemas-microsoft-com:vml" Requires="v">
                <p:oleObj spid="_x0000_s423950" name="Equation" r:id="rId8" imgW="2882880" imgH="431640" progId="Equation.3">
                  <p:embed/>
                </p:oleObj>
              </mc:Choice>
              <mc:Fallback>
                <p:oleObj name="Equation" r:id="rId8" imgW="2882880" imgH="4316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00" y="3734921"/>
                        <a:ext cx="4621213"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00701745"/>
              </p:ext>
            </p:extLst>
          </p:nvPr>
        </p:nvGraphicFramePr>
        <p:xfrm>
          <a:off x="180306" y="4364490"/>
          <a:ext cx="5303681" cy="1065218"/>
        </p:xfrm>
        <a:graphic>
          <a:graphicData uri="http://schemas.openxmlformats.org/presentationml/2006/ole">
            <mc:AlternateContent xmlns:mc="http://schemas.openxmlformats.org/markup-compatibility/2006">
              <mc:Choice xmlns:v="urn:schemas-microsoft-com:vml" Requires="v">
                <p:oleObj spid="_x0000_s423951" name="Equation" r:id="rId10" imgW="4470120" imgH="850680" progId="Equation.3">
                  <p:embed/>
                </p:oleObj>
              </mc:Choice>
              <mc:Fallback>
                <p:oleObj name="Equation" r:id="rId10" imgW="4470120" imgH="85068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306" y="4364490"/>
                        <a:ext cx="5303681" cy="1065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 name="Right Arrow 90"/>
          <p:cNvSpPr/>
          <p:nvPr/>
        </p:nvSpPr>
        <p:spPr>
          <a:xfrm>
            <a:off x="3043645" y="3925447"/>
            <a:ext cx="548640" cy="17935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2" name="Object 91"/>
          <p:cNvGraphicFramePr>
            <a:graphicFrameLocks noChangeAspect="1"/>
          </p:cNvGraphicFramePr>
          <p:nvPr>
            <p:extLst>
              <p:ext uri="{D42A27DB-BD31-4B8C-83A1-F6EECF244321}">
                <p14:modId xmlns:p14="http://schemas.microsoft.com/office/powerpoint/2010/main" val="80624993"/>
              </p:ext>
            </p:extLst>
          </p:nvPr>
        </p:nvGraphicFramePr>
        <p:xfrm>
          <a:off x="183804" y="5467189"/>
          <a:ext cx="5812907" cy="1163637"/>
        </p:xfrm>
        <a:graphic>
          <a:graphicData uri="http://schemas.openxmlformats.org/presentationml/2006/ole">
            <mc:AlternateContent xmlns:mc="http://schemas.openxmlformats.org/markup-compatibility/2006">
              <mc:Choice xmlns:v="urn:schemas-microsoft-com:vml" Requires="v">
                <p:oleObj spid="_x0000_s423952" name="Equation" r:id="rId12" imgW="3530520" imgH="685800" progId="Equation.3">
                  <p:embed/>
                </p:oleObj>
              </mc:Choice>
              <mc:Fallback>
                <p:oleObj name="Equation" r:id="rId12" imgW="3530520" imgH="68580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804" y="5467189"/>
                        <a:ext cx="5812907" cy="1163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92"/>
          <p:cNvGrpSpPr/>
          <p:nvPr/>
        </p:nvGrpSpPr>
        <p:grpSpPr>
          <a:xfrm>
            <a:off x="6450721" y="5219700"/>
            <a:ext cx="2537474" cy="1456284"/>
            <a:chOff x="4946456" y="2365675"/>
            <a:chExt cx="5056271" cy="2931828"/>
          </a:xfrm>
        </p:grpSpPr>
        <p:cxnSp>
          <p:nvCxnSpPr>
            <p:cNvPr id="94" name="Straight Arrow Connector 93"/>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574839" y="3929063"/>
              <a:ext cx="3121585" cy="10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8415560" y="3929063"/>
              <a:ext cx="0" cy="11001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971305" y="4148551"/>
              <a:ext cx="821549" cy="681586"/>
            </a:xfrm>
            <a:prstGeom prst="rect">
              <a:avLst/>
            </a:prstGeom>
            <a:solidFill>
              <a:schemeClr val="tx1"/>
            </a:solidFill>
          </p:spPr>
          <p:txBody>
            <a:bodyPr wrap="none" rtlCol="0">
              <a:spAutoFit/>
            </a:bodyPr>
            <a:lstStyle/>
            <a:p>
              <a:r>
                <a:rPr lang="en-US" sz="1600" i="1" dirty="0" smtClean="0">
                  <a:solidFill>
                    <a:schemeClr val="bg1"/>
                  </a:solidFill>
                  <a:latin typeface="Symbol" pitchFamily="18" charset="2"/>
                  <a:cs typeface="Times New Roman" pitchFamily="18" charset="0"/>
                </a:rPr>
                <a:t>D</a:t>
              </a:r>
              <a:r>
                <a:rPr lang="en-US" sz="1600" i="1" dirty="0" smtClean="0">
                  <a:solidFill>
                    <a:schemeClr val="bg1"/>
                  </a:solidFill>
                  <a:latin typeface="Times New Roman" pitchFamily="18" charset="0"/>
                  <a:cs typeface="Times New Roman" pitchFamily="18" charset="0"/>
                </a:rPr>
                <a:t>p</a:t>
              </a:r>
              <a:endParaRPr lang="en-US" sz="1600" i="1" baseline="-25000" dirty="0">
                <a:solidFill>
                  <a:schemeClr val="bg1"/>
                </a:solidFill>
                <a:latin typeface="Times New Roman" pitchFamily="18" charset="0"/>
                <a:cs typeface="Times New Roman" pitchFamily="18" charset="0"/>
              </a:endParaRPr>
            </a:p>
          </p:txBody>
        </p:sp>
        <p:sp>
          <p:nvSpPr>
            <p:cNvPr id="101" name="TextBox 100"/>
            <p:cNvSpPr txBox="1"/>
            <p:nvPr/>
          </p:nvSpPr>
          <p:spPr>
            <a:xfrm>
              <a:off x="8638670" y="4742102"/>
              <a:ext cx="1364057" cy="555401"/>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Time, t</a:t>
              </a:r>
              <a:endParaRPr lang="en-US" sz="1200" i="1" baseline="-25000" dirty="0">
                <a:solidFill>
                  <a:schemeClr val="bg1"/>
                </a:solidFill>
                <a:latin typeface="Times New Roman" pitchFamily="18" charset="0"/>
                <a:cs typeface="Times New Roman" pitchFamily="18" charset="0"/>
              </a:endParaRPr>
            </a:p>
          </p:txBody>
        </p:sp>
        <p:sp>
          <p:nvSpPr>
            <p:cNvPr id="102" name="TextBox 101"/>
            <p:cNvSpPr txBox="1"/>
            <p:nvPr/>
          </p:nvSpPr>
          <p:spPr>
            <a:xfrm>
              <a:off x="4946456" y="2365675"/>
              <a:ext cx="2059479" cy="929435"/>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Load per unit area, </a:t>
              </a:r>
              <a:r>
                <a:rPr lang="en-US" sz="1200" i="1" dirty="0" smtClean="0">
                  <a:solidFill>
                    <a:schemeClr val="bg1"/>
                  </a:solidFill>
                  <a:latin typeface="Symbol" pitchFamily="18" charset="2"/>
                  <a:cs typeface="Times New Roman" pitchFamily="18" charset="0"/>
                </a:rPr>
                <a:t>D</a:t>
              </a:r>
              <a:r>
                <a:rPr lang="en-US" sz="1200" i="1" dirty="0" smtClean="0">
                  <a:solidFill>
                    <a:schemeClr val="bg1"/>
                  </a:solidFill>
                  <a:latin typeface="Times New Roman" pitchFamily="18" charset="0"/>
                  <a:cs typeface="Times New Roman" pitchFamily="18" charset="0"/>
                </a:rPr>
                <a:t>p</a:t>
              </a:r>
              <a:endParaRPr lang="en-US" sz="1200" i="1" baseline="-25000" dirty="0">
                <a:solidFill>
                  <a:schemeClr val="bg1"/>
                </a:solidFill>
                <a:latin typeface="Times New Roman" pitchFamily="18" charset="0"/>
                <a:cs typeface="Times New Roman" pitchFamily="18" charset="0"/>
              </a:endParaRPr>
            </a:p>
          </p:txBody>
        </p:sp>
      </p:grpSp>
      <p:grpSp>
        <p:nvGrpSpPr>
          <p:cNvPr id="10" name="Group 103"/>
          <p:cNvGrpSpPr/>
          <p:nvPr/>
        </p:nvGrpSpPr>
        <p:grpSpPr>
          <a:xfrm>
            <a:off x="7313949" y="360070"/>
            <a:ext cx="1304903" cy="747513"/>
            <a:chOff x="952947" y="4888030"/>
            <a:chExt cx="1382712" cy="657225"/>
          </a:xfrm>
        </p:grpSpPr>
        <p:sp>
          <p:nvSpPr>
            <p:cNvPr id="105" name="Rectangle 104"/>
            <p:cNvSpPr/>
            <p:nvPr/>
          </p:nvSpPr>
          <p:spPr bwMode="auto">
            <a:xfrm>
              <a:off x="994222" y="5135680"/>
              <a:ext cx="1298575" cy="352425"/>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smtClean="0">
                  <a:solidFill>
                    <a:schemeClr val="bg1"/>
                  </a:solidFill>
                </a:rPr>
                <a:t> </a:t>
              </a:r>
              <a:r>
                <a:rPr lang="en-US" sz="1100" dirty="0" smtClean="0">
                  <a:solidFill>
                    <a:schemeClr val="bg1"/>
                  </a:solidFill>
                  <a:latin typeface="Times New Roman" pitchFamily="18" charset="0"/>
                  <a:cs typeface="Times New Roman" pitchFamily="18" charset="0"/>
                </a:rPr>
                <a:t>H=25.4mm</a:t>
              </a:r>
              <a:endParaRPr lang="en-US" sz="1100" dirty="0">
                <a:solidFill>
                  <a:schemeClr val="bg1"/>
                </a:solidFill>
                <a:latin typeface="Times New Roman" pitchFamily="18" charset="0"/>
                <a:cs typeface="Times New Roman" pitchFamily="18" charset="0"/>
              </a:endParaRPr>
            </a:p>
          </p:txBody>
        </p:sp>
        <p:sp>
          <p:nvSpPr>
            <p:cNvPr id="106" name="Rectangle 105"/>
            <p:cNvSpPr/>
            <p:nvPr/>
          </p:nvSpPr>
          <p:spPr bwMode="auto">
            <a:xfrm>
              <a:off x="1262509" y="5180130"/>
              <a:ext cx="750888" cy="24288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07" name="Rectangle 106"/>
            <p:cNvSpPr/>
            <p:nvPr/>
          </p:nvSpPr>
          <p:spPr bwMode="auto">
            <a:xfrm>
              <a:off x="1262509" y="5130918"/>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08" name="Rectangle 107"/>
            <p:cNvSpPr/>
            <p:nvPr/>
          </p:nvSpPr>
          <p:spPr bwMode="auto">
            <a:xfrm>
              <a:off x="1262509" y="5421430"/>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09" name="Rectangle 108"/>
            <p:cNvSpPr/>
            <p:nvPr/>
          </p:nvSpPr>
          <p:spPr bwMode="auto">
            <a:xfrm>
              <a:off x="1094234" y="5121393"/>
              <a:ext cx="168275" cy="347662"/>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0" name="Rectangle 109"/>
            <p:cNvSpPr/>
            <p:nvPr/>
          </p:nvSpPr>
          <p:spPr bwMode="auto">
            <a:xfrm>
              <a:off x="2013397" y="5122980"/>
              <a:ext cx="169862" cy="347663"/>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1" name="Trapezoid 110"/>
            <p:cNvSpPr/>
            <p:nvPr/>
          </p:nvSpPr>
          <p:spPr bwMode="auto">
            <a:xfrm>
              <a:off x="1265684" y="5051543"/>
              <a:ext cx="746125" cy="80962"/>
            </a:xfrm>
            <a:prstGeom prst="trapezoid">
              <a:avLst>
                <a:gd name="adj" fmla="val 239706"/>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2" name="Down Arrow 111"/>
            <p:cNvSpPr/>
            <p:nvPr/>
          </p:nvSpPr>
          <p:spPr bwMode="auto">
            <a:xfrm>
              <a:off x="1568897" y="4888030"/>
              <a:ext cx="152400" cy="153988"/>
            </a:xfrm>
            <a:prstGeom prst="down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3" name="Rectangle 112"/>
            <p:cNvSpPr/>
            <p:nvPr/>
          </p:nvSpPr>
          <p:spPr bwMode="auto">
            <a:xfrm>
              <a:off x="952947"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4" name="Rectangle 113"/>
            <p:cNvSpPr/>
            <p:nvPr/>
          </p:nvSpPr>
          <p:spPr bwMode="auto">
            <a:xfrm>
              <a:off x="2257872"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5" name="Rectangle 114"/>
            <p:cNvSpPr/>
            <p:nvPr/>
          </p:nvSpPr>
          <p:spPr bwMode="auto">
            <a:xfrm>
              <a:off x="953773" y="5473818"/>
              <a:ext cx="1381125" cy="71437"/>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cxnSp>
          <p:nvCxnSpPr>
            <p:cNvPr id="116" name="Straight Connector 115"/>
            <p:cNvCxnSpPr/>
            <p:nvPr/>
          </p:nvCxnSpPr>
          <p:spPr bwMode="auto">
            <a:xfrm>
              <a:off x="962472" y="5543668"/>
              <a:ext cx="13731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116"/>
          <p:cNvGrpSpPr/>
          <p:nvPr/>
        </p:nvGrpSpPr>
        <p:grpSpPr>
          <a:xfrm>
            <a:off x="5690316" y="2805094"/>
            <a:ext cx="3364527" cy="2336803"/>
            <a:chOff x="5638800" y="2817973"/>
            <a:chExt cx="3364527" cy="2336803"/>
          </a:xfrm>
        </p:grpSpPr>
        <p:pic>
          <p:nvPicPr>
            <p:cNvPr id="118" name="Picture 117"/>
            <p:cNvPicPr>
              <a:picLocks noChangeAspect="1"/>
            </p:cNvPicPr>
            <p:nvPr/>
          </p:nvPicPr>
          <p:blipFill rotWithShape="1">
            <a:blip r:embed="rId14" cstate="print">
              <a:extLst>
                <a:ext uri="{BEBA8EAE-BF5A-486C-A8C5-ECC9F3942E4B}">
                  <a14:imgProps xmlns:a14="http://schemas.microsoft.com/office/drawing/2010/main">
                    <a14:imgLayer r:embed="rId15">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5651641" y="3113543"/>
              <a:ext cx="3351686" cy="2032558"/>
            </a:xfrm>
            <a:prstGeom prst="rect">
              <a:avLst/>
            </a:prstGeom>
          </p:spPr>
        </p:pic>
        <p:grpSp>
          <p:nvGrpSpPr>
            <p:cNvPr id="12" name="Group 10"/>
            <p:cNvGrpSpPr/>
            <p:nvPr/>
          </p:nvGrpSpPr>
          <p:grpSpPr>
            <a:xfrm>
              <a:off x="5689945" y="3113543"/>
              <a:ext cx="3313321" cy="300255"/>
              <a:chOff x="940810" y="652461"/>
              <a:chExt cx="7497618" cy="188923"/>
            </a:xfrm>
          </p:grpSpPr>
          <p:cxnSp>
            <p:nvCxnSpPr>
              <p:cNvPr id="132" name="Straight Arrow Connector 131"/>
              <p:cNvCxnSpPr/>
              <p:nvPr/>
            </p:nvCxnSpPr>
            <p:spPr bwMode="auto">
              <a:xfrm rot="5400000">
                <a:off x="84883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bwMode="auto">
              <a:xfrm rot="5400000">
                <a:off x="1052480"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bwMode="auto">
              <a:xfrm rot="5400000">
                <a:off x="12412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bwMode="auto">
              <a:xfrm rot="5400000">
                <a:off x="45655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bwMode="auto">
              <a:xfrm rot="5400000">
                <a:off x="47691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bwMode="auto">
              <a:xfrm rot="5400000">
                <a:off x="49578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bwMode="auto">
              <a:xfrm rot="5400000">
                <a:off x="51615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bwMode="auto">
              <a:xfrm rot="5400000">
                <a:off x="53552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bwMode="auto">
              <a:xfrm rot="5400000">
                <a:off x="55588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bwMode="auto">
              <a:xfrm rot="5400000">
                <a:off x="57476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bwMode="auto">
              <a:xfrm rot="5400000">
                <a:off x="59512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bwMode="auto">
              <a:xfrm rot="5400000">
                <a:off x="29910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bwMode="auto">
              <a:xfrm rot="5400000">
                <a:off x="319467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bwMode="auto">
              <a:xfrm rot="5400000">
                <a:off x="33834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bwMode="auto">
              <a:xfrm rot="5400000">
                <a:off x="358706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bwMode="auto">
              <a:xfrm rot="5400000">
                <a:off x="378077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bwMode="auto">
              <a:xfrm rot="5400000">
                <a:off x="39844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bwMode="auto">
              <a:xfrm rot="5400000">
                <a:off x="41731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bwMode="auto">
              <a:xfrm rot="5400000">
                <a:off x="43768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bwMode="auto">
              <a:xfrm rot="5400000">
                <a:off x="13918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bwMode="auto">
              <a:xfrm rot="5400000">
                <a:off x="159554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bwMode="auto">
              <a:xfrm rot="5400000">
                <a:off x="17842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bwMode="auto">
              <a:xfrm rot="5400000">
                <a:off x="198793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bwMode="auto">
              <a:xfrm rot="5400000">
                <a:off x="218165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bwMode="auto">
              <a:xfrm rot="5400000">
                <a:off x="23852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bwMode="auto">
              <a:xfrm rot="5400000">
                <a:off x="2574045"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bwMode="auto">
              <a:xfrm rot="5400000">
                <a:off x="27776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bwMode="auto">
              <a:xfrm rot="5400000">
                <a:off x="61570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bwMode="auto">
              <a:xfrm rot="5400000">
                <a:off x="67499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bwMode="auto">
              <a:xfrm rot="5400000">
                <a:off x="69535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bwMode="auto">
              <a:xfrm rot="5400000">
                <a:off x="71422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bwMode="auto">
              <a:xfrm rot="5400000">
                <a:off x="73459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bwMode="auto">
              <a:xfrm rot="5400000">
                <a:off x="75396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bwMode="auto">
              <a:xfrm rot="5400000">
                <a:off x="77432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bwMode="auto">
              <a:xfrm rot="5400000">
                <a:off x="79320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bwMode="auto">
              <a:xfrm rot="5400000">
                <a:off x="81356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bwMode="auto">
              <a:xfrm rot="5400000">
                <a:off x="63575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bwMode="auto">
              <a:xfrm rot="5400000">
                <a:off x="65612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bwMode="auto">
              <a:xfrm rot="5400000">
                <a:off x="83414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7188797" y="2817973"/>
              <a:ext cx="412292" cy="338554"/>
            </a:xfrm>
            <a:prstGeom prst="rect">
              <a:avLst/>
            </a:prstGeom>
            <a:noFill/>
          </p:spPr>
          <p:txBody>
            <a:bodyPr wrap="none" rtlCol="0">
              <a:spAutoFit/>
            </a:bodyPr>
            <a:lstStyle/>
            <a:p>
              <a:r>
                <a:rPr lang="en-US" sz="1600" i="1" dirty="0" smtClean="0">
                  <a:solidFill>
                    <a:srgbClr val="007635"/>
                  </a:solidFill>
                  <a:latin typeface="Symbol" pitchFamily="18" charset="2"/>
                  <a:cs typeface="Times New Roman" pitchFamily="18" charset="0"/>
                </a:rPr>
                <a:t>D</a:t>
              </a:r>
              <a:r>
                <a:rPr lang="en-US" sz="1600" i="1" dirty="0" smtClean="0">
                  <a:solidFill>
                    <a:srgbClr val="007635"/>
                  </a:solidFill>
                  <a:latin typeface="Times New Roman" pitchFamily="18" charset="0"/>
                  <a:cs typeface="Times New Roman" pitchFamily="18" charset="0"/>
                </a:rPr>
                <a:t>p</a:t>
              </a:r>
              <a:endParaRPr lang="en-US" sz="1600" i="1" baseline="-25000" dirty="0">
                <a:solidFill>
                  <a:srgbClr val="007635"/>
                </a:solidFill>
                <a:latin typeface="Times New Roman" pitchFamily="18" charset="0"/>
                <a:cs typeface="Times New Roman" pitchFamily="18" charset="0"/>
              </a:endParaRPr>
            </a:p>
          </p:txBody>
        </p:sp>
        <p:cxnSp>
          <p:nvCxnSpPr>
            <p:cNvPr id="121" name="Straight Connector 120"/>
            <p:cNvCxnSpPr/>
            <p:nvPr/>
          </p:nvCxnSpPr>
          <p:spPr>
            <a:xfrm>
              <a:off x="5638800" y="3570040"/>
              <a:ext cx="3362332"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a:off x="7797633" y="3626247"/>
              <a:ext cx="232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a:off x="7830345" y="3683894"/>
              <a:ext cx="167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a:off x="7864269" y="3741541"/>
              <a:ext cx="993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7896981" y="3799189"/>
              <a:ext cx="339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TextBox 29"/>
            <p:cNvSpPr txBox="1">
              <a:spLocks noChangeArrowheads="1"/>
            </p:cNvSpPr>
            <p:nvPr/>
          </p:nvSpPr>
          <p:spPr bwMode="auto">
            <a:xfrm>
              <a:off x="7694018" y="3407899"/>
              <a:ext cx="388725" cy="247641"/>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W.T.</a:t>
              </a:r>
            </a:p>
          </p:txBody>
        </p:sp>
        <p:sp>
          <p:nvSpPr>
            <p:cNvPr id="127" name="TextBox 29"/>
            <p:cNvSpPr txBox="1">
              <a:spLocks noChangeArrowheads="1"/>
            </p:cNvSpPr>
            <p:nvPr/>
          </p:nvSpPr>
          <p:spPr bwMode="auto">
            <a:xfrm>
              <a:off x="6726634" y="3355062"/>
              <a:ext cx="451676" cy="256126"/>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Sand</a:t>
              </a:r>
              <a:endParaRPr lang="en-US" sz="1200" dirty="0">
                <a:solidFill>
                  <a:schemeClr val="bg1"/>
                </a:solidFill>
                <a:latin typeface="Calibri" pitchFamily="34" charset="0"/>
              </a:endParaRPr>
            </a:p>
          </p:txBody>
        </p:sp>
        <p:sp>
          <p:nvSpPr>
            <p:cNvPr id="128" name="TextBox 29"/>
            <p:cNvSpPr txBox="1">
              <a:spLocks noChangeArrowheads="1"/>
            </p:cNvSpPr>
            <p:nvPr/>
          </p:nvSpPr>
          <p:spPr bwMode="auto">
            <a:xfrm>
              <a:off x="5745452" y="4084964"/>
              <a:ext cx="614335" cy="400110"/>
            </a:xfrm>
            <a:prstGeom prst="rect">
              <a:avLst/>
            </a:prstGeom>
            <a:noFill/>
            <a:ln w="9525">
              <a:noFill/>
              <a:miter lim="800000"/>
              <a:headEnd/>
              <a:tailEnd/>
            </a:ln>
          </p:spPr>
          <p:txBody>
            <a:bodyPr wrap="none">
              <a:spAutoFit/>
            </a:bodyPr>
            <a:lstStyle/>
            <a:p>
              <a:r>
                <a:rPr lang="en-US" sz="2000" dirty="0" smtClean="0">
                  <a:effectLst>
                    <a:outerShdw blurRad="38100" dist="38100" dir="2700000" algn="tl">
                      <a:srgbClr val="000000">
                        <a:alpha val="43137"/>
                      </a:srgbClr>
                    </a:outerShdw>
                  </a:effectLst>
                  <a:latin typeface="Calibri" pitchFamily="34" charset="0"/>
                </a:rPr>
                <a:t>Clay</a:t>
              </a:r>
              <a:endParaRPr lang="en-US" sz="2000" dirty="0">
                <a:effectLst>
                  <a:outerShdw blurRad="38100" dist="38100" dir="2700000" algn="tl">
                    <a:srgbClr val="000000">
                      <a:alpha val="43137"/>
                    </a:srgbClr>
                  </a:outerShdw>
                </a:effectLst>
                <a:latin typeface="Calibri" pitchFamily="34" charset="0"/>
              </a:endParaRPr>
            </a:p>
          </p:txBody>
        </p:sp>
        <p:cxnSp>
          <p:nvCxnSpPr>
            <p:cNvPr id="129" name="Straight Arrow Connector 128"/>
            <p:cNvCxnSpPr/>
            <p:nvPr/>
          </p:nvCxnSpPr>
          <p:spPr>
            <a:xfrm flipH="1">
              <a:off x="6556325" y="3714159"/>
              <a:ext cx="1098" cy="110251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0" name="TextBox 29"/>
            <p:cNvSpPr txBox="1">
              <a:spLocks noChangeArrowheads="1"/>
            </p:cNvSpPr>
            <p:nvPr/>
          </p:nvSpPr>
          <p:spPr bwMode="auto">
            <a:xfrm>
              <a:off x="6552157" y="4089839"/>
              <a:ext cx="1240791" cy="369332"/>
            </a:xfrm>
            <a:prstGeom prst="rect">
              <a:avLst/>
            </a:prstGeom>
            <a:noFill/>
            <a:ln w="9525">
              <a:noFill/>
              <a:miter lim="800000"/>
              <a:headEnd/>
              <a:tailEnd/>
            </a:ln>
          </p:spPr>
          <p:txBody>
            <a:bodyPr wrap="square">
              <a:spAutoFit/>
            </a:bodyPr>
            <a:lstStyle/>
            <a:p>
              <a:r>
                <a:rPr lang="en-US" dirty="0" smtClean="0">
                  <a:effectLst>
                    <a:outerShdw blurRad="38100" dist="38100" dir="2700000" algn="tl">
                      <a:srgbClr val="000000">
                        <a:alpha val="43137"/>
                      </a:srgbClr>
                    </a:outerShdw>
                  </a:effectLst>
                  <a:latin typeface="Times New Roman" pitchFamily="18" charset="0"/>
                  <a:cs typeface="Times New Roman" pitchFamily="18" charset="0"/>
                </a:rPr>
                <a:t>H = 2.8 m</a:t>
              </a:r>
              <a:endParaRPr lang="en-US"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1" name="TextBox 29"/>
            <p:cNvSpPr txBox="1">
              <a:spLocks noChangeArrowheads="1"/>
            </p:cNvSpPr>
            <p:nvPr/>
          </p:nvSpPr>
          <p:spPr bwMode="auto">
            <a:xfrm>
              <a:off x="6844892" y="4816221"/>
              <a:ext cx="595035" cy="338555"/>
            </a:xfrm>
            <a:prstGeom prst="rect">
              <a:avLst/>
            </a:prstGeom>
            <a:noFill/>
            <a:ln w="9525">
              <a:noFill/>
              <a:miter lim="800000"/>
              <a:headEnd/>
              <a:tailEnd/>
            </a:ln>
          </p:spPr>
          <p:txBody>
            <a:bodyPr wrap="none">
              <a:spAutoFit/>
            </a:bodyPr>
            <a:lstStyle/>
            <a:p>
              <a:r>
                <a:rPr lang="en-US" sz="1600" dirty="0" smtClean="0">
                  <a:solidFill>
                    <a:schemeClr val="bg1"/>
                  </a:solidFill>
                  <a:latin typeface="Times New Roman" pitchFamily="18" charset="0"/>
                  <a:cs typeface="Times New Roman" pitchFamily="18" charset="0"/>
                </a:rPr>
                <a:t>Sand</a:t>
              </a:r>
              <a:endParaRPr lang="en-US" sz="1600" dirty="0">
                <a:solidFill>
                  <a:schemeClr val="bg1"/>
                </a:solidFill>
                <a:latin typeface="Times New Roman" pitchFamily="18" charset="0"/>
                <a:cs typeface="Times New Roman" pitchFamily="18" charset="0"/>
              </a:endParaRPr>
            </a:p>
          </p:txBody>
        </p:sp>
      </p:grpSp>
      <p:grpSp>
        <p:nvGrpSpPr>
          <p:cNvPr id="13" name="Group 170"/>
          <p:cNvGrpSpPr/>
          <p:nvPr/>
        </p:nvGrpSpPr>
        <p:grpSpPr>
          <a:xfrm>
            <a:off x="5885647" y="1373077"/>
            <a:ext cx="3050150" cy="1491929"/>
            <a:chOff x="5885647" y="793522"/>
            <a:chExt cx="3050150" cy="1491929"/>
          </a:xfrm>
        </p:grpSpPr>
        <p:grpSp>
          <p:nvGrpSpPr>
            <p:cNvPr id="14" name="Group 193"/>
            <p:cNvGrpSpPr/>
            <p:nvPr/>
          </p:nvGrpSpPr>
          <p:grpSpPr>
            <a:xfrm>
              <a:off x="5885647" y="793522"/>
              <a:ext cx="3050150" cy="1491929"/>
              <a:chOff x="6171872" y="3669084"/>
              <a:chExt cx="2776798" cy="1491929"/>
            </a:xfrm>
          </p:grpSpPr>
          <p:cxnSp>
            <p:nvCxnSpPr>
              <p:cNvPr id="174" name="Straight Connector 173"/>
              <p:cNvCxnSpPr/>
              <p:nvPr/>
            </p:nvCxnSpPr>
            <p:spPr>
              <a:xfrm>
                <a:off x="6936060" y="379296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936060" y="404627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936060" y="417293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6936060" y="429958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936060" y="442624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6936060" y="4552896"/>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936060" y="4679551"/>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6936060" y="391962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759440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756628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7533600"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7496358"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448475"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739679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7332947"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712773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724554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826400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823588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8203203"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165961"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8118078"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806639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8002550"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779733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791514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891370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8881027"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8843785"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879590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8744218"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8680374"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847516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859296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6935440" y="3669957"/>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Freeform 208"/>
              <p:cNvSpPr/>
              <p:nvPr/>
            </p:nvSpPr>
            <p:spPr>
              <a:xfrm>
                <a:off x="7286624" y="3776796"/>
                <a:ext cx="1214439" cy="108108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3274656"/>
                  <a:gd name="connsiteY0" fmla="*/ 0 h 3316290"/>
                  <a:gd name="connsiteX1" fmla="*/ 1617307 w 3274656"/>
                  <a:gd name="connsiteY1" fmla="*/ 663575 h 3316290"/>
                  <a:gd name="connsiteX2" fmla="*/ 2322158 w 3274656"/>
                  <a:gd name="connsiteY2" fmla="*/ 1801812 h 3316290"/>
                  <a:gd name="connsiteX3" fmla="*/ 3274658 w 3274656"/>
                  <a:gd name="connsiteY3" fmla="*/ 3316288 h 3316290"/>
                  <a:gd name="connsiteX0" fmla="*/ 0 w 2322159"/>
                  <a:gd name="connsiteY0" fmla="*/ 0 h 1801813"/>
                  <a:gd name="connsiteX1" fmla="*/ 1617307 w 2322159"/>
                  <a:gd name="connsiteY1" fmla="*/ 663575 h 1801813"/>
                  <a:gd name="connsiteX2" fmla="*/ 2322158 w 2322159"/>
                  <a:gd name="connsiteY2" fmla="*/ 1801812 h 1801813"/>
                  <a:gd name="connsiteX0" fmla="*/ 0 w 4359221"/>
                  <a:gd name="connsiteY0" fmla="*/ 0 h 3485164"/>
                  <a:gd name="connsiteX1" fmla="*/ 1617307 w 4359221"/>
                  <a:gd name="connsiteY1" fmla="*/ 663575 h 3485164"/>
                  <a:gd name="connsiteX2" fmla="*/ 4359221 w 4359221"/>
                  <a:gd name="connsiteY2" fmla="*/ 3485164 h 3485164"/>
                  <a:gd name="connsiteX0" fmla="*/ 0 w 4359221"/>
                  <a:gd name="connsiteY0" fmla="*/ 7791 h 3492955"/>
                  <a:gd name="connsiteX1" fmla="*/ 2002264 w 4359221"/>
                  <a:gd name="connsiteY1" fmla="*/ 580862 h 3492955"/>
                  <a:gd name="connsiteX2" fmla="*/ 4359221 w 4359221"/>
                  <a:gd name="connsiteY2" fmla="*/ 3492955 h 3492955"/>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238570 h 3604633"/>
                  <a:gd name="connsiteX1" fmla="*/ 1219034 w 4210772"/>
                  <a:gd name="connsiteY1" fmla="*/ 75663 h 3604633"/>
                  <a:gd name="connsiteX2" fmla="*/ 1853815 w 4210772"/>
                  <a:gd name="connsiteY2" fmla="*/ 692540 h 3604633"/>
                  <a:gd name="connsiteX3" fmla="*/ 4210772 w 4210772"/>
                  <a:gd name="connsiteY3" fmla="*/ 3604633 h 3604633"/>
                  <a:gd name="connsiteX0" fmla="*/ 0 w 4210772"/>
                  <a:gd name="connsiteY0" fmla="*/ 107041 h 3473104"/>
                  <a:gd name="connsiteX1" fmla="*/ 1853815 w 4210772"/>
                  <a:gd name="connsiteY1" fmla="*/ 561011 h 3473104"/>
                  <a:gd name="connsiteX2" fmla="*/ 4210772 w 4210772"/>
                  <a:gd name="connsiteY2" fmla="*/ 3473104 h 3473104"/>
                  <a:gd name="connsiteX0" fmla="*/ 806200 w 5016972"/>
                  <a:gd name="connsiteY0" fmla="*/ 107041 h 3473104"/>
                  <a:gd name="connsiteX1" fmla="*/ 308969 w 5016972"/>
                  <a:gd name="connsiteY1" fmla="*/ 306145 h 3473104"/>
                  <a:gd name="connsiteX2" fmla="*/ 2660015 w 5016972"/>
                  <a:gd name="connsiteY2" fmla="*/ 561011 h 3473104"/>
                  <a:gd name="connsiteX3" fmla="*/ 5016972 w 5016972"/>
                  <a:gd name="connsiteY3"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0 h 3366063"/>
                  <a:gd name="connsiteX1" fmla="*/ 2062332 w 4210772"/>
                  <a:gd name="connsiteY1" fmla="*/ 671177 h 3366063"/>
                  <a:gd name="connsiteX2" fmla="*/ 4210772 w 4210772"/>
                  <a:gd name="connsiteY2" fmla="*/ 3366063 h 3366063"/>
                  <a:gd name="connsiteX0" fmla="*/ 0 w 4210772"/>
                  <a:gd name="connsiteY0" fmla="*/ 0 h 3366063"/>
                  <a:gd name="connsiteX1" fmla="*/ 2062332 w 4210772"/>
                  <a:gd name="connsiteY1" fmla="*/ 671177 h 3366063"/>
                  <a:gd name="connsiteX2" fmla="*/ 4210772 w 4210772"/>
                  <a:gd name="connsiteY2" fmla="*/ 3366063 h 3366063"/>
                  <a:gd name="connsiteX0" fmla="*/ 0 w 4564784"/>
                  <a:gd name="connsiteY0" fmla="*/ 0 h 3821349"/>
                  <a:gd name="connsiteX1" fmla="*/ 2062332 w 4564784"/>
                  <a:gd name="connsiteY1" fmla="*/ 671177 h 3821349"/>
                  <a:gd name="connsiteX2" fmla="*/ 4210772 w 4564784"/>
                  <a:gd name="connsiteY2" fmla="*/ 3366063 h 3821349"/>
                  <a:gd name="connsiteX3" fmla="*/ 4186412 w 4564784"/>
                  <a:gd name="connsiteY3" fmla="*/ 3402895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210772"/>
                  <a:gd name="connsiteY0" fmla="*/ 0 h 3366063"/>
                  <a:gd name="connsiteX1" fmla="*/ 2062332 w 4210772"/>
                  <a:gd name="connsiteY1" fmla="*/ 671177 h 3366063"/>
                  <a:gd name="connsiteX2" fmla="*/ 4210772 w 4210772"/>
                  <a:gd name="connsiteY2" fmla="*/ 3366063 h 3366063"/>
                  <a:gd name="connsiteX3" fmla="*/ 1283196 w 4210772"/>
                  <a:gd name="connsiteY3" fmla="*/ 2932282 h 3366063"/>
                </a:gdLst>
                <a:ahLst/>
                <a:cxnLst>
                  <a:cxn ang="0">
                    <a:pos x="connsiteX0" y="connsiteY0"/>
                  </a:cxn>
                  <a:cxn ang="0">
                    <a:pos x="connsiteX1" y="connsiteY1"/>
                  </a:cxn>
                  <a:cxn ang="0">
                    <a:pos x="connsiteX2" y="connsiteY2"/>
                  </a:cxn>
                  <a:cxn ang="0">
                    <a:pos x="connsiteX3" y="connsiteY3"/>
                  </a:cxn>
                </a:cxnLst>
                <a:rect l="l" t="t" r="r" b="b"/>
                <a:pathLst>
                  <a:path w="4210772" h="3366063">
                    <a:moveTo>
                      <a:pt x="0" y="0"/>
                    </a:moveTo>
                    <a:cubicBezTo>
                      <a:pt x="883451" y="22177"/>
                      <a:pt x="1360537" y="110167"/>
                      <a:pt x="2062332" y="671177"/>
                    </a:cubicBezTo>
                    <a:cubicBezTo>
                      <a:pt x="2560955" y="1259339"/>
                      <a:pt x="3547841" y="2598137"/>
                      <a:pt x="4210772" y="3366063"/>
                    </a:cubicBezTo>
                    <a:cubicBezTo>
                      <a:pt x="1276612" y="2970622"/>
                      <a:pt x="1288271" y="2924609"/>
                      <a:pt x="1283196" y="2932282"/>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ight Triangle 209"/>
              <p:cNvSpPr/>
              <p:nvPr/>
            </p:nvSpPr>
            <p:spPr>
              <a:xfrm>
                <a:off x="7881870" y="3992449"/>
                <a:ext cx="466793" cy="655883"/>
              </a:xfrm>
              <a:prstGeom prst="rtTriangle">
                <a:avLst/>
              </a:prstGeom>
              <a:noFill/>
              <a:ln w="3175">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388"/>
              <p:cNvGrpSpPr/>
              <p:nvPr/>
            </p:nvGrpSpPr>
            <p:grpSpPr>
              <a:xfrm>
                <a:off x="7881871" y="4649553"/>
                <a:ext cx="466794" cy="294063"/>
                <a:chOff x="7881871" y="4868566"/>
                <a:chExt cx="466794" cy="313035"/>
              </a:xfrm>
            </p:grpSpPr>
            <p:cxnSp>
              <p:nvCxnSpPr>
                <p:cNvPr id="224" name="Straight Arrow Connector 223"/>
                <p:cNvCxnSpPr/>
                <p:nvPr/>
              </p:nvCxnSpPr>
              <p:spPr>
                <a:xfrm rot="16200000" flipH="1">
                  <a:off x="7729504" y="5020933"/>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16200000" flipH="1">
                  <a:off x="8191468" y="5024405"/>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391"/>
              <p:cNvGrpSpPr/>
              <p:nvPr/>
            </p:nvGrpSpPr>
            <p:grpSpPr>
              <a:xfrm>
                <a:off x="6948488" y="3998088"/>
                <a:ext cx="947670" cy="650249"/>
                <a:chOff x="6934200" y="4068381"/>
                <a:chExt cx="947670" cy="795473"/>
              </a:xfrm>
            </p:grpSpPr>
            <p:cxnSp>
              <p:nvCxnSpPr>
                <p:cNvPr id="222" name="Straight Arrow Connector 221"/>
                <p:cNvCxnSpPr>
                  <a:stCxn id="210" idx="0"/>
                </p:cNvCxnSpPr>
                <p:nvPr/>
              </p:nvCxnSpPr>
              <p:spPr>
                <a:xfrm rot="16200000" flipV="1">
                  <a:off x="7407364" y="3595217"/>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rot="16200000" flipV="1">
                  <a:off x="7407364" y="4389348"/>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13" name="Straight Connector 212"/>
              <p:cNvCxnSpPr/>
              <p:nvPr/>
            </p:nvCxnSpPr>
            <p:spPr>
              <a:xfrm rot="16200000" flipH="1">
                <a:off x="6236494" y="4345914"/>
                <a:ext cx="10096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0800000">
                <a:off x="6602242" y="3992449"/>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10800000">
                <a:off x="6638732" y="4647125"/>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a:off x="6690575" y="3947372"/>
                <a:ext cx="103031" cy="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6688427" y="4602053"/>
                <a:ext cx="103031" cy="90152"/>
              </a:xfrm>
              <a:prstGeom prst="line">
                <a:avLst/>
              </a:prstGeom>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6171872" y="3854692"/>
                <a:ext cx="454148" cy="270486"/>
              </a:xfrm>
              <a:prstGeom prst="rect">
                <a:avLst/>
              </a:prstGeom>
            </p:spPr>
            <p:txBody>
              <a:bodyPr wrap="none">
                <a:spAutoFit/>
              </a:bodyPr>
              <a:lstStyle/>
              <a:p>
                <a:r>
                  <a:rPr lang="en-US" sz="1400" dirty="0" smtClean="0">
                    <a:solidFill>
                      <a:srgbClr val="0562AF"/>
                    </a:solidFill>
                    <a:latin typeface="Symbol" pitchFamily="18" charset="2"/>
                    <a:cs typeface="Times New Roman" pitchFamily="18" charset="0"/>
                  </a:rPr>
                  <a:t>0.92</a:t>
                </a:r>
                <a:endParaRPr lang="en-US" sz="1400" dirty="0"/>
              </a:p>
            </p:txBody>
          </p:sp>
          <p:sp>
            <p:nvSpPr>
              <p:cNvPr id="219" name="TextBox 218"/>
              <p:cNvSpPr txBox="1"/>
              <p:nvPr/>
            </p:nvSpPr>
            <p:spPr>
              <a:xfrm>
                <a:off x="7710488" y="4890527"/>
                <a:ext cx="319888" cy="270486"/>
              </a:xfrm>
              <a:prstGeom prst="rect">
                <a:avLst/>
              </a:prstGeom>
              <a:noFill/>
            </p:spPr>
            <p:txBody>
              <a:bodyPr wrap="none" rtlCol="0">
                <a:spAutoFit/>
              </a:bodyPr>
              <a:lstStyle/>
              <a:p>
                <a:r>
                  <a:rPr lang="en-US" sz="1400" i="1" dirty="0" smtClean="0">
                    <a:solidFill>
                      <a:srgbClr val="0562AF"/>
                    </a:solidFill>
                  </a:rPr>
                  <a:t>p</a:t>
                </a:r>
                <a:r>
                  <a:rPr lang="en-US" sz="1400" i="1" baseline="-25000" dirty="0" smtClean="0">
                    <a:solidFill>
                      <a:srgbClr val="0562AF"/>
                    </a:solidFill>
                  </a:rPr>
                  <a:t>1</a:t>
                </a:r>
                <a:endParaRPr lang="en-US" sz="1400" i="1" baseline="-25000" dirty="0">
                  <a:solidFill>
                    <a:srgbClr val="0562AF"/>
                  </a:solidFill>
                </a:endParaRPr>
              </a:p>
            </p:txBody>
          </p:sp>
          <p:sp>
            <p:nvSpPr>
              <p:cNvPr id="220" name="TextBox 219"/>
              <p:cNvSpPr txBox="1"/>
              <p:nvPr/>
            </p:nvSpPr>
            <p:spPr>
              <a:xfrm>
                <a:off x="8196263" y="4890523"/>
                <a:ext cx="319888" cy="270486"/>
              </a:xfrm>
              <a:prstGeom prst="rect">
                <a:avLst/>
              </a:prstGeom>
              <a:noFill/>
            </p:spPr>
            <p:txBody>
              <a:bodyPr wrap="none" rtlCol="0">
                <a:spAutoFit/>
              </a:bodyPr>
              <a:lstStyle/>
              <a:p>
                <a:r>
                  <a:rPr lang="en-US" sz="1400" i="1" dirty="0" smtClean="0">
                    <a:solidFill>
                      <a:srgbClr val="0562AF"/>
                    </a:solidFill>
                  </a:rPr>
                  <a:t>p</a:t>
                </a:r>
                <a:r>
                  <a:rPr lang="en-US" sz="1400" i="1" baseline="-25000" dirty="0" smtClean="0">
                    <a:solidFill>
                      <a:srgbClr val="0562AF"/>
                    </a:solidFill>
                  </a:rPr>
                  <a:t>2</a:t>
                </a:r>
                <a:endParaRPr lang="en-US" sz="1400" i="1" dirty="0">
                  <a:solidFill>
                    <a:srgbClr val="0562AF"/>
                  </a:solidFill>
                </a:endParaRPr>
              </a:p>
            </p:txBody>
          </p:sp>
          <p:sp>
            <p:nvSpPr>
              <p:cNvPr id="221" name="TextBox 220"/>
              <p:cNvSpPr txBox="1"/>
              <p:nvPr/>
            </p:nvSpPr>
            <p:spPr>
              <a:xfrm>
                <a:off x="7877174" y="4266102"/>
                <a:ext cx="381836" cy="307777"/>
              </a:xfrm>
              <a:prstGeom prst="rect">
                <a:avLst/>
              </a:prstGeom>
              <a:noFill/>
            </p:spPr>
            <p:txBody>
              <a:bodyPr wrap="none" rtlCol="0">
                <a:spAutoFit/>
              </a:bodyPr>
              <a:lstStyle/>
              <a:p>
                <a:r>
                  <a:rPr lang="en-US" sz="1400" b="1" i="1" dirty="0" smtClean="0">
                    <a:solidFill>
                      <a:srgbClr val="00B050"/>
                    </a:solidFill>
                    <a:effectLst>
                      <a:outerShdw blurRad="38100" dist="38100" dir="2700000" algn="tl">
                        <a:srgbClr val="000000">
                          <a:alpha val="43137"/>
                        </a:srgbClr>
                      </a:outerShdw>
                    </a:effectLst>
                  </a:rPr>
                  <a:t>C</a:t>
                </a:r>
                <a:r>
                  <a:rPr lang="en-US" sz="1400" b="1" i="1" baseline="-25000" dirty="0" smtClean="0">
                    <a:solidFill>
                      <a:srgbClr val="00B050"/>
                    </a:solidFill>
                    <a:effectLst>
                      <a:outerShdw blurRad="38100" dist="38100" dir="2700000" algn="tl">
                        <a:srgbClr val="000000">
                          <a:alpha val="43137"/>
                        </a:srgbClr>
                      </a:outerShdw>
                    </a:effectLst>
                  </a:rPr>
                  <a:t>c</a:t>
                </a:r>
                <a:endParaRPr lang="en-US" sz="1400" b="1" i="1" baseline="-25000" dirty="0">
                  <a:solidFill>
                    <a:srgbClr val="00B050"/>
                  </a:solidFill>
                  <a:effectLst>
                    <a:outerShdw blurRad="38100" dist="38100" dir="2700000" algn="tl">
                      <a:srgbClr val="000000">
                        <a:alpha val="43137"/>
                      </a:srgbClr>
                    </a:outerShdw>
                  </a:effectLst>
                </a:endParaRPr>
              </a:p>
            </p:txBody>
          </p:sp>
        </p:grpSp>
        <p:sp>
          <p:nvSpPr>
            <p:cNvPr id="173" name="Rectangle 172"/>
            <p:cNvSpPr/>
            <p:nvPr/>
          </p:nvSpPr>
          <p:spPr>
            <a:xfrm>
              <a:off x="5947895" y="1624320"/>
              <a:ext cx="498855" cy="307777"/>
            </a:xfrm>
            <a:prstGeom prst="rect">
              <a:avLst/>
            </a:prstGeom>
          </p:spPr>
          <p:txBody>
            <a:bodyPr wrap="none">
              <a:spAutoFit/>
            </a:bodyPr>
            <a:lstStyle/>
            <a:p>
              <a:r>
                <a:rPr lang="en-US" sz="1400" dirty="0" smtClean="0">
                  <a:solidFill>
                    <a:srgbClr val="0562AF"/>
                  </a:solidFill>
                  <a:latin typeface="Symbol" pitchFamily="18" charset="2"/>
                  <a:cs typeface="Times New Roman" pitchFamily="18" charset="0"/>
                </a:rPr>
                <a:t>0.86</a:t>
              </a:r>
              <a:endParaRPr lang="en-US" sz="1400" dirty="0"/>
            </a:p>
          </p:txBody>
        </p:sp>
      </p:grpSp>
      <p:sp>
        <p:nvSpPr>
          <p:cNvPr id="226" name="Rectangle 225"/>
          <p:cNvSpPr/>
          <p:nvPr/>
        </p:nvSpPr>
        <p:spPr>
          <a:xfrm>
            <a:off x="3618963" y="3747755"/>
            <a:ext cx="1120462" cy="489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9" name="Straight Connector 228"/>
          <p:cNvCxnSpPr/>
          <p:nvPr/>
        </p:nvCxnSpPr>
        <p:spPr>
          <a:xfrm rot="5400000">
            <a:off x="7289443" y="6272011"/>
            <a:ext cx="5409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a:off x="7302325" y="6504850"/>
            <a:ext cx="975389" cy="276999"/>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31.6 days</a:t>
            </a:r>
            <a:endParaRPr lang="en-US" sz="1200" i="1" baseline="-25000" dirty="0">
              <a:solidFill>
                <a:schemeClr val="bg1"/>
              </a:solidFill>
              <a:latin typeface="Times New Roman" pitchFamily="18" charset="0"/>
              <a:cs typeface="Times New Roman" pitchFamily="18" charset="0"/>
            </a:endParaRPr>
          </a:p>
        </p:txBody>
      </p:sp>
      <p:sp>
        <p:nvSpPr>
          <p:cNvPr id="231" name="TextBox 230"/>
          <p:cNvSpPr txBox="1"/>
          <p:nvPr/>
        </p:nvSpPr>
        <p:spPr>
          <a:xfrm>
            <a:off x="6836535" y="5781488"/>
            <a:ext cx="1457455" cy="276999"/>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Settlement = 40 mm</a:t>
            </a:r>
            <a:endParaRPr lang="en-US" sz="1200" i="1" baseline="-25000" dirty="0">
              <a:solidFill>
                <a:schemeClr val="bg1"/>
              </a:solidFill>
              <a:latin typeface="Times New Roman" pitchFamily="18" charset="0"/>
              <a:cs typeface="Times New Roman" pitchFamily="18" charset="0"/>
            </a:endParaRPr>
          </a:p>
        </p:txBody>
      </p:sp>
      <p:sp>
        <p:nvSpPr>
          <p:cNvPr id="232" name="TextBox 231"/>
          <p:cNvSpPr txBox="1"/>
          <p:nvPr/>
        </p:nvSpPr>
        <p:spPr>
          <a:xfrm>
            <a:off x="77272" y="3335630"/>
            <a:ext cx="2768958" cy="307777"/>
          </a:xfrm>
          <a:prstGeom prst="rect">
            <a:avLst/>
          </a:prstGeom>
          <a:noFill/>
        </p:spPr>
        <p:txBody>
          <a:bodyPr wrap="square" rtlCol="0">
            <a:spAutoFit/>
          </a:bodyPr>
          <a:lstStyle/>
          <a:p>
            <a:r>
              <a:rPr lang="en-US" sz="1400" u="sng" dirty="0" smtClean="0">
                <a:solidFill>
                  <a:srgbClr val="0562AF"/>
                </a:solidFill>
                <a:latin typeface="Times New Roman" pitchFamily="18" charset="0"/>
                <a:cs typeface="Times New Roman" pitchFamily="18" charset="0"/>
              </a:rPr>
              <a:t>b- Time to 40mm settlement</a:t>
            </a:r>
            <a:endParaRPr lang="en-US" sz="1400" u="sng" dirty="0">
              <a:solidFill>
                <a:srgbClr val="0562AF"/>
              </a:solidFill>
              <a:latin typeface="Times New Roman" pitchFamily="18" charset="0"/>
              <a:cs typeface="Times New Roman" pitchFamily="18" charset="0"/>
            </a:endParaRPr>
          </a:p>
        </p:txBody>
      </p:sp>
      <p:sp>
        <p:nvSpPr>
          <p:cNvPr id="233" name="TextBox 232"/>
          <p:cNvSpPr txBox="1"/>
          <p:nvPr/>
        </p:nvSpPr>
        <p:spPr>
          <a:xfrm>
            <a:off x="113759" y="1131196"/>
            <a:ext cx="3595355" cy="307777"/>
          </a:xfrm>
          <a:prstGeom prst="rect">
            <a:avLst/>
          </a:prstGeom>
          <a:noFill/>
        </p:spPr>
        <p:txBody>
          <a:bodyPr wrap="square" rtlCol="0">
            <a:spAutoFit/>
          </a:bodyPr>
          <a:lstStyle/>
          <a:p>
            <a:r>
              <a:rPr lang="en-US" sz="1400" u="sng" dirty="0" smtClean="0">
                <a:solidFill>
                  <a:srgbClr val="0562AF"/>
                </a:solidFill>
              </a:rPr>
              <a:t>a- </a:t>
            </a:r>
            <a:r>
              <a:rPr lang="en-US" sz="1400" u="sng" dirty="0" smtClean="0">
                <a:solidFill>
                  <a:srgbClr val="0562AF"/>
                </a:solidFill>
                <a:latin typeface="Times New Roman" pitchFamily="18" charset="0"/>
                <a:cs typeface="Times New Roman" pitchFamily="18" charset="0"/>
              </a:rPr>
              <a:t>Maximum primary consolidation settlement</a:t>
            </a:r>
            <a:endParaRPr lang="en-US" sz="1400" u="sng" dirty="0">
              <a:solidFill>
                <a:srgbClr val="0562AF"/>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8" name="TextBox 7"/>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9" name="Rectangle 8"/>
          <p:cNvSpPr/>
          <p:nvPr/>
        </p:nvSpPr>
        <p:spPr>
          <a:xfrm>
            <a:off x="199621" y="407605"/>
            <a:ext cx="2466306" cy="1015663"/>
          </a:xfrm>
          <a:prstGeom prst="rect">
            <a:avLst/>
          </a:prstGeom>
        </p:spPr>
        <p:txBody>
          <a:bodyPr wrap="square">
            <a:spAutoFit/>
          </a:bodyPr>
          <a:lstStyle/>
          <a:p>
            <a:r>
              <a:rPr lang="en-US" sz="2000" u="sng" dirty="0" smtClean="0">
                <a:solidFill>
                  <a:schemeClr val="bg1"/>
                </a:solidFill>
                <a:latin typeface="Times New Roman" pitchFamily="18" charset="0"/>
                <a:cs typeface="Times New Roman" pitchFamily="18" charset="0"/>
              </a:rPr>
              <a:t>Example (Continued)</a:t>
            </a:r>
          </a:p>
          <a:p>
            <a:endParaRPr lang="en-US" sz="2000" u="sng" dirty="0" smtClean="0">
              <a:solidFill>
                <a:schemeClr val="bg1"/>
              </a:solidFill>
              <a:latin typeface="Times New Roman" pitchFamily="18" charset="0"/>
              <a:cs typeface="Times New Roman" pitchFamily="18" charset="0"/>
            </a:endParaRPr>
          </a:p>
          <a:p>
            <a:r>
              <a:rPr lang="en-US" sz="2000" u="sng" dirty="0" smtClean="0">
                <a:solidFill>
                  <a:schemeClr val="bg1"/>
                </a:solidFill>
                <a:latin typeface="Times New Roman" pitchFamily="18" charset="0"/>
                <a:cs typeface="Times New Roman" pitchFamily="18" charset="0"/>
              </a:rPr>
              <a:t>Solution</a:t>
            </a:r>
            <a:r>
              <a:rPr lang="en-US" sz="2000" dirty="0" smtClean="0">
                <a:solidFill>
                  <a:schemeClr val="bg1"/>
                </a:solidFill>
                <a:latin typeface="Times New Roman" pitchFamily="18" charset="0"/>
                <a:cs typeface="Times New Roman" pitchFamily="18" charset="0"/>
              </a:rPr>
              <a:t>:</a:t>
            </a:r>
          </a:p>
        </p:txBody>
      </p:sp>
      <p:grpSp>
        <p:nvGrpSpPr>
          <p:cNvPr id="93" name="Group 92"/>
          <p:cNvGrpSpPr/>
          <p:nvPr/>
        </p:nvGrpSpPr>
        <p:grpSpPr>
          <a:xfrm>
            <a:off x="6450721" y="5219700"/>
            <a:ext cx="2537474" cy="1595235"/>
            <a:chOff x="4946456" y="2365675"/>
            <a:chExt cx="5056271" cy="3211567"/>
          </a:xfrm>
        </p:grpSpPr>
        <p:cxnSp>
          <p:nvCxnSpPr>
            <p:cNvPr id="94" name="Straight Arrow Connector 93"/>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5562600" y="3929063"/>
              <a:ext cx="1295400" cy="1100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858000" y="3929063"/>
              <a:ext cx="18300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858000" y="3929063"/>
              <a:ext cx="0" cy="110013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7620000" y="3929063"/>
              <a:ext cx="0" cy="11001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7278398" y="4148551"/>
              <a:ext cx="821549" cy="681585"/>
            </a:xfrm>
            <a:prstGeom prst="rect">
              <a:avLst/>
            </a:prstGeom>
            <a:solidFill>
              <a:schemeClr val="tx1"/>
            </a:solidFill>
          </p:spPr>
          <p:txBody>
            <a:bodyPr wrap="none" rtlCol="0">
              <a:spAutoFit/>
            </a:bodyPr>
            <a:lstStyle/>
            <a:p>
              <a:r>
                <a:rPr lang="en-US" sz="1600" i="1" dirty="0" smtClean="0">
                  <a:solidFill>
                    <a:schemeClr val="bg1"/>
                  </a:solidFill>
                  <a:latin typeface="Symbol" pitchFamily="18" charset="2"/>
                  <a:cs typeface="Times New Roman" pitchFamily="18" charset="0"/>
                </a:rPr>
                <a:t>D</a:t>
              </a:r>
              <a:r>
                <a:rPr lang="en-US" sz="1600" i="1" dirty="0" smtClean="0">
                  <a:solidFill>
                    <a:schemeClr val="bg1"/>
                  </a:solidFill>
                  <a:latin typeface="Times New Roman" pitchFamily="18" charset="0"/>
                  <a:cs typeface="Times New Roman" pitchFamily="18" charset="0"/>
                </a:rPr>
                <a:t>p</a:t>
              </a:r>
              <a:endParaRPr lang="en-US" sz="1600" i="1" baseline="-25000" dirty="0">
                <a:solidFill>
                  <a:schemeClr val="bg1"/>
                </a:solidFill>
                <a:latin typeface="Times New Roman" pitchFamily="18" charset="0"/>
                <a:cs typeface="Times New Roman" pitchFamily="18" charset="0"/>
              </a:endParaRPr>
            </a:p>
          </p:txBody>
        </p:sp>
        <p:sp>
          <p:nvSpPr>
            <p:cNvPr id="101" name="TextBox 100"/>
            <p:cNvSpPr txBox="1"/>
            <p:nvPr/>
          </p:nvSpPr>
          <p:spPr>
            <a:xfrm>
              <a:off x="8638670" y="4742102"/>
              <a:ext cx="1364057" cy="555401"/>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Time, t</a:t>
              </a:r>
              <a:endParaRPr lang="en-US" sz="1200" i="1" baseline="-25000" dirty="0">
                <a:solidFill>
                  <a:schemeClr val="bg1"/>
                </a:solidFill>
                <a:latin typeface="Times New Roman" pitchFamily="18" charset="0"/>
                <a:cs typeface="Times New Roman" pitchFamily="18" charset="0"/>
              </a:endParaRPr>
            </a:p>
          </p:txBody>
        </p:sp>
        <p:sp>
          <p:nvSpPr>
            <p:cNvPr id="102" name="TextBox 101"/>
            <p:cNvSpPr txBox="1"/>
            <p:nvPr/>
          </p:nvSpPr>
          <p:spPr>
            <a:xfrm>
              <a:off x="4946456" y="2365675"/>
              <a:ext cx="2059479" cy="929435"/>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Load per unit area, </a:t>
              </a:r>
              <a:r>
                <a:rPr lang="en-US" sz="1200" i="1" dirty="0" smtClean="0">
                  <a:solidFill>
                    <a:schemeClr val="bg1"/>
                  </a:solidFill>
                  <a:latin typeface="Symbol" pitchFamily="18" charset="2"/>
                  <a:cs typeface="Times New Roman" pitchFamily="18" charset="0"/>
                </a:rPr>
                <a:t>D</a:t>
              </a:r>
              <a:r>
                <a:rPr lang="en-US" sz="1200" i="1" dirty="0" smtClean="0">
                  <a:solidFill>
                    <a:schemeClr val="bg1"/>
                  </a:solidFill>
                  <a:latin typeface="Times New Roman" pitchFamily="18" charset="0"/>
                  <a:cs typeface="Times New Roman" pitchFamily="18" charset="0"/>
                </a:rPr>
                <a:t>p</a:t>
              </a:r>
              <a:endParaRPr lang="en-US" sz="1200" i="1" baseline="-25000" dirty="0">
                <a:solidFill>
                  <a:schemeClr val="bg1"/>
                </a:solidFill>
                <a:latin typeface="Times New Roman" pitchFamily="18" charset="0"/>
                <a:cs typeface="Times New Roman" pitchFamily="18" charset="0"/>
              </a:endParaRPr>
            </a:p>
          </p:txBody>
        </p:sp>
        <p:sp>
          <p:nvSpPr>
            <p:cNvPr id="103" name="TextBox 102"/>
            <p:cNvSpPr txBox="1"/>
            <p:nvPr/>
          </p:nvSpPr>
          <p:spPr>
            <a:xfrm>
              <a:off x="6147665" y="5019581"/>
              <a:ext cx="2034499" cy="557661"/>
            </a:xfrm>
            <a:prstGeom prst="rect">
              <a:avLst/>
            </a:prstGeom>
            <a:noFill/>
          </p:spPr>
          <p:txBody>
            <a:bodyPr wrap="square" rtlCol="0">
              <a:spAutoFit/>
            </a:bodyPr>
            <a:lstStyle/>
            <a:p>
              <a:r>
                <a:rPr lang="en-US" sz="1200" b="1" i="1" dirty="0" smtClean="0">
                  <a:solidFill>
                    <a:srgbClr val="FF0000"/>
                  </a:solidFill>
                  <a:latin typeface="Times New Roman" pitchFamily="18" charset="0"/>
                  <a:cs typeface="Times New Roman" pitchFamily="18" charset="0"/>
                </a:rPr>
                <a:t>t</a:t>
              </a:r>
              <a:r>
                <a:rPr lang="en-US" sz="1200" b="1" i="1" baseline="-25000" dirty="0" smtClean="0">
                  <a:solidFill>
                    <a:srgbClr val="FF0000"/>
                  </a:solidFill>
                  <a:latin typeface="Times New Roman" pitchFamily="18" charset="0"/>
                  <a:cs typeface="Times New Roman" pitchFamily="18" charset="0"/>
                </a:rPr>
                <a:t>c</a:t>
              </a:r>
              <a:r>
                <a:rPr lang="en-US" sz="1200" b="1" i="1" dirty="0" smtClean="0">
                  <a:solidFill>
                    <a:srgbClr val="FF0000"/>
                  </a:solidFill>
                  <a:latin typeface="Times New Roman" pitchFamily="18" charset="0"/>
                  <a:cs typeface="Times New Roman" pitchFamily="18" charset="0"/>
                </a:rPr>
                <a:t> = 15 days</a:t>
              </a:r>
              <a:endParaRPr lang="en-US" sz="1200" b="1" i="1" baseline="-25000" dirty="0">
                <a:solidFill>
                  <a:srgbClr val="FF0000"/>
                </a:solidFill>
                <a:latin typeface="Times New Roman" pitchFamily="18" charset="0"/>
                <a:cs typeface="Times New Roman" pitchFamily="18" charset="0"/>
              </a:endParaRPr>
            </a:p>
          </p:txBody>
        </p:sp>
      </p:grpSp>
      <p:grpSp>
        <p:nvGrpSpPr>
          <p:cNvPr id="104" name="Group 103"/>
          <p:cNvGrpSpPr/>
          <p:nvPr/>
        </p:nvGrpSpPr>
        <p:grpSpPr>
          <a:xfrm>
            <a:off x="7313949" y="360070"/>
            <a:ext cx="1304903" cy="747513"/>
            <a:chOff x="952947" y="4888030"/>
            <a:chExt cx="1382712" cy="657225"/>
          </a:xfrm>
        </p:grpSpPr>
        <p:sp>
          <p:nvSpPr>
            <p:cNvPr id="105" name="Rectangle 104"/>
            <p:cNvSpPr/>
            <p:nvPr/>
          </p:nvSpPr>
          <p:spPr bwMode="auto">
            <a:xfrm>
              <a:off x="994222" y="5135680"/>
              <a:ext cx="1298575" cy="352425"/>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smtClean="0">
                  <a:solidFill>
                    <a:schemeClr val="bg1"/>
                  </a:solidFill>
                </a:rPr>
                <a:t> </a:t>
              </a:r>
              <a:r>
                <a:rPr lang="en-US" sz="1100" dirty="0" smtClean="0">
                  <a:solidFill>
                    <a:schemeClr val="bg1"/>
                  </a:solidFill>
                  <a:latin typeface="Times New Roman" pitchFamily="18" charset="0"/>
                  <a:cs typeface="Times New Roman" pitchFamily="18" charset="0"/>
                </a:rPr>
                <a:t>H=25.4mm</a:t>
              </a:r>
              <a:endParaRPr lang="en-US" sz="1100" dirty="0">
                <a:solidFill>
                  <a:schemeClr val="bg1"/>
                </a:solidFill>
                <a:latin typeface="Times New Roman" pitchFamily="18" charset="0"/>
                <a:cs typeface="Times New Roman" pitchFamily="18" charset="0"/>
              </a:endParaRPr>
            </a:p>
          </p:txBody>
        </p:sp>
        <p:sp>
          <p:nvSpPr>
            <p:cNvPr id="106" name="Rectangle 105"/>
            <p:cNvSpPr/>
            <p:nvPr/>
          </p:nvSpPr>
          <p:spPr bwMode="auto">
            <a:xfrm>
              <a:off x="1262509" y="5180130"/>
              <a:ext cx="750888" cy="24288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07" name="Rectangle 106"/>
            <p:cNvSpPr/>
            <p:nvPr/>
          </p:nvSpPr>
          <p:spPr bwMode="auto">
            <a:xfrm>
              <a:off x="1262509" y="5130918"/>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08" name="Rectangle 107"/>
            <p:cNvSpPr/>
            <p:nvPr/>
          </p:nvSpPr>
          <p:spPr bwMode="auto">
            <a:xfrm>
              <a:off x="1262509" y="5421430"/>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09" name="Rectangle 108"/>
            <p:cNvSpPr/>
            <p:nvPr/>
          </p:nvSpPr>
          <p:spPr bwMode="auto">
            <a:xfrm>
              <a:off x="1094234" y="5121393"/>
              <a:ext cx="168275" cy="347662"/>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0" name="Rectangle 109"/>
            <p:cNvSpPr/>
            <p:nvPr/>
          </p:nvSpPr>
          <p:spPr bwMode="auto">
            <a:xfrm>
              <a:off x="2013397" y="5122980"/>
              <a:ext cx="169862" cy="347663"/>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1" name="Trapezoid 110"/>
            <p:cNvSpPr/>
            <p:nvPr/>
          </p:nvSpPr>
          <p:spPr bwMode="auto">
            <a:xfrm>
              <a:off x="1265684" y="5051543"/>
              <a:ext cx="746125" cy="80962"/>
            </a:xfrm>
            <a:prstGeom prst="trapezoid">
              <a:avLst>
                <a:gd name="adj" fmla="val 239706"/>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2" name="Down Arrow 111"/>
            <p:cNvSpPr/>
            <p:nvPr/>
          </p:nvSpPr>
          <p:spPr bwMode="auto">
            <a:xfrm>
              <a:off x="1568897" y="4888030"/>
              <a:ext cx="152400" cy="153988"/>
            </a:xfrm>
            <a:prstGeom prst="down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3" name="Rectangle 112"/>
            <p:cNvSpPr/>
            <p:nvPr/>
          </p:nvSpPr>
          <p:spPr bwMode="auto">
            <a:xfrm>
              <a:off x="952947"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4" name="Rectangle 113"/>
            <p:cNvSpPr/>
            <p:nvPr/>
          </p:nvSpPr>
          <p:spPr bwMode="auto">
            <a:xfrm>
              <a:off x="2257872"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sp>
          <p:nvSpPr>
            <p:cNvPr id="115" name="Rectangle 114"/>
            <p:cNvSpPr/>
            <p:nvPr/>
          </p:nvSpPr>
          <p:spPr bwMode="auto">
            <a:xfrm>
              <a:off x="953773" y="5473818"/>
              <a:ext cx="1381125" cy="71437"/>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schemeClr val="bg1"/>
                </a:solidFill>
              </a:endParaRPr>
            </a:p>
          </p:txBody>
        </p:sp>
        <p:cxnSp>
          <p:nvCxnSpPr>
            <p:cNvPr id="116" name="Straight Connector 115"/>
            <p:cNvCxnSpPr/>
            <p:nvPr/>
          </p:nvCxnSpPr>
          <p:spPr bwMode="auto">
            <a:xfrm>
              <a:off x="962472" y="5543668"/>
              <a:ext cx="13731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5690316" y="2805094"/>
            <a:ext cx="3364527" cy="2336803"/>
            <a:chOff x="5638800" y="2817973"/>
            <a:chExt cx="3364527" cy="2336803"/>
          </a:xfrm>
        </p:grpSpPr>
        <p:pic>
          <p:nvPicPr>
            <p:cNvPr id="118" name="Picture 11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5651641" y="3113543"/>
              <a:ext cx="3351686" cy="2032558"/>
            </a:xfrm>
            <a:prstGeom prst="rect">
              <a:avLst/>
            </a:prstGeom>
          </p:spPr>
        </p:pic>
        <p:grpSp>
          <p:nvGrpSpPr>
            <p:cNvPr id="119" name="Group 10"/>
            <p:cNvGrpSpPr/>
            <p:nvPr/>
          </p:nvGrpSpPr>
          <p:grpSpPr>
            <a:xfrm>
              <a:off x="5689945" y="3113543"/>
              <a:ext cx="3313321" cy="300255"/>
              <a:chOff x="940810" y="652461"/>
              <a:chExt cx="7497618" cy="188923"/>
            </a:xfrm>
          </p:grpSpPr>
          <p:cxnSp>
            <p:nvCxnSpPr>
              <p:cNvPr id="132" name="Straight Arrow Connector 131"/>
              <p:cNvCxnSpPr/>
              <p:nvPr/>
            </p:nvCxnSpPr>
            <p:spPr bwMode="auto">
              <a:xfrm rot="5400000">
                <a:off x="84883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bwMode="auto">
              <a:xfrm rot="5400000">
                <a:off x="1052480"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bwMode="auto">
              <a:xfrm rot="5400000">
                <a:off x="12412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bwMode="auto">
              <a:xfrm rot="5400000">
                <a:off x="45655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bwMode="auto">
              <a:xfrm rot="5400000">
                <a:off x="47691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bwMode="auto">
              <a:xfrm rot="5400000">
                <a:off x="49578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bwMode="auto">
              <a:xfrm rot="5400000">
                <a:off x="51615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bwMode="auto">
              <a:xfrm rot="5400000">
                <a:off x="53552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bwMode="auto">
              <a:xfrm rot="5400000">
                <a:off x="55588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bwMode="auto">
              <a:xfrm rot="5400000">
                <a:off x="57476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bwMode="auto">
              <a:xfrm rot="5400000">
                <a:off x="59512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bwMode="auto">
              <a:xfrm rot="5400000">
                <a:off x="29910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bwMode="auto">
              <a:xfrm rot="5400000">
                <a:off x="319467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bwMode="auto">
              <a:xfrm rot="5400000">
                <a:off x="33834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bwMode="auto">
              <a:xfrm rot="5400000">
                <a:off x="358706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bwMode="auto">
              <a:xfrm rot="5400000">
                <a:off x="378077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bwMode="auto">
              <a:xfrm rot="5400000">
                <a:off x="39844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bwMode="auto">
              <a:xfrm rot="5400000">
                <a:off x="41731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bwMode="auto">
              <a:xfrm rot="5400000">
                <a:off x="43768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bwMode="auto">
              <a:xfrm rot="5400000">
                <a:off x="13918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bwMode="auto">
              <a:xfrm rot="5400000">
                <a:off x="159554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bwMode="auto">
              <a:xfrm rot="5400000">
                <a:off x="17842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bwMode="auto">
              <a:xfrm rot="5400000">
                <a:off x="198793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bwMode="auto">
              <a:xfrm rot="5400000">
                <a:off x="218165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bwMode="auto">
              <a:xfrm rot="5400000">
                <a:off x="23852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bwMode="auto">
              <a:xfrm rot="5400000">
                <a:off x="2574045"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bwMode="auto">
              <a:xfrm rot="5400000">
                <a:off x="27776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bwMode="auto">
              <a:xfrm rot="5400000">
                <a:off x="61570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bwMode="auto">
              <a:xfrm rot="5400000">
                <a:off x="67499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bwMode="auto">
              <a:xfrm rot="5400000">
                <a:off x="69535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bwMode="auto">
              <a:xfrm rot="5400000">
                <a:off x="71422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bwMode="auto">
              <a:xfrm rot="5400000">
                <a:off x="73459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bwMode="auto">
              <a:xfrm rot="5400000">
                <a:off x="75396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bwMode="auto">
              <a:xfrm rot="5400000">
                <a:off x="77432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bwMode="auto">
              <a:xfrm rot="5400000">
                <a:off x="79320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bwMode="auto">
              <a:xfrm rot="5400000">
                <a:off x="81356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bwMode="auto">
              <a:xfrm rot="5400000">
                <a:off x="63575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bwMode="auto">
              <a:xfrm rot="5400000">
                <a:off x="65612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bwMode="auto">
              <a:xfrm rot="5400000">
                <a:off x="83414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7188797" y="2817973"/>
              <a:ext cx="412292" cy="338554"/>
            </a:xfrm>
            <a:prstGeom prst="rect">
              <a:avLst/>
            </a:prstGeom>
            <a:noFill/>
          </p:spPr>
          <p:txBody>
            <a:bodyPr wrap="none" rtlCol="0">
              <a:spAutoFit/>
            </a:bodyPr>
            <a:lstStyle/>
            <a:p>
              <a:r>
                <a:rPr lang="en-US" sz="1600" i="1" dirty="0" smtClean="0">
                  <a:solidFill>
                    <a:srgbClr val="007635"/>
                  </a:solidFill>
                  <a:latin typeface="Symbol" pitchFamily="18" charset="2"/>
                  <a:cs typeface="Times New Roman" pitchFamily="18" charset="0"/>
                </a:rPr>
                <a:t>D</a:t>
              </a:r>
              <a:r>
                <a:rPr lang="en-US" sz="1600" i="1" dirty="0" smtClean="0">
                  <a:solidFill>
                    <a:srgbClr val="007635"/>
                  </a:solidFill>
                  <a:latin typeface="Times New Roman" pitchFamily="18" charset="0"/>
                  <a:cs typeface="Times New Roman" pitchFamily="18" charset="0"/>
                </a:rPr>
                <a:t>p</a:t>
              </a:r>
              <a:endParaRPr lang="en-US" sz="1600" i="1" baseline="-25000" dirty="0">
                <a:solidFill>
                  <a:srgbClr val="007635"/>
                </a:solidFill>
                <a:latin typeface="Times New Roman" pitchFamily="18" charset="0"/>
                <a:cs typeface="Times New Roman" pitchFamily="18" charset="0"/>
              </a:endParaRPr>
            </a:p>
          </p:txBody>
        </p:sp>
        <p:cxnSp>
          <p:nvCxnSpPr>
            <p:cNvPr id="121" name="Straight Connector 120"/>
            <p:cNvCxnSpPr/>
            <p:nvPr/>
          </p:nvCxnSpPr>
          <p:spPr>
            <a:xfrm>
              <a:off x="5638800" y="3570040"/>
              <a:ext cx="3362332"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a:off x="7797633" y="3626247"/>
              <a:ext cx="232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auto">
            <a:xfrm>
              <a:off x="7830345" y="3683894"/>
              <a:ext cx="167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a:off x="7864269" y="3741541"/>
              <a:ext cx="993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a:off x="7896981" y="3799189"/>
              <a:ext cx="339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TextBox 29"/>
            <p:cNvSpPr txBox="1">
              <a:spLocks noChangeArrowheads="1"/>
            </p:cNvSpPr>
            <p:nvPr/>
          </p:nvSpPr>
          <p:spPr bwMode="auto">
            <a:xfrm>
              <a:off x="7694018" y="3407899"/>
              <a:ext cx="388725" cy="247641"/>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W.T.</a:t>
              </a:r>
            </a:p>
          </p:txBody>
        </p:sp>
        <p:sp>
          <p:nvSpPr>
            <p:cNvPr id="127" name="TextBox 29"/>
            <p:cNvSpPr txBox="1">
              <a:spLocks noChangeArrowheads="1"/>
            </p:cNvSpPr>
            <p:nvPr/>
          </p:nvSpPr>
          <p:spPr bwMode="auto">
            <a:xfrm>
              <a:off x="6726634" y="3355062"/>
              <a:ext cx="451676" cy="256126"/>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Sand</a:t>
              </a:r>
              <a:endParaRPr lang="en-US" sz="1200" dirty="0">
                <a:solidFill>
                  <a:schemeClr val="bg1"/>
                </a:solidFill>
                <a:latin typeface="Calibri" pitchFamily="34" charset="0"/>
              </a:endParaRPr>
            </a:p>
          </p:txBody>
        </p:sp>
        <p:sp>
          <p:nvSpPr>
            <p:cNvPr id="128" name="TextBox 29"/>
            <p:cNvSpPr txBox="1">
              <a:spLocks noChangeArrowheads="1"/>
            </p:cNvSpPr>
            <p:nvPr/>
          </p:nvSpPr>
          <p:spPr bwMode="auto">
            <a:xfrm>
              <a:off x="5745452" y="4084964"/>
              <a:ext cx="614335" cy="400110"/>
            </a:xfrm>
            <a:prstGeom prst="rect">
              <a:avLst/>
            </a:prstGeom>
            <a:noFill/>
            <a:ln w="9525">
              <a:noFill/>
              <a:miter lim="800000"/>
              <a:headEnd/>
              <a:tailEnd/>
            </a:ln>
          </p:spPr>
          <p:txBody>
            <a:bodyPr wrap="none">
              <a:spAutoFit/>
            </a:bodyPr>
            <a:lstStyle/>
            <a:p>
              <a:r>
                <a:rPr lang="en-US" sz="2000" dirty="0" smtClean="0">
                  <a:effectLst>
                    <a:outerShdw blurRad="38100" dist="38100" dir="2700000" algn="tl">
                      <a:srgbClr val="000000">
                        <a:alpha val="43137"/>
                      </a:srgbClr>
                    </a:outerShdw>
                  </a:effectLst>
                  <a:latin typeface="Calibri" pitchFamily="34" charset="0"/>
                </a:rPr>
                <a:t>Clay</a:t>
              </a:r>
              <a:endParaRPr lang="en-US" sz="2000" dirty="0">
                <a:effectLst>
                  <a:outerShdw blurRad="38100" dist="38100" dir="2700000" algn="tl">
                    <a:srgbClr val="000000">
                      <a:alpha val="43137"/>
                    </a:srgbClr>
                  </a:outerShdw>
                </a:effectLst>
                <a:latin typeface="Calibri" pitchFamily="34" charset="0"/>
              </a:endParaRPr>
            </a:p>
          </p:txBody>
        </p:sp>
        <p:cxnSp>
          <p:nvCxnSpPr>
            <p:cNvPr id="129" name="Straight Arrow Connector 128"/>
            <p:cNvCxnSpPr/>
            <p:nvPr/>
          </p:nvCxnSpPr>
          <p:spPr>
            <a:xfrm flipH="1">
              <a:off x="6556325" y="3714159"/>
              <a:ext cx="1098" cy="110251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0" name="TextBox 29"/>
            <p:cNvSpPr txBox="1">
              <a:spLocks noChangeArrowheads="1"/>
            </p:cNvSpPr>
            <p:nvPr/>
          </p:nvSpPr>
          <p:spPr bwMode="auto">
            <a:xfrm>
              <a:off x="6552157" y="4089839"/>
              <a:ext cx="1240791" cy="369332"/>
            </a:xfrm>
            <a:prstGeom prst="rect">
              <a:avLst/>
            </a:prstGeom>
            <a:noFill/>
            <a:ln w="9525">
              <a:noFill/>
              <a:miter lim="800000"/>
              <a:headEnd/>
              <a:tailEnd/>
            </a:ln>
          </p:spPr>
          <p:txBody>
            <a:bodyPr wrap="square">
              <a:spAutoFit/>
            </a:bodyPr>
            <a:lstStyle/>
            <a:p>
              <a:r>
                <a:rPr lang="en-US" dirty="0" smtClean="0">
                  <a:effectLst>
                    <a:outerShdw blurRad="38100" dist="38100" dir="2700000" algn="tl">
                      <a:srgbClr val="000000">
                        <a:alpha val="43137"/>
                      </a:srgbClr>
                    </a:outerShdw>
                  </a:effectLst>
                  <a:latin typeface="Times New Roman" pitchFamily="18" charset="0"/>
                  <a:cs typeface="Times New Roman" pitchFamily="18" charset="0"/>
                </a:rPr>
                <a:t>H = 2.8 m</a:t>
              </a:r>
              <a:endParaRPr lang="en-US"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1" name="TextBox 29"/>
            <p:cNvSpPr txBox="1">
              <a:spLocks noChangeArrowheads="1"/>
            </p:cNvSpPr>
            <p:nvPr/>
          </p:nvSpPr>
          <p:spPr bwMode="auto">
            <a:xfrm>
              <a:off x="6844892" y="4816221"/>
              <a:ext cx="595035" cy="338555"/>
            </a:xfrm>
            <a:prstGeom prst="rect">
              <a:avLst/>
            </a:prstGeom>
            <a:noFill/>
            <a:ln w="9525">
              <a:noFill/>
              <a:miter lim="800000"/>
              <a:headEnd/>
              <a:tailEnd/>
            </a:ln>
          </p:spPr>
          <p:txBody>
            <a:bodyPr wrap="none">
              <a:spAutoFit/>
            </a:bodyPr>
            <a:lstStyle/>
            <a:p>
              <a:r>
                <a:rPr lang="en-US" sz="1600" dirty="0" smtClean="0">
                  <a:solidFill>
                    <a:schemeClr val="bg1"/>
                  </a:solidFill>
                  <a:latin typeface="Times New Roman" pitchFamily="18" charset="0"/>
                  <a:cs typeface="Times New Roman" pitchFamily="18" charset="0"/>
                </a:rPr>
                <a:t>Sand</a:t>
              </a:r>
              <a:endParaRPr lang="en-US" sz="1600" dirty="0">
                <a:solidFill>
                  <a:schemeClr val="bg1"/>
                </a:solidFill>
                <a:latin typeface="Times New Roman" pitchFamily="18" charset="0"/>
                <a:cs typeface="Times New Roman" pitchFamily="18" charset="0"/>
              </a:endParaRPr>
            </a:p>
          </p:txBody>
        </p:sp>
      </p:grpSp>
      <p:grpSp>
        <p:nvGrpSpPr>
          <p:cNvPr id="171" name="Group 170"/>
          <p:cNvGrpSpPr/>
          <p:nvPr/>
        </p:nvGrpSpPr>
        <p:grpSpPr>
          <a:xfrm>
            <a:off x="5885647" y="1373077"/>
            <a:ext cx="3050150" cy="1491929"/>
            <a:chOff x="5885647" y="793522"/>
            <a:chExt cx="3050150" cy="1491929"/>
          </a:xfrm>
        </p:grpSpPr>
        <p:grpSp>
          <p:nvGrpSpPr>
            <p:cNvPr id="172" name="Group 193"/>
            <p:cNvGrpSpPr/>
            <p:nvPr/>
          </p:nvGrpSpPr>
          <p:grpSpPr>
            <a:xfrm>
              <a:off x="5885647" y="793522"/>
              <a:ext cx="3050150" cy="1491929"/>
              <a:chOff x="6171872" y="3669084"/>
              <a:chExt cx="2776798" cy="1491929"/>
            </a:xfrm>
          </p:grpSpPr>
          <p:cxnSp>
            <p:nvCxnSpPr>
              <p:cNvPr id="174" name="Straight Connector 173"/>
              <p:cNvCxnSpPr/>
              <p:nvPr/>
            </p:nvCxnSpPr>
            <p:spPr>
              <a:xfrm>
                <a:off x="6936060" y="379296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936060" y="404627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936060" y="417293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6936060" y="429958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936060" y="442624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6936060" y="4552896"/>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936060" y="4679551"/>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6936060" y="391962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759440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756628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7533600"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7496358"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448475"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739679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7332947"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712773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724554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826400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823588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8203203"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165961"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8118078"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806639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8002550"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779733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791514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891370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8881027"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8843785"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879590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8744218"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8680374"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847516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859296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6935440" y="3669957"/>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Freeform 208"/>
              <p:cNvSpPr/>
              <p:nvPr/>
            </p:nvSpPr>
            <p:spPr>
              <a:xfrm>
                <a:off x="7286624" y="3776796"/>
                <a:ext cx="1214439" cy="108108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3274656"/>
                  <a:gd name="connsiteY0" fmla="*/ 0 h 3316290"/>
                  <a:gd name="connsiteX1" fmla="*/ 1617307 w 3274656"/>
                  <a:gd name="connsiteY1" fmla="*/ 663575 h 3316290"/>
                  <a:gd name="connsiteX2" fmla="*/ 2322158 w 3274656"/>
                  <a:gd name="connsiteY2" fmla="*/ 1801812 h 3316290"/>
                  <a:gd name="connsiteX3" fmla="*/ 3274658 w 3274656"/>
                  <a:gd name="connsiteY3" fmla="*/ 3316288 h 3316290"/>
                  <a:gd name="connsiteX0" fmla="*/ 0 w 2322159"/>
                  <a:gd name="connsiteY0" fmla="*/ 0 h 1801813"/>
                  <a:gd name="connsiteX1" fmla="*/ 1617307 w 2322159"/>
                  <a:gd name="connsiteY1" fmla="*/ 663575 h 1801813"/>
                  <a:gd name="connsiteX2" fmla="*/ 2322158 w 2322159"/>
                  <a:gd name="connsiteY2" fmla="*/ 1801812 h 1801813"/>
                  <a:gd name="connsiteX0" fmla="*/ 0 w 4359221"/>
                  <a:gd name="connsiteY0" fmla="*/ 0 h 3485164"/>
                  <a:gd name="connsiteX1" fmla="*/ 1617307 w 4359221"/>
                  <a:gd name="connsiteY1" fmla="*/ 663575 h 3485164"/>
                  <a:gd name="connsiteX2" fmla="*/ 4359221 w 4359221"/>
                  <a:gd name="connsiteY2" fmla="*/ 3485164 h 3485164"/>
                  <a:gd name="connsiteX0" fmla="*/ 0 w 4359221"/>
                  <a:gd name="connsiteY0" fmla="*/ 7791 h 3492955"/>
                  <a:gd name="connsiteX1" fmla="*/ 2002264 w 4359221"/>
                  <a:gd name="connsiteY1" fmla="*/ 580862 h 3492955"/>
                  <a:gd name="connsiteX2" fmla="*/ 4359221 w 4359221"/>
                  <a:gd name="connsiteY2" fmla="*/ 3492955 h 3492955"/>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238570 h 3604633"/>
                  <a:gd name="connsiteX1" fmla="*/ 1219034 w 4210772"/>
                  <a:gd name="connsiteY1" fmla="*/ 75663 h 3604633"/>
                  <a:gd name="connsiteX2" fmla="*/ 1853815 w 4210772"/>
                  <a:gd name="connsiteY2" fmla="*/ 692540 h 3604633"/>
                  <a:gd name="connsiteX3" fmla="*/ 4210772 w 4210772"/>
                  <a:gd name="connsiteY3" fmla="*/ 3604633 h 3604633"/>
                  <a:gd name="connsiteX0" fmla="*/ 0 w 4210772"/>
                  <a:gd name="connsiteY0" fmla="*/ 107041 h 3473104"/>
                  <a:gd name="connsiteX1" fmla="*/ 1853815 w 4210772"/>
                  <a:gd name="connsiteY1" fmla="*/ 561011 h 3473104"/>
                  <a:gd name="connsiteX2" fmla="*/ 4210772 w 4210772"/>
                  <a:gd name="connsiteY2" fmla="*/ 3473104 h 3473104"/>
                  <a:gd name="connsiteX0" fmla="*/ 806200 w 5016972"/>
                  <a:gd name="connsiteY0" fmla="*/ 107041 h 3473104"/>
                  <a:gd name="connsiteX1" fmla="*/ 308969 w 5016972"/>
                  <a:gd name="connsiteY1" fmla="*/ 306145 h 3473104"/>
                  <a:gd name="connsiteX2" fmla="*/ 2660015 w 5016972"/>
                  <a:gd name="connsiteY2" fmla="*/ 561011 h 3473104"/>
                  <a:gd name="connsiteX3" fmla="*/ 5016972 w 5016972"/>
                  <a:gd name="connsiteY3"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0 h 3366063"/>
                  <a:gd name="connsiteX1" fmla="*/ 2062332 w 4210772"/>
                  <a:gd name="connsiteY1" fmla="*/ 671177 h 3366063"/>
                  <a:gd name="connsiteX2" fmla="*/ 4210772 w 4210772"/>
                  <a:gd name="connsiteY2" fmla="*/ 3366063 h 3366063"/>
                  <a:gd name="connsiteX0" fmla="*/ 0 w 4210772"/>
                  <a:gd name="connsiteY0" fmla="*/ 0 h 3366063"/>
                  <a:gd name="connsiteX1" fmla="*/ 2062332 w 4210772"/>
                  <a:gd name="connsiteY1" fmla="*/ 671177 h 3366063"/>
                  <a:gd name="connsiteX2" fmla="*/ 4210772 w 4210772"/>
                  <a:gd name="connsiteY2" fmla="*/ 3366063 h 3366063"/>
                  <a:gd name="connsiteX0" fmla="*/ 0 w 4564784"/>
                  <a:gd name="connsiteY0" fmla="*/ 0 h 3821349"/>
                  <a:gd name="connsiteX1" fmla="*/ 2062332 w 4564784"/>
                  <a:gd name="connsiteY1" fmla="*/ 671177 h 3821349"/>
                  <a:gd name="connsiteX2" fmla="*/ 4210772 w 4564784"/>
                  <a:gd name="connsiteY2" fmla="*/ 3366063 h 3821349"/>
                  <a:gd name="connsiteX3" fmla="*/ 4186412 w 4564784"/>
                  <a:gd name="connsiteY3" fmla="*/ 3402895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210772"/>
                  <a:gd name="connsiteY0" fmla="*/ 0 h 3366063"/>
                  <a:gd name="connsiteX1" fmla="*/ 2062332 w 4210772"/>
                  <a:gd name="connsiteY1" fmla="*/ 671177 h 3366063"/>
                  <a:gd name="connsiteX2" fmla="*/ 4210772 w 4210772"/>
                  <a:gd name="connsiteY2" fmla="*/ 3366063 h 3366063"/>
                  <a:gd name="connsiteX3" fmla="*/ 1283196 w 4210772"/>
                  <a:gd name="connsiteY3" fmla="*/ 2932282 h 3366063"/>
                </a:gdLst>
                <a:ahLst/>
                <a:cxnLst>
                  <a:cxn ang="0">
                    <a:pos x="connsiteX0" y="connsiteY0"/>
                  </a:cxn>
                  <a:cxn ang="0">
                    <a:pos x="connsiteX1" y="connsiteY1"/>
                  </a:cxn>
                  <a:cxn ang="0">
                    <a:pos x="connsiteX2" y="connsiteY2"/>
                  </a:cxn>
                  <a:cxn ang="0">
                    <a:pos x="connsiteX3" y="connsiteY3"/>
                  </a:cxn>
                </a:cxnLst>
                <a:rect l="l" t="t" r="r" b="b"/>
                <a:pathLst>
                  <a:path w="4210772" h="3366063">
                    <a:moveTo>
                      <a:pt x="0" y="0"/>
                    </a:moveTo>
                    <a:cubicBezTo>
                      <a:pt x="883451" y="22177"/>
                      <a:pt x="1360537" y="110167"/>
                      <a:pt x="2062332" y="671177"/>
                    </a:cubicBezTo>
                    <a:cubicBezTo>
                      <a:pt x="2560955" y="1259339"/>
                      <a:pt x="3547841" y="2598137"/>
                      <a:pt x="4210772" y="3366063"/>
                    </a:cubicBezTo>
                    <a:cubicBezTo>
                      <a:pt x="1276612" y="2970622"/>
                      <a:pt x="1288271" y="2924609"/>
                      <a:pt x="1283196" y="2932282"/>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Right Triangle 209"/>
              <p:cNvSpPr/>
              <p:nvPr/>
            </p:nvSpPr>
            <p:spPr>
              <a:xfrm>
                <a:off x="7881870" y="3992449"/>
                <a:ext cx="466793" cy="655883"/>
              </a:xfrm>
              <a:prstGeom prst="rtTriangle">
                <a:avLst/>
              </a:prstGeom>
              <a:noFill/>
              <a:ln w="3175">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1" name="Group 388"/>
              <p:cNvGrpSpPr/>
              <p:nvPr/>
            </p:nvGrpSpPr>
            <p:grpSpPr>
              <a:xfrm>
                <a:off x="7881871" y="4649553"/>
                <a:ext cx="466794" cy="294063"/>
                <a:chOff x="7881871" y="4868566"/>
                <a:chExt cx="466794" cy="313035"/>
              </a:xfrm>
            </p:grpSpPr>
            <p:cxnSp>
              <p:nvCxnSpPr>
                <p:cNvPr id="224" name="Straight Arrow Connector 223"/>
                <p:cNvCxnSpPr/>
                <p:nvPr/>
              </p:nvCxnSpPr>
              <p:spPr>
                <a:xfrm rot="16200000" flipH="1">
                  <a:off x="7729504" y="5020933"/>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16200000" flipH="1">
                  <a:off x="8191468" y="5024405"/>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2" name="Group 391"/>
              <p:cNvGrpSpPr/>
              <p:nvPr/>
            </p:nvGrpSpPr>
            <p:grpSpPr>
              <a:xfrm>
                <a:off x="6948488" y="3998088"/>
                <a:ext cx="947670" cy="650249"/>
                <a:chOff x="6934200" y="4068381"/>
                <a:chExt cx="947670" cy="795473"/>
              </a:xfrm>
            </p:grpSpPr>
            <p:cxnSp>
              <p:nvCxnSpPr>
                <p:cNvPr id="222" name="Straight Arrow Connector 221"/>
                <p:cNvCxnSpPr>
                  <a:stCxn id="210" idx="0"/>
                </p:cNvCxnSpPr>
                <p:nvPr/>
              </p:nvCxnSpPr>
              <p:spPr>
                <a:xfrm rot="16200000" flipV="1">
                  <a:off x="7407364" y="3595217"/>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rot="16200000" flipV="1">
                  <a:off x="7407364" y="4389348"/>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13" name="Straight Connector 212"/>
              <p:cNvCxnSpPr/>
              <p:nvPr/>
            </p:nvCxnSpPr>
            <p:spPr>
              <a:xfrm rot="16200000" flipH="1">
                <a:off x="6236494" y="4345914"/>
                <a:ext cx="10096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0800000">
                <a:off x="6602242" y="3992449"/>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10800000">
                <a:off x="6638732" y="4647125"/>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a:off x="6690575" y="3947372"/>
                <a:ext cx="103031" cy="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6688427" y="4602053"/>
                <a:ext cx="103031" cy="90152"/>
              </a:xfrm>
              <a:prstGeom prst="line">
                <a:avLst/>
              </a:prstGeom>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a:xfrm>
                <a:off x="6171872" y="3854692"/>
                <a:ext cx="454148" cy="270486"/>
              </a:xfrm>
              <a:prstGeom prst="rect">
                <a:avLst/>
              </a:prstGeom>
            </p:spPr>
            <p:txBody>
              <a:bodyPr wrap="none">
                <a:spAutoFit/>
              </a:bodyPr>
              <a:lstStyle/>
              <a:p>
                <a:r>
                  <a:rPr lang="en-US" sz="1400" dirty="0" smtClean="0">
                    <a:solidFill>
                      <a:srgbClr val="0562AF"/>
                    </a:solidFill>
                    <a:latin typeface="Symbol" pitchFamily="18" charset="2"/>
                    <a:cs typeface="Times New Roman" pitchFamily="18" charset="0"/>
                  </a:rPr>
                  <a:t>0.92</a:t>
                </a:r>
                <a:endParaRPr lang="en-US" sz="1400" dirty="0"/>
              </a:p>
            </p:txBody>
          </p:sp>
          <p:sp>
            <p:nvSpPr>
              <p:cNvPr id="219" name="TextBox 218"/>
              <p:cNvSpPr txBox="1"/>
              <p:nvPr/>
            </p:nvSpPr>
            <p:spPr>
              <a:xfrm>
                <a:off x="7710488" y="4890527"/>
                <a:ext cx="319888" cy="270486"/>
              </a:xfrm>
              <a:prstGeom prst="rect">
                <a:avLst/>
              </a:prstGeom>
              <a:noFill/>
            </p:spPr>
            <p:txBody>
              <a:bodyPr wrap="none" rtlCol="0">
                <a:spAutoFit/>
              </a:bodyPr>
              <a:lstStyle/>
              <a:p>
                <a:r>
                  <a:rPr lang="en-US" sz="1400" i="1" dirty="0" smtClean="0">
                    <a:solidFill>
                      <a:srgbClr val="0562AF"/>
                    </a:solidFill>
                  </a:rPr>
                  <a:t>p</a:t>
                </a:r>
                <a:r>
                  <a:rPr lang="en-US" sz="1400" i="1" baseline="-25000" dirty="0" smtClean="0">
                    <a:solidFill>
                      <a:srgbClr val="0562AF"/>
                    </a:solidFill>
                  </a:rPr>
                  <a:t>1</a:t>
                </a:r>
                <a:endParaRPr lang="en-US" sz="1400" i="1" baseline="-25000" dirty="0">
                  <a:solidFill>
                    <a:srgbClr val="0562AF"/>
                  </a:solidFill>
                </a:endParaRPr>
              </a:p>
            </p:txBody>
          </p:sp>
          <p:sp>
            <p:nvSpPr>
              <p:cNvPr id="220" name="TextBox 219"/>
              <p:cNvSpPr txBox="1"/>
              <p:nvPr/>
            </p:nvSpPr>
            <p:spPr>
              <a:xfrm>
                <a:off x="8196263" y="4890523"/>
                <a:ext cx="319888" cy="270486"/>
              </a:xfrm>
              <a:prstGeom prst="rect">
                <a:avLst/>
              </a:prstGeom>
              <a:noFill/>
            </p:spPr>
            <p:txBody>
              <a:bodyPr wrap="none" rtlCol="0">
                <a:spAutoFit/>
              </a:bodyPr>
              <a:lstStyle/>
              <a:p>
                <a:r>
                  <a:rPr lang="en-US" sz="1400" i="1" dirty="0" smtClean="0">
                    <a:solidFill>
                      <a:srgbClr val="0562AF"/>
                    </a:solidFill>
                  </a:rPr>
                  <a:t>p</a:t>
                </a:r>
                <a:r>
                  <a:rPr lang="en-US" sz="1400" i="1" baseline="-25000" dirty="0" smtClean="0">
                    <a:solidFill>
                      <a:srgbClr val="0562AF"/>
                    </a:solidFill>
                  </a:rPr>
                  <a:t>2</a:t>
                </a:r>
                <a:endParaRPr lang="en-US" sz="1400" i="1" dirty="0">
                  <a:solidFill>
                    <a:srgbClr val="0562AF"/>
                  </a:solidFill>
                </a:endParaRPr>
              </a:p>
            </p:txBody>
          </p:sp>
          <p:sp>
            <p:nvSpPr>
              <p:cNvPr id="221" name="TextBox 220"/>
              <p:cNvSpPr txBox="1"/>
              <p:nvPr/>
            </p:nvSpPr>
            <p:spPr>
              <a:xfrm>
                <a:off x="7877174" y="4266102"/>
                <a:ext cx="381836" cy="307777"/>
              </a:xfrm>
              <a:prstGeom prst="rect">
                <a:avLst/>
              </a:prstGeom>
              <a:noFill/>
            </p:spPr>
            <p:txBody>
              <a:bodyPr wrap="none" rtlCol="0">
                <a:spAutoFit/>
              </a:bodyPr>
              <a:lstStyle/>
              <a:p>
                <a:r>
                  <a:rPr lang="en-US" sz="1400" b="1" i="1" dirty="0" smtClean="0">
                    <a:solidFill>
                      <a:srgbClr val="00B050"/>
                    </a:solidFill>
                    <a:effectLst>
                      <a:outerShdw blurRad="38100" dist="38100" dir="2700000" algn="tl">
                        <a:srgbClr val="000000">
                          <a:alpha val="43137"/>
                        </a:srgbClr>
                      </a:outerShdw>
                    </a:effectLst>
                  </a:rPr>
                  <a:t>C</a:t>
                </a:r>
                <a:r>
                  <a:rPr lang="en-US" sz="1400" b="1" i="1" baseline="-25000" dirty="0" smtClean="0">
                    <a:solidFill>
                      <a:srgbClr val="00B050"/>
                    </a:solidFill>
                    <a:effectLst>
                      <a:outerShdw blurRad="38100" dist="38100" dir="2700000" algn="tl">
                        <a:srgbClr val="000000">
                          <a:alpha val="43137"/>
                        </a:srgbClr>
                      </a:outerShdw>
                    </a:effectLst>
                  </a:rPr>
                  <a:t>c</a:t>
                </a:r>
                <a:endParaRPr lang="en-US" sz="1400" b="1" i="1" baseline="-25000" dirty="0">
                  <a:solidFill>
                    <a:srgbClr val="00B050"/>
                  </a:solidFill>
                  <a:effectLst>
                    <a:outerShdw blurRad="38100" dist="38100" dir="2700000" algn="tl">
                      <a:srgbClr val="000000">
                        <a:alpha val="43137"/>
                      </a:srgbClr>
                    </a:outerShdw>
                  </a:effectLst>
                </a:endParaRPr>
              </a:p>
            </p:txBody>
          </p:sp>
        </p:grpSp>
        <p:sp>
          <p:nvSpPr>
            <p:cNvPr id="173" name="Rectangle 172"/>
            <p:cNvSpPr/>
            <p:nvPr/>
          </p:nvSpPr>
          <p:spPr>
            <a:xfrm>
              <a:off x="5947895" y="1624320"/>
              <a:ext cx="498855" cy="307777"/>
            </a:xfrm>
            <a:prstGeom prst="rect">
              <a:avLst/>
            </a:prstGeom>
          </p:spPr>
          <p:txBody>
            <a:bodyPr wrap="none">
              <a:spAutoFit/>
            </a:bodyPr>
            <a:lstStyle/>
            <a:p>
              <a:r>
                <a:rPr lang="en-US" sz="1400" dirty="0" smtClean="0">
                  <a:solidFill>
                    <a:srgbClr val="0562AF"/>
                  </a:solidFill>
                  <a:latin typeface="Symbol" pitchFamily="18" charset="2"/>
                  <a:cs typeface="Times New Roman" pitchFamily="18" charset="0"/>
                </a:rPr>
                <a:t>0.86</a:t>
              </a:r>
              <a:endParaRPr lang="en-US" sz="1400" dirty="0"/>
            </a:p>
          </p:txBody>
        </p:sp>
      </p:grpSp>
      <mc:AlternateContent xmlns:mc="http://schemas.openxmlformats.org/markup-compatibility/2006" xmlns:p14="http://schemas.microsoft.com/office/powerpoint/2010/main">
        <mc:Choice Requires="p14">
          <p:contentPart p14:bwMode="auto" r:id="rId5">
            <p14:nvContentPartPr>
              <p14:cNvPr id="408577" name="Ink 1"/>
              <p14:cNvContentPartPr>
                <a14:cpLocks xmlns:a14="http://schemas.microsoft.com/office/drawing/2010/main" noRot="1" noChangeAspect="1" noEditPoints="1" noChangeArrowheads="1" noChangeShapeType="1"/>
              </p14:cNvContentPartPr>
              <p14:nvPr/>
            </p14:nvContentPartPr>
            <p14:xfrm>
              <a:off x="2489200" y="763588"/>
              <a:ext cx="282575" cy="292100"/>
            </p14:xfrm>
          </p:contentPart>
        </mc:Choice>
        <mc:Fallback xmlns="">
          <p:pic>
            <p:nvPicPr>
              <p:cNvPr id="408577" name="Ink 1"/>
              <p:cNvPicPr>
                <a:picLocks noRot="1" noChangeAspect="1" noEditPoints="1" noChangeArrowheads="1" noChangeShapeType="1"/>
              </p:cNvPicPr>
              <p:nvPr/>
            </p:nvPicPr>
            <p:blipFill>
              <a:blip r:embed="rId6"/>
              <a:stretch>
                <a:fillRect/>
              </a:stretch>
            </p:blipFill>
            <p:spPr>
              <a:xfrm>
                <a:off x="2476961" y="754235"/>
                <a:ext cx="303813" cy="31404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8578" name="Ink 2"/>
              <p14:cNvContentPartPr>
                <a14:cpLocks xmlns:a14="http://schemas.microsoft.com/office/drawing/2010/main" noRot="1" noChangeAspect="1" noEditPoints="1" noChangeArrowheads="1" noChangeShapeType="1"/>
              </p14:cNvContentPartPr>
              <p14:nvPr/>
            </p14:nvContentPartPr>
            <p14:xfrm>
              <a:off x="3097213" y="788988"/>
              <a:ext cx="223837" cy="266700"/>
            </p14:xfrm>
          </p:contentPart>
        </mc:Choice>
        <mc:Fallback xmlns="">
          <p:pic>
            <p:nvPicPr>
              <p:cNvPr id="408578" name="Ink 2"/>
              <p:cNvPicPr>
                <a:picLocks noRot="1" noChangeAspect="1" noEditPoints="1" noChangeArrowheads="1" noChangeShapeType="1"/>
              </p:cNvPicPr>
              <p:nvPr/>
            </p:nvPicPr>
            <p:blipFill>
              <a:blip r:embed="rId8"/>
              <a:stretch>
                <a:fillRect/>
              </a:stretch>
            </p:blipFill>
            <p:spPr>
              <a:xfrm>
                <a:off x="3085337" y="779270"/>
                <a:ext cx="244709" cy="28865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8579" name="Ink 3"/>
              <p14:cNvContentPartPr>
                <a14:cpLocks xmlns:a14="http://schemas.microsoft.com/office/drawing/2010/main" noRot="1" noChangeAspect="1" noEditPoints="1" noChangeArrowheads="1" noChangeShapeType="1"/>
              </p14:cNvContentPartPr>
              <p14:nvPr/>
            </p14:nvContentPartPr>
            <p14:xfrm>
              <a:off x="430213" y="1073150"/>
              <a:ext cx="2701925" cy="635000"/>
            </p14:xfrm>
          </p:contentPart>
        </mc:Choice>
        <mc:Fallback xmlns="">
          <p:pic>
            <p:nvPicPr>
              <p:cNvPr id="408579" name="Ink 3"/>
              <p:cNvPicPr>
                <a:picLocks noRot="1" noChangeAspect="1" noEditPoints="1" noChangeArrowheads="1" noChangeShapeType="1"/>
              </p:cNvPicPr>
              <p:nvPr/>
            </p:nvPicPr>
            <p:blipFill>
              <a:blip r:embed="rId10"/>
              <a:stretch>
                <a:fillRect/>
              </a:stretch>
            </p:blipFill>
            <p:spPr>
              <a:xfrm>
                <a:off x="420853" y="1063431"/>
                <a:ext cx="2721006" cy="65623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8580" name="Ink 4"/>
              <p14:cNvContentPartPr>
                <a14:cpLocks xmlns:a14="http://schemas.microsoft.com/office/drawing/2010/main" noRot="1" noChangeAspect="1" noEditPoints="1" noChangeArrowheads="1" noChangeShapeType="1"/>
              </p14:cNvContentPartPr>
              <p14:nvPr/>
            </p14:nvContentPartPr>
            <p14:xfrm>
              <a:off x="3681413" y="746125"/>
              <a:ext cx="2222500" cy="609600"/>
            </p14:xfrm>
          </p:contentPart>
        </mc:Choice>
        <mc:Fallback xmlns="">
          <p:pic>
            <p:nvPicPr>
              <p:cNvPr id="408580" name="Ink 4"/>
              <p:cNvPicPr>
                <a:picLocks noRot="1" noChangeAspect="1" noEditPoints="1" noChangeArrowheads="1" noChangeShapeType="1"/>
              </p:cNvPicPr>
              <p:nvPr/>
            </p:nvPicPr>
            <p:blipFill>
              <a:blip r:embed="rId12"/>
              <a:stretch>
                <a:fillRect/>
              </a:stretch>
            </p:blipFill>
            <p:spPr>
              <a:xfrm>
                <a:off x="3670614" y="733523"/>
                <a:ext cx="2238339" cy="63300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8581" name="Ink 5"/>
              <p14:cNvContentPartPr>
                <a14:cpLocks xmlns:a14="http://schemas.microsoft.com/office/drawing/2010/main" noRot="1" noChangeAspect="1" noEditPoints="1" noChangeArrowheads="1" noChangeShapeType="1"/>
              </p14:cNvContentPartPr>
              <p14:nvPr/>
            </p14:nvContentPartPr>
            <p14:xfrm>
              <a:off x="215900" y="2214563"/>
              <a:ext cx="342900" cy="438150"/>
            </p14:xfrm>
          </p:contentPart>
        </mc:Choice>
        <mc:Fallback xmlns="">
          <p:pic>
            <p:nvPicPr>
              <p:cNvPr id="408581" name="Ink 5"/>
              <p:cNvPicPr>
                <a:picLocks noRot="1" noChangeAspect="1" noEditPoints="1" noChangeArrowheads="1" noChangeShapeType="1"/>
              </p:cNvPicPr>
              <p:nvPr/>
            </p:nvPicPr>
            <p:blipFill>
              <a:blip r:embed="rId14"/>
              <a:stretch>
                <a:fillRect/>
              </a:stretch>
            </p:blipFill>
            <p:spPr>
              <a:xfrm>
                <a:off x="202933" y="2204114"/>
                <a:ext cx="363431" cy="46229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8582" name="Ink 6"/>
              <p14:cNvContentPartPr>
                <a14:cpLocks xmlns:a14="http://schemas.microsoft.com/office/drawing/2010/main" noRot="1" noChangeAspect="1" noEditPoints="1" noChangeArrowheads="1" noChangeShapeType="1"/>
              </p14:cNvContentPartPr>
              <p14:nvPr/>
            </p14:nvContentPartPr>
            <p14:xfrm>
              <a:off x="773113" y="2351088"/>
              <a:ext cx="120650" cy="112712"/>
            </p14:xfrm>
          </p:contentPart>
        </mc:Choice>
        <mc:Fallback xmlns="">
          <p:pic>
            <p:nvPicPr>
              <p:cNvPr id="408582" name="Ink 6"/>
              <p:cNvPicPr>
                <a:picLocks noRot="1" noChangeAspect="1" noEditPoints="1" noChangeArrowheads="1" noChangeShapeType="1"/>
              </p:cNvPicPr>
              <p:nvPr/>
            </p:nvPicPr>
            <p:blipFill>
              <a:blip r:embed="rId16"/>
              <a:stretch>
                <a:fillRect/>
              </a:stretch>
            </p:blipFill>
            <p:spPr>
              <a:xfrm>
                <a:off x="765931" y="2339528"/>
                <a:ext cx="139322" cy="13655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8583" name="Ink 7"/>
              <p14:cNvContentPartPr>
                <a14:cpLocks xmlns:a14="http://schemas.microsoft.com/office/drawing/2010/main" noRot="1" noChangeAspect="1" noEditPoints="1" noChangeArrowheads="1" noChangeShapeType="1"/>
              </p14:cNvContentPartPr>
              <p14:nvPr/>
            </p14:nvContentPartPr>
            <p14:xfrm>
              <a:off x="1176338" y="2085975"/>
              <a:ext cx="831850" cy="265113"/>
            </p14:xfrm>
          </p:contentPart>
        </mc:Choice>
        <mc:Fallback xmlns="">
          <p:pic>
            <p:nvPicPr>
              <p:cNvPr id="408583" name="Ink 7"/>
              <p:cNvPicPr>
                <a:picLocks noRot="1" noChangeAspect="1" noEditPoints="1" noChangeArrowheads="1" noChangeShapeType="1"/>
              </p:cNvPicPr>
              <p:nvPr/>
            </p:nvPicPr>
            <p:blipFill>
              <a:blip r:embed="rId18"/>
              <a:stretch>
                <a:fillRect/>
              </a:stretch>
            </p:blipFill>
            <p:spPr>
              <a:xfrm>
                <a:off x="1164423" y="2075169"/>
                <a:ext cx="851346" cy="28600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8584" name="Ink 8"/>
              <p14:cNvContentPartPr>
                <a14:cpLocks xmlns:a14="http://schemas.microsoft.com/office/drawing/2010/main" noRot="1" noChangeAspect="1" noEditPoints="1" noChangeArrowheads="1" noChangeShapeType="1"/>
              </p14:cNvContentPartPr>
              <p14:nvPr/>
            </p14:nvContentPartPr>
            <p14:xfrm>
              <a:off x="2386013" y="1587500"/>
              <a:ext cx="746125" cy="266700"/>
            </p14:xfrm>
          </p:contentPart>
        </mc:Choice>
        <mc:Fallback xmlns="">
          <p:pic>
            <p:nvPicPr>
              <p:cNvPr id="408584" name="Ink 8"/>
              <p:cNvPicPr>
                <a:picLocks noRot="1" noChangeAspect="1" noEditPoints="1" noChangeArrowheads="1" noChangeShapeType="1"/>
              </p:cNvPicPr>
              <p:nvPr/>
            </p:nvPicPr>
            <p:blipFill>
              <a:blip r:embed="rId20"/>
              <a:stretch>
                <a:fillRect/>
              </a:stretch>
            </p:blipFill>
            <p:spPr>
              <a:xfrm>
                <a:off x="2375935" y="1574543"/>
                <a:ext cx="769160" cy="29261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08585" name="Ink 9"/>
              <p14:cNvContentPartPr>
                <a14:cpLocks xmlns:a14="http://schemas.microsoft.com/office/drawing/2010/main" noRot="1" noChangeAspect="1" noEditPoints="1" noChangeArrowheads="1" noChangeShapeType="1"/>
              </p14:cNvContentPartPr>
              <p14:nvPr/>
            </p14:nvContentPartPr>
            <p14:xfrm>
              <a:off x="3278188" y="1193800"/>
              <a:ext cx="325437" cy="566738"/>
            </p14:xfrm>
          </p:contentPart>
        </mc:Choice>
        <mc:Fallback xmlns="">
          <p:pic>
            <p:nvPicPr>
              <p:cNvPr id="408585" name="Ink 9"/>
              <p:cNvPicPr>
                <a:picLocks noRot="1" noChangeAspect="1" noEditPoints="1" noChangeArrowheads="1" noChangeShapeType="1"/>
              </p:cNvPicPr>
              <p:nvPr/>
            </p:nvPicPr>
            <p:blipFill>
              <a:blip r:embed="rId22"/>
              <a:stretch>
                <a:fillRect/>
              </a:stretch>
            </p:blipFill>
            <p:spPr>
              <a:xfrm>
                <a:off x="3265588" y="1182638"/>
                <a:ext cx="350997" cy="59086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8586" name="Ink 10"/>
              <p14:cNvContentPartPr>
                <a14:cpLocks xmlns:a14="http://schemas.microsoft.com/office/drawing/2010/main" noRot="1" noChangeAspect="1" noEditPoints="1" noChangeArrowheads="1" noChangeShapeType="1"/>
              </p14:cNvContentPartPr>
              <p14:nvPr/>
            </p14:nvContentPartPr>
            <p14:xfrm>
              <a:off x="3903663" y="788988"/>
              <a:ext cx="1338262" cy="533400"/>
            </p14:xfrm>
          </p:contentPart>
        </mc:Choice>
        <mc:Fallback xmlns="">
          <p:pic>
            <p:nvPicPr>
              <p:cNvPr id="408586" name="Ink 10"/>
              <p:cNvPicPr>
                <a:picLocks noRot="1" noChangeAspect="1" noEditPoints="1" noChangeArrowheads="1" noChangeShapeType="1"/>
              </p:cNvPicPr>
              <p:nvPr/>
            </p:nvPicPr>
            <p:blipFill>
              <a:blip r:embed="rId24"/>
              <a:stretch>
                <a:fillRect/>
              </a:stretch>
            </p:blipFill>
            <p:spPr>
              <a:xfrm>
                <a:off x="3891785" y="777111"/>
                <a:ext cx="1359858" cy="55643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8587" name="Ink 11"/>
              <p14:cNvContentPartPr>
                <a14:cpLocks xmlns:a14="http://schemas.microsoft.com/office/drawing/2010/main" noRot="1" noChangeAspect="1" noEditPoints="1" noChangeArrowheads="1" noChangeShapeType="1"/>
              </p14:cNvContentPartPr>
              <p14:nvPr/>
            </p14:nvContentPartPr>
            <p14:xfrm>
              <a:off x="2728913" y="1879600"/>
              <a:ext cx="206375" cy="387350"/>
            </p14:xfrm>
          </p:contentPart>
        </mc:Choice>
        <mc:Fallback xmlns="">
          <p:pic>
            <p:nvPicPr>
              <p:cNvPr id="408587" name="Ink 11"/>
              <p:cNvPicPr>
                <a:picLocks noRot="1" noChangeAspect="1" noEditPoints="1" noChangeArrowheads="1" noChangeShapeType="1"/>
              </p:cNvPicPr>
              <p:nvPr/>
            </p:nvPicPr>
            <p:blipFill>
              <a:blip r:embed="rId26"/>
              <a:stretch>
                <a:fillRect/>
              </a:stretch>
            </p:blipFill>
            <p:spPr>
              <a:xfrm>
                <a:off x="2717388" y="1869160"/>
                <a:ext cx="228705" cy="40858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08588" name="Ink 12"/>
              <p14:cNvContentPartPr>
                <a14:cpLocks xmlns:a14="http://schemas.microsoft.com/office/drawing/2010/main" noRot="1" noChangeAspect="1" noEditPoints="1" noChangeArrowheads="1" noChangeShapeType="1"/>
              </p14:cNvContentPartPr>
              <p14:nvPr/>
            </p14:nvContentPartPr>
            <p14:xfrm>
              <a:off x="3817938" y="1390650"/>
              <a:ext cx="1347787" cy="635000"/>
            </p14:xfrm>
          </p:contentPart>
        </mc:Choice>
        <mc:Fallback xmlns="">
          <p:pic>
            <p:nvPicPr>
              <p:cNvPr id="408588" name="Ink 12"/>
              <p:cNvPicPr>
                <a:picLocks noRot="1" noChangeAspect="1" noEditPoints="1" noChangeArrowheads="1" noChangeShapeType="1"/>
              </p:cNvPicPr>
              <p:nvPr/>
            </p:nvPicPr>
            <p:blipFill>
              <a:blip r:embed="rId28"/>
              <a:stretch>
                <a:fillRect/>
              </a:stretch>
            </p:blipFill>
            <p:spPr>
              <a:xfrm>
                <a:off x="3807858" y="1378051"/>
                <a:ext cx="1370826" cy="65767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8589" name="Ink 13"/>
              <p14:cNvContentPartPr>
                <a14:cpLocks xmlns:a14="http://schemas.microsoft.com/office/drawing/2010/main" noRot="1" noChangeAspect="1" noEditPoints="1" noChangeArrowheads="1" noChangeShapeType="1"/>
              </p14:cNvContentPartPr>
              <p14:nvPr/>
            </p14:nvContentPartPr>
            <p14:xfrm>
              <a:off x="1081088" y="2179638"/>
              <a:ext cx="3732212" cy="1090612"/>
            </p14:xfrm>
          </p:contentPart>
        </mc:Choice>
        <mc:Fallback xmlns="">
          <p:pic>
            <p:nvPicPr>
              <p:cNvPr id="408589" name="Ink 13"/>
              <p:cNvPicPr>
                <a:picLocks noRot="1" noChangeAspect="1" noEditPoints="1" noChangeArrowheads="1" noChangeShapeType="1"/>
              </p:cNvPicPr>
              <p:nvPr/>
            </p:nvPicPr>
            <p:blipFill>
              <a:blip r:embed="rId30"/>
              <a:stretch>
                <a:fillRect/>
              </a:stretch>
            </p:blipFill>
            <p:spPr>
              <a:xfrm>
                <a:off x="1071368" y="2170277"/>
                <a:ext cx="3754893" cy="111077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8590" name="Ink 14"/>
              <p14:cNvContentPartPr>
                <a14:cpLocks xmlns:a14="http://schemas.microsoft.com/office/drawing/2010/main" noRot="1" noChangeAspect="1" noEditPoints="1" noChangeArrowheads="1" noChangeShapeType="1"/>
              </p14:cNvContentPartPr>
              <p14:nvPr/>
            </p14:nvContentPartPr>
            <p14:xfrm>
              <a:off x="3843338" y="1957388"/>
              <a:ext cx="241300" cy="257175"/>
            </p14:xfrm>
          </p:contentPart>
        </mc:Choice>
        <mc:Fallback xmlns="">
          <p:pic>
            <p:nvPicPr>
              <p:cNvPr id="408590" name="Ink 14"/>
              <p:cNvPicPr>
                <a:picLocks noRot="1" noChangeAspect="1" noEditPoints="1" noChangeArrowheads="1" noChangeShapeType="1"/>
              </p:cNvPicPr>
              <p:nvPr/>
            </p:nvPicPr>
            <p:blipFill>
              <a:blip r:embed="rId32"/>
              <a:stretch>
                <a:fillRect/>
              </a:stretch>
            </p:blipFill>
            <p:spPr>
              <a:xfrm>
                <a:off x="3831813" y="1945142"/>
                <a:ext cx="265790" cy="28130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8591" name="Ink 15"/>
              <p14:cNvContentPartPr>
                <a14:cpLocks xmlns:a14="http://schemas.microsoft.com/office/drawing/2010/main" noRot="1" noChangeAspect="1" noEditPoints="1" noChangeArrowheads="1" noChangeShapeType="1"/>
              </p14:cNvContentPartPr>
              <p14:nvPr/>
            </p14:nvContentPartPr>
            <p14:xfrm>
              <a:off x="223838" y="3467100"/>
              <a:ext cx="496887" cy="377825"/>
            </p14:xfrm>
          </p:contentPart>
        </mc:Choice>
        <mc:Fallback xmlns="">
          <p:pic>
            <p:nvPicPr>
              <p:cNvPr id="408591" name="Ink 15"/>
              <p:cNvPicPr>
                <a:picLocks noRot="1" noChangeAspect="1" noEditPoints="1" noChangeArrowheads="1" noChangeShapeType="1"/>
              </p:cNvPicPr>
              <p:nvPr/>
            </p:nvPicPr>
            <p:blipFill>
              <a:blip r:embed="rId34"/>
              <a:stretch>
                <a:fillRect/>
              </a:stretch>
            </p:blipFill>
            <p:spPr>
              <a:xfrm>
                <a:off x="211956" y="3455945"/>
                <a:ext cx="516690" cy="40193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8592" name="Ink 16"/>
              <p14:cNvContentPartPr>
                <a14:cpLocks xmlns:a14="http://schemas.microsoft.com/office/drawing/2010/main" noRot="1" noChangeAspect="1" noEditPoints="1" noChangeArrowheads="1" noChangeShapeType="1"/>
              </p14:cNvContentPartPr>
              <p14:nvPr/>
            </p14:nvContentPartPr>
            <p14:xfrm>
              <a:off x="995363" y="3313113"/>
              <a:ext cx="1519237" cy="241300"/>
            </p14:xfrm>
          </p:contentPart>
        </mc:Choice>
        <mc:Fallback xmlns="">
          <p:pic>
            <p:nvPicPr>
              <p:cNvPr id="408592" name="Ink 16"/>
              <p:cNvPicPr>
                <a:picLocks noRot="1" noChangeAspect="1" noEditPoints="1" noChangeArrowheads="1" noChangeShapeType="1"/>
              </p:cNvPicPr>
              <p:nvPr/>
            </p:nvPicPr>
            <p:blipFill>
              <a:blip r:embed="rId36"/>
              <a:stretch>
                <a:fillRect/>
              </a:stretch>
            </p:blipFill>
            <p:spPr>
              <a:xfrm>
                <a:off x="986003" y="3301228"/>
                <a:ext cx="1540838" cy="26290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8593" name="Ink 17"/>
              <p14:cNvContentPartPr>
                <a14:cpLocks xmlns:a14="http://schemas.microsoft.com/office/drawing/2010/main" noRot="1" noChangeAspect="1" noEditPoints="1" noChangeArrowheads="1" noChangeShapeType="1"/>
              </p14:cNvContentPartPr>
              <p14:nvPr/>
            </p14:nvContentPartPr>
            <p14:xfrm>
              <a:off x="3286125" y="2660650"/>
              <a:ext cx="292100" cy="558800"/>
            </p14:xfrm>
          </p:contentPart>
        </mc:Choice>
        <mc:Fallback xmlns="">
          <p:pic>
            <p:nvPicPr>
              <p:cNvPr id="408593" name="Ink 17"/>
              <p:cNvPicPr>
                <a:picLocks noRot="1" noChangeAspect="1" noEditPoints="1" noChangeArrowheads="1" noChangeShapeType="1"/>
              </p:cNvPicPr>
              <p:nvPr/>
            </p:nvPicPr>
            <p:blipFill>
              <a:blip r:embed="rId38"/>
              <a:stretch>
                <a:fillRect/>
              </a:stretch>
            </p:blipFill>
            <p:spPr>
              <a:xfrm>
                <a:off x="3275333" y="2651649"/>
                <a:ext cx="315123" cy="5804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08594" name="Ink 18"/>
              <p14:cNvContentPartPr>
                <a14:cpLocks xmlns:a14="http://schemas.microsoft.com/office/drawing/2010/main" noRot="1" noChangeAspect="1" noEditPoints="1" noChangeArrowheads="1" noChangeShapeType="1"/>
              </p14:cNvContentPartPr>
              <p14:nvPr/>
            </p14:nvContentPartPr>
            <p14:xfrm>
              <a:off x="3775075" y="2670175"/>
              <a:ext cx="781050" cy="600075"/>
            </p14:xfrm>
          </p:contentPart>
        </mc:Choice>
        <mc:Fallback xmlns="">
          <p:pic>
            <p:nvPicPr>
              <p:cNvPr id="408594" name="Ink 18"/>
              <p:cNvPicPr>
                <a:picLocks noRot="1" noChangeAspect="1" noEditPoints="1" noChangeArrowheads="1" noChangeShapeType="1"/>
              </p:cNvPicPr>
              <p:nvPr/>
            </p:nvPicPr>
            <p:blipFill>
              <a:blip r:embed="rId40"/>
              <a:stretch>
                <a:fillRect/>
              </a:stretch>
            </p:blipFill>
            <p:spPr>
              <a:xfrm>
                <a:off x="3766797" y="2657216"/>
                <a:ext cx="802646" cy="620953"/>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8595" name="Ink 19"/>
              <p14:cNvContentPartPr>
                <a14:cpLocks xmlns:a14="http://schemas.microsoft.com/office/drawing/2010/main" noRot="1" noChangeAspect="1" noEditPoints="1" noChangeArrowheads="1" noChangeShapeType="1"/>
              </p14:cNvContentPartPr>
              <p14:nvPr/>
            </p14:nvContentPartPr>
            <p14:xfrm>
              <a:off x="4916488" y="2282825"/>
              <a:ext cx="962025" cy="301625"/>
            </p14:xfrm>
          </p:contentPart>
        </mc:Choice>
        <mc:Fallback xmlns="">
          <p:pic>
            <p:nvPicPr>
              <p:cNvPr id="408595" name="Ink 19"/>
              <p:cNvPicPr>
                <a:picLocks noRot="1" noChangeAspect="1" noEditPoints="1" noChangeArrowheads="1" noChangeShapeType="1"/>
              </p:cNvPicPr>
              <p:nvPr/>
            </p:nvPicPr>
            <p:blipFill>
              <a:blip r:embed="rId42"/>
              <a:stretch>
                <a:fillRect/>
              </a:stretch>
            </p:blipFill>
            <p:spPr>
              <a:xfrm>
                <a:off x="4904602" y="2270947"/>
                <a:ext cx="986517" cy="32574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08596" name="Ink 20"/>
              <p14:cNvContentPartPr>
                <a14:cpLocks xmlns:a14="http://schemas.microsoft.com/office/drawing/2010/main" noRot="1" noChangeAspect="1" noEditPoints="1" noChangeArrowheads="1" noChangeShapeType="1"/>
              </p14:cNvContentPartPr>
              <p14:nvPr/>
            </p14:nvContentPartPr>
            <p14:xfrm>
              <a:off x="231775" y="3605213"/>
              <a:ext cx="2506663" cy="2051050"/>
            </p14:xfrm>
          </p:contentPart>
        </mc:Choice>
        <mc:Fallback xmlns="">
          <p:pic>
            <p:nvPicPr>
              <p:cNvPr id="408596" name="Ink 20"/>
              <p:cNvPicPr>
                <a:picLocks noRot="1" noChangeAspect="1" noEditPoints="1" noChangeArrowheads="1" noChangeShapeType="1"/>
              </p:cNvPicPr>
              <p:nvPr/>
            </p:nvPicPr>
            <p:blipFill>
              <a:blip r:embed="rId44"/>
              <a:stretch>
                <a:fillRect/>
              </a:stretch>
            </p:blipFill>
            <p:spPr>
              <a:xfrm>
                <a:off x="222775" y="3592612"/>
                <a:ext cx="2528263" cy="207301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08597" name="Ink 21"/>
              <p14:cNvContentPartPr>
                <a14:cpLocks xmlns:a14="http://schemas.microsoft.com/office/drawing/2010/main" noRot="1" noChangeAspect="1" noEditPoints="1" noChangeArrowheads="1" noChangeShapeType="1"/>
              </p14:cNvContentPartPr>
              <p14:nvPr/>
            </p14:nvContentPartPr>
            <p14:xfrm>
              <a:off x="5148263" y="3681413"/>
              <a:ext cx="25400" cy="19050"/>
            </p14:xfrm>
          </p:contentPart>
        </mc:Choice>
        <mc:Fallback xmlns="">
          <p:pic>
            <p:nvPicPr>
              <p:cNvPr id="408597" name="Ink 21"/>
              <p:cNvPicPr>
                <a:picLocks noRot="1" noChangeAspect="1" noEditPoints="1" noChangeArrowheads="1" noChangeShapeType="1"/>
              </p:cNvPicPr>
              <p:nvPr/>
            </p:nvPicPr>
            <p:blipFill>
              <a:blip r:embed="rId46"/>
              <a:stretch>
                <a:fillRect/>
              </a:stretch>
            </p:blipFill>
            <p:spPr>
              <a:xfrm>
                <a:off x="5145174" y="3670569"/>
                <a:ext cx="41189" cy="3927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08598" name="Ink 22"/>
              <p14:cNvContentPartPr>
                <a14:cpLocks xmlns:a14="http://schemas.microsoft.com/office/drawing/2010/main" noRot="1" noChangeAspect="1" noEditPoints="1" noChangeArrowheads="1" noChangeShapeType="1"/>
              </p14:cNvContentPartPr>
              <p14:nvPr/>
            </p14:nvContentPartPr>
            <p14:xfrm>
              <a:off x="1347788" y="3802063"/>
              <a:ext cx="1174750" cy="241300"/>
            </p14:xfrm>
          </p:contentPart>
        </mc:Choice>
        <mc:Fallback xmlns="">
          <p:pic>
            <p:nvPicPr>
              <p:cNvPr id="408598" name="Ink 22"/>
              <p:cNvPicPr>
                <a:picLocks noRot="1" noChangeAspect="1" noEditPoints="1" noChangeArrowheads="1" noChangeShapeType="1"/>
              </p:cNvPicPr>
              <p:nvPr/>
            </p:nvPicPr>
            <p:blipFill>
              <a:blip r:embed="rId48"/>
              <a:stretch>
                <a:fillRect/>
              </a:stretch>
            </p:blipFill>
            <p:spPr>
              <a:xfrm>
                <a:off x="1336627" y="3791994"/>
                <a:ext cx="1194191" cy="262517"/>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08599" name="Ink 23"/>
              <p14:cNvContentPartPr>
                <a14:cpLocks xmlns:a14="http://schemas.microsoft.com/office/drawing/2010/main" noRot="1" noChangeAspect="1" noEditPoints="1" noChangeArrowheads="1" noChangeShapeType="1"/>
              </p14:cNvContentPartPr>
              <p14:nvPr/>
            </p14:nvContentPartPr>
            <p14:xfrm>
              <a:off x="2857500" y="3424238"/>
              <a:ext cx="1630363" cy="652462"/>
            </p14:xfrm>
          </p:contentPart>
        </mc:Choice>
        <mc:Fallback xmlns="">
          <p:pic>
            <p:nvPicPr>
              <p:cNvPr id="408599" name="Ink 23"/>
              <p:cNvPicPr>
                <a:picLocks noRot="1" noChangeAspect="1" noEditPoints="1" noChangeArrowheads="1" noChangeShapeType="1"/>
              </p:cNvPicPr>
              <p:nvPr/>
            </p:nvPicPr>
            <p:blipFill>
              <a:blip r:embed="rId50"/>
              <a:stretch>
                <a:fillRect/>
              </a:stretch>
            </p:blipFill>
            <p:spPr>
              <a:xfrm>
                <a:off x="2845261" y="3414167"/>
                <a:ext cx="1648722" cy="67476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8600" name="Ink 24"/>
              <p14:cNvContentPartPr>
                <a14:cpLocks xmlns:a14="http://schemas.microsoft.com/office/drawing/2010/main" noRot="1" noChangeAspect="1" noEditPoints="1" noChangeArrowheads="1" noChangeShapeType="1"/>
              </p14:cNvContentPartPr>
              <p14:nvPr/>
            </p14:nvContentPartPr>
            <p14:xfrm>
              <a:off x="4762500" y="3527425"/>
              <a:ext cx="352425" cy="206375"/>
            </p14:xfrm>
          </p:contentPart>
        </mc:Choice>
        <mc:Fallback xmlns="">
          <p:pic>
            <p:nvPicPr>
              <p:cNvPr id="408600" name="Ink 24"/>
              <p:cNvPicPr>
                <a:picLocks noRot="1" noChangeAspect="1" noEditPoints="1" noChangeArrowheads="1" noChangeShapeType="1"/>
              </p:cNvPicPr>
              <p:nvPr/>
            </p:nvPicPr>
            <p:blipFill>
              <a:blip r:embed="rId52"/>
              <a:stretch>
                <a:fillRect/>
              </a:stretch>
            </p:blipFill>
            <p:spPr>
              <a:xfrm>
                <a:off x="4750621" y="3514819"/>
                <a:ext cx="377264" cy="23086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8601" name="Ink 25"/>
              <p14:cNvContentPartPr>
                <a14:cpLocks xmlns:a14="http://schemas.microsoft.com/office/drawing/2010/main" noRot="1" noChangeAspect="1" noEditPoints="1" noChangeArrowheads="1" noChangeShapeType="1"/>
              </p14:cNvContentPartPr>
              <p14:nvPr/>
            </p14:nvContentPartPr>
            <p14:xfrm>
              <a:off x="730250" y="4814888"/>
              <a:ext cx="3440113" cy="1743075"/>
            </p14:xfrm>
          </p:contentPart>
        </mc:Choice>
        <mc:Fallback xmlns="">
          <p:pic>
            <p:nvPicPr>
              <p:cNvPr id="408601" name="Ink 25"/>
              <p:cNvPicPr>
                <a:picLocks noRot="1" noChangeAspect="1" noEditPoints="1" noChangeArrowheads="1" noChangeShapeType="1"/>
              </p:cNvPicPr>
              <p:nvPr/>
            </p:nvPicPr>
            <p:blipFill>
              <a:blip r:embed="rId54"/>
              <a:stretch>
                <a:fillRect/>
              </a:stretch>
            </p:blipFill>
            <p:spPr>
              <a:xfrm>
                <a:off x="717293" y="4806968"/>
                <a:ext cx="3467827" cy="176287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08602" name="Ink 26"/>
              <p14:cNvContentPartPr>
                <a14:cpLocks xmlns:a14="http://schemas.microsoft.com/office/drawing/2010/main" noRot="1" noChangeAspect="1" noEditPoints="1" noChangeArrowheads="1" noChangeShapeType="1"/>
              </p14:cNvContentPartPr>
              <p14:nvPr/>
            </p14:nvContentPartPr>
            <p14:xfrm>
              <a:off x="3586163" y="3406775"/>
              <a:ext cx="490537" cy="180975"/>
            </p14:xfrm>
          </p:contentPart>
        </mc:Choice>
        <mc:Fallback xmlns="">
          <p:pic>
            <p:nvPicPr>
              <p:cNvPr id="408602" name="Ink 26"/>
              <p:cNvPicPr>
                <a:picLocks noRot="1" noChangeAspect="1" noEditPoints="1" noChangeArrowheads="1" noChangeShapeType="1"/>
              </p:cNvPicPr>
              <p:nvPr/>
            </p:nvPicPr>
            <p:blipFill>
              <a:blip r:embed="rId56"/>
              <a:stretch>
                <a:fillRect/>
              </a:stretch>
            </p:blipFill>
            <p:spPr>
              <a:xfrm>
                <a:off x="3575726" y="3394542"/>
                <a:ext cx="508532" cy="205801"/>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08603" name="Ink 27"/>
              <p14:cNvContentPartPr>
                <a14:cpLocks xmlns:a14="http://schemas.microsoft.com/office/drawing/2010/main" noRot="1" noChangeAspect="1" noEditPoints="1" noChangeArrowheads="1" noChangeShapeType="1"/>
              </p14:cNvContentPartPr>
              <p14:nvPr/>
            </p14:nvContentPartPr>
            <p14:xfrm>
              <a:off x="360363" y="4144963"/>
              <a:ext cx="4521200" cy="919162"/>
            </p14:xfrm>
          </p:contentPart>
        </mc:Choice>
        <mc:Fallback xmlns="">
          <p:pic>
            <p:nvPicPr>
              <p:cNvPr id="408603" name="Ink 27"/>
              <p:cNvPicPr>
                <a:picLocks noRot="1" noChangeAspect="1" noEditPoints="1" noChangeArrowheads="1" noChangeShapeType="1"/>
              </p:cNvPicPr>
              <p:nvPr/>
            </p:nvPicPr>
            <p:blipFill>
              <a:blip r:embed="rId58"/>
              <a:stretch>
                <a:fillRect/>
              </a:stretch>
            </p:blipFill>
            <p:spPr>
              <a:xfrm>
                <a:off x="349205" y="4136682"/>
                <a:ext cx="4542796" cy="938604"/>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8604" name="Ink 28"/>
              <p14:cNvContentPartPr>
                <a14:cpLocks xmlns:a14="http://schemas.microsoft.com/office/drawing/2010/main" noRot="1" noChangeAspect="1" noEditPoints="1" noChangeArrowheads="1" noChangeShapeType="1"/>
              </p14:cNvContentPartPr>
              <p14:nvPr/>
            </p14:nvContentPartPr>
            <p14:xfrm>
              <a:off x="377825" y="5157788"/>
              <a:ext cx="660400" cy="387350"/>
            </p14:xfrm>
          </p:contentPart>
        </mc:Choice>
        <mc:Fallback xmlns="">
          <p:pic>
            <p:nvPicPr>
              <p:cNvPr id="408604" name="Ink 28"/>
              <p:cNvPicPr>
                <a:picLocks noRot="1" noChangeAspect="1" noEditPoints="1" noChangeArrowheads="1" noChangeShapeType="1"/>
              </p:cNvPicPr>
              <p:nvPr/>
            </p:nvPicPr>
            <p:blipFill>
              <a:blip r:embed="rId60"/>
              <a:stretch>
                <a:fillRect/>
              </a:stretch>
            </p:blipFill>
            <p:spPr>
              <a:xfrm>
                <a:off x="370263" y="5146628"/>
                <a:ext cx="678764" cy="41038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08605" name="Ink 29"/>
              <p14:cNvContentPartPr>
                <a14:cpLocks xmlns:a14="http://schemas.microsoft.com/office/drawing/2010/main" noRot="1" noChangeAspect="1" noEditPoints="1" noChangeArrowheads="1" noChangeShapeType="1"/>
              </p14:cNvContentPartPr>
              <p14:nvPr/>
            </p14:nvContentPartPr>
            <p14:xfrm>
              <a:off x="1295400" y="5235575"/>
              <a:ext cx="850900" cy="430213"/>
            </p14:xfrm>
          </p:contentPart>
        </mc:Choice>
        <mc:Fallback xmlns="">
          <p:pic>
            <p:nvPicPr>
              <p:cNvPr id="408605" name="Ink 29"/>
              <p:cNvPicPr>
                <a:picLocks noRot="1" noChangeAspect="1" noEditPoints="1" noChangeArrowheads="1" noChangeShapeType="1"/>
              </p:cNvPicPr>
              <p:nvPr/>
            </p:nvPicPr>
            <p:blipFill>
              <a:blip r:embed="rId62"/>
              <a:stretch>
                <a:fillRect/>
              </a:stretch>
            </p:blipFill>
            <p:spPr>
              <a:xfrm>
                <a:off x="1284602" y="5226215"/>
                <a:ext cx="865658" cy="44209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8606" name="Ink 30"/>
              <p14:cNvContentPartPr>
                <a14:cpLocks xmlns:a14="http://schemas.microsoft.com/office/drawing/2010/main" noRot="1" noChangeAspect="1" noEditPoints="1" noChangeArrowheads="1" noChangeShapeType="1"/>
              </p14:cNvContentPartPr>
              <p14:nvPr/>
            </p14:nvContentPartPr>
            <p14:xfrm>
              <a:off x="7507288" y="2574925"/>
              <a:ext cx="987425" cy="455613"/>
            </p14:xfrm>
          </p:contentPart>
        </mc:Choice>
        <mc:Fallback xmlns="">
          <p:pic>
            <p:nvPicPr>
              <p:cNvPr id="408606" name="Ink 30"/>
              <p:cNvPicPr>
                <a:picLocks noRot="1" noChangeAspect="1" noEditPoints="1" noChangeArrowheads="1" noChangeShapeType="1"/>
              </p:cNvPicPr>
              <p:nvPr/>
            </p:nvPicPr>
            <p:blipFill>
              <a:blip r:embed="rId64"/>
              <a:stretch>
                <a:fillRect/>
              </a:stretch>
            </p:blipFill>
            <p:spPr>
              <a:xfrm>
                <a:off x="7494689" y="2564848"/>
                <a:ext cx="1012984" cy="4782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08607" name="Ink 31"/>
              <p14:cNvContentPartPr>
                <a14:cpLocks xmlns:a14="http://schemas.microsoft.com/office/drawing/2010/main" noRot="1" noChangeAspect="1" noEditPoints="1" noChangeArrowheads="1" noChangeShapeType="1"/>
              </p14:cNvContentPartPr>
              <p14:nvPr/>
            </p14:nvContentPartPr>
            <p14:xfrm>
              <a:off x="4719638" y="3502025"/>
              <a:ext cx="1303337" cy="763588"/>
            </p14:xfrm>
          </p:contentPart>
        </mc:Choice>
        <mc:Fallback xmlns="">
          <p:pic>
            <p:nvPicPr>
              <p:cNvPr id="408607" name="Ink 31"/>
              <p:cNvPicPr>
                <a:picLocks noRot="1" noChangeAspect="1" noEditPoints="1" noChangeArrowheads="1" noChangeShapeType="1"/>
              </p:cNvPicPr>
              <p:nvPr/>
            </p:nvPicPr>
            <p:blipFill>
              <a:blip r:embed="rId66"/>
              <a:stretch>
                <a:fillRect/>
              </a:stretch>
            </p:blipFill>
            <p:spPr>
              <a:xfrm>
                <a:off x="4708477" y="3492665"/>
                <a:ext cx="1324579" cy="77870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08608" name="Ink 32"/>
              <p14:cNvContentPartPr>
                <a14:cpLocks xmlns:a14="http://schemas.microsoft.com/office/drawing/2010/main" noRot="1" noChangeAspect="1" noEditPoints="1" noChangeArrowheads="1" noChangeShapeType="1"/>
              </p14:cNvContentPartPr>
              <p14:nvPr/>
            </p14:nvContentPartPr>
            <p14:xfrm>
              <a:off x="7653338" y="3656013"/>
              <a:ext cx="463550" cy="1143000"/>
            </p14:xfrm>
          </p:contentPart>
        </mc:Choice>
        <mc:Fallback xmlns="">
          <p:pic>
            <p:nvPicPr>
              <p:cNvPr id="408608" name="Ink 32"/>
              <p:cNvPicPr>
                <a:picLocks noRot="1" noChangeAspect="1" noEditPoints="1" noChangeArrowheads="1" noChangeShapeType="1"/>
              </p:cNvPicPr>
              <p:nvPr/>
            </p:nvPicPr>
            <p:blipFill>
              <a:blip r:embed="rId68"/>
              <a:stretch>
                <a:fillRect/>
              </a:stretch>
            </p:blipFill>
            <p:spPr>
              <a:xfrm>
                <a:off x="7640382" y="3643765"/>
                <a:ext cx="489103" cy="1168216"/>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08609" name="Ink 33"/>
              <p14:cNvContentPartPr>
                <a14:cpLocks xmlns:a14="http://schemas.microsoft.com/office/drawing/2010/main" noRot="1" noChangeAspect="1" noEditPoints="1" noChangeArrowheads="1" noChangeShapeType="1"/>
              </p14:cNvContentPartPr>
              <p14:nvPr/>
            </p14:nvContentPartPr>
            <p14:xfrm>
              <a:off x="3835400" y="5227638"/>
              <a:ext cx="2617788" cy="977900"/>
            </p14:xfrm>
          </p:contentPart>
        </mc:Choice>
        <mc:Fallback xmlns="">
          <p:pic>
            <p:nvPicPr>
              <p:cNvPr id="408609" name="Ink 33"/>
              <p:cNvPicPr>
                <a:picLocks noRot="1" noChangeAspect="1" noEditPoints="1" noChangeArrowheads="1" noChangeShapeType="1"/>
              </p:cNvPicPr>
              <p:nvPr/>
            </p:nvPicPr>
            <p:blipFill>
              <a:blip r:embed="rId70"/>
              <a:stretch>
                <a:fillRect/>
              </a:stretch>
            </p:blipFill>
            <p:spPr>
              <a:xfrm>
                <a:off x="3826040" y="5215396"/>
                <a:ext cx="2631467" cy="1003824"/>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08610" name="Ink 34"/>
              <p14:cNvContentPartPr>
                <a14:cpLocks xmlns:a14="http://schemas.microsoft.com/office/drawing/2010/main" noRot="1" noChangeAspect="1" noEditPoints="1" noChangeArrowheads="1" noChangeShapeType="1"/>
              </p14:cNvContentPartPr>
              <p14:nvPr/>
            </p14:nvContentPartPr>
            <p14:xfrm>
              <a:off x="5294313" y="5853113"/>
              <a:ext cx="995362" cy="490537"/>
            </p14:xfrm>
          </p:contentPart>
        </mc:Choice>
        <mc:Fallback xmlns="">
          <p:pic>
            <p:nvPicPr>
              <p:cNvPr id="408610" name="Ink 34"/>
              <p:cNvPicPr>
                <a:picLocks noRot="1" noChangeAspect="1" noEditPoints="1" noChangeArrowheads="1" noChangeShapeType="1"/>
              </p:cNvPicPr>
              <p:nvPr/>
            </p:nvPicPr>
            <p:blipFill>
              <a:blip r:embed="rId72"/>
              <a:stretch>
                <a:fillRect/>
              </a:stretch>
            </p:blipFill>
            <p:spPr>
              <a:xfrm>
                <a:off x="5283513" y="5839447"/>
                <a:ext cx="1019841" cy="51607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08611" name="Ink 35"/>
              <p14:cNvContentPartPr>
                <a14:cpLocks xmlns:a14="http://schemas.microsoft.com/office/drawing/2010/main" noRot="1" noChangeAspect="1" noEditPoints="1" noChangeArrowheads="1" noChangeShapeType="1"/>
              </p14:cNvContentPartPr>
              <p14:nvPr/>
            </p14:nvContentPartPr>
            <p14:xfrm>
              <a:off x="2386013" y="5056188"/>
              <a:ext cx="454025" cy="196850"/>
            </p14:xfrm>
          </p:contentPart>
        </mc:Choice>
        <mc:Fallback xmlns="">
          <p:pic>
            <p:nvPicPr>
              <p:cNvPr id="408611" name="Ink 35"/>
              <p:cNvPicPr>
                <a:picLocks noRot="1" noChangeAspect="1" noEditPoints="1" noChangeArrowheads="1" noChangeShapeType="1"/>
              </p:cNvPicPr>
              <p:nvPr/>
            </p:nvPicPr>
            <p:blipFill>
              <a:blip r:embed="rId74"/>
              <a:stretch>
                <a:fillRect/>
              </a:stretch>
            </p:blipFill>
            <p:spPr>
              <a:xfrm>
                <a:off x="2373771" y="5048271"/>
                <a:ext cx="472388" cy="210885"/>
              </a:xfrm>
              <a:prstGeom prst="rect">
                <a:avLst/>
              </a:prstGeom>
            </p:spPr>
          </p:pic>
        </mc:Fallback>
      </mc:AlternateContent>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9" name="Rectangle 8"/>
          <p:cNvSpPr/>
          <p:nvPr/>
        </p:nvSpPr>
        <p:spPr>
          <a:xfrm>
            <a:off x="199621" y="407605"/>
            <a:ext cx="2416579" cy="646331"/>
          </a:xfrm>
          <a:prstGeom prst="rect">
            <a:avLst/>
          </a:prstGeom>
        </p:spPr>
        <p:txBody>
          <a:bodyPr wrap="square">
            <a:spAutoFit/>
          </a:bodyPr>
          <a:lstStyle/>
          <a:p>
            <a:r>
              <a:rPr lang="en-US" u="sng" dirty="0" smtClean="0">
                <a:solidFill>
                  <a:schemeClr val="bg1"/>
                </a:solidFill>
              </a:rPr>
              <a:t>Example</a:t>
            </a:r>
          </a:p>
          <a:p>
            <a:r>
              <a:rPr lang="en-US" dirty="0" smtClean="0">
                <a:solidFill>
                  <a:schemeClr val="bg1"/>
                </a:solidFill>
              </a:rPr>
              <a:t>Solution (continue):</a:t>
            </a:r>
          </a:p>
        </p:txBody>
      </p:sp>
      <p:graphicFrame>
        <p:nvGraphicFramePr>
          <p:cNvPr id="4" name="Object 3"/>
          <p:cNvGraphicFramePr>
            <a:graphicFrameLocks noChangeAspect="1"/>
          </p:cNvGraphicFramePr>
          <p:nvPr>
            <p:extLst>
              <p:ext uri="{D42A27DB-BD31-4B8C-83A1-F6EECF244321}">
                <p14:modId xmlns:p14="http://schemas.microsoft.com/office/powerpoint/2010/main" val="961296029"/>
              </p:ext>
            </p:extLst>
          </p:nvPr>
        </p:nvGraphicFramePr>
        <p:xfrm>
          <a:off x="98021" y="1790296"/>
          <a:ext cx="5770563" cy="1120775"/>
        </p:xfrm>
        <a:graphic>
          <a:graphicData uri="http://schemas.openxmlformats.org/presentationml/2006/ole">
            <mc:AlternateContent xmlns:mc="http://schemas.openxmlformats.org/markup-compatibility/2006">
              <mc:Choice xmlns:v="urn:schemas-microsoft-com:vml" Requires="v">
                <p:oleObj spid="_x0000_s424968" name="Equation" r:id="rId4" imgW="3504960" imgH="660240" progId="Equation.3">
                  <p:embed/>
                </p:oleObj>
              </mc:Choice>
              <mc:Fallback>
                <p:oleObj name="Equation" r:id="rId4" imgW="3504960" imgH="660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21" y="1790296"/>
                        <a:ext cx="5770563"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64956314"/>
              </p:ext>
            </p:extLst>
          </p:nvPr>
        </p:nvGraphicFramePr>
        <p:xfrm>
          <a:off x="193183" y="3223599"/>
          <a:ext cx="5402505" cy="1000674"/>
        </p:xfrm>
        <a:graphic>
          <a:graphicData uri="http://schemas.openxmlformats.org/presentationml/2006/ole">
            <mc:AlternateContent xmlns:mc="http://schemas.openxmlformats.org/markup-compatibility/2006">
              <mc:Choice xmlns:v="urn:schemas-microsoft-com:vml" Requires="v">
                <p:oleObj spid="_x0000_s424969" name="Equation" r:id="rId6" imgW="4584600" imgH="825480" progId="Equation.3">
                  <p:embed/>
                </p:oleObj>
              </mc:Choice>
              <mc:Fallback>
                <p:oleObj name="Equation" r:id="rId6" imgW="4584600" imgH="8254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183" y="3223599"/>
                        <a:ext cx="5402505" cy="10006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6"/>
          <p:cNvGrpSpPr/>
          <p:nvPr/>
        </p:nvGrpSpPr>
        <p:grpSpPr>
          <a:xfrm>
            <a:off x="4726704" y="3914999"/>
            <a:ext cx="4330248" cy="2833188"/>
            <a:chOff x="4478507" y="3745180"/>
            <a:chExt cx="4330248" cy="2833188"/>
          </a:xfrm>
        </p:grpSpPr>
        <p:cxnSp>
          <p:nvCxnSpPr>
            <p:cNvPr id="13" name="Straight Connector 12"/>
            <p:cNvCxnSpPr/>
            <p:nvPr/>
          </p:nvCxnSpPr>
          <p:spPr>
            <a:xfrm>
              <a:off x="5001805" y="4061866"/>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01805" y="4513977"/>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01805" y="4740032"/>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1805" y="4966087"/>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01805" y="5192143"/>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01805" y="5418198"/>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1805" y="5644254"/>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1805" y="5870311"/>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01805" y="4287922"/>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1"/>
            <p:cNvGrpSpPr/>
            <p:nvPr/>
          </p:nvGrpSpPr>
          <p:grpSpPr>
            <a:xfrm>
              <a:off x="5343643" y="3855624"/>
              <a:ext cx="832278" cy="2247947"/>
              <a:chOff x="2002636" y="1512887"/>
              <a:chExt cx="1462087" cy="3962400"/>
            </a:xfrm>
          </p:grpSpPr>
          <p:cxnSp>
            <p:nvCxnSpPr>
              <p:cNvPr id="73" name="Straight Connector 72"/>
              <p:cNvCxnSpPr/>
              <p:nvPr/>
            </p:nvCxnSpPr>
            <p:spPr>
              <a:xfrm flipV="1">
                <a:off x="34647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376617"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2742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157542"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0075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2845599"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45574"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002636"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371730"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22"/>
            <p:cNvGrpSpPr/>
            <p:nvPr/>
          </p:nvGrpSpPr>
          <p:grpSpPr>
            <a:xfrm>
              <a:off x="6537839" y="3842114"/>
              <a:ext cx="832278" cy="2247947"/>
              <a:chOff x="2002636" y="1474787"/>
              <a:chExt cx="1462087" cy="3962400"/>
            </a:xfrm>
          </p:grpSpPr>
          <p:cxnSp>
            <p:nvCxnSpPr>
              <p:cNvPr id="64" name="Straight Connector 63"/>
              <p:cNvCxnSpPr/>
              <p:nvPr/>
            </p:nvCxnSpPr>
            <p:spPr>
              <a:xfrm flipV="1">
                <a:off x="34647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376617"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2742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157542"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0075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845599"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2645574"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002636"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371730"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23"/>
            <p:cNvGrpSpPr/>
            <p:nvPr/>
          </p:nvGrpSpPr>
          <p:grpSpPr>
            <a:xfrm>
              <a:off x="7746699" y="3840763"/>
              <a:ext cx="782125" cy="2247947"/>
              <a:chOff x="2002636" y="1474787"/>
              <a:chExt cx="1373981" cy="3962400"/>
            </a:xfrm>
          </p:grpSpPr>
          <p:cxnSp>
            <p:nvCxnSpPr>
              <p:cNvPr id="56" name="Straight Connector 55"/>
              <p:cNvCxnSpPr/>
              <p:nvPr/>
            </p:nvCxnSpPr>
            <p:spPr>
              <a:xfrm flipV="1">
                <a:off x="3376617"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2742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57542"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0075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845599"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645574"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002636"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371730"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Freeform 24"/>
            <p:cNvSpPr/>
            <p:nvPr/>
          </p:nvSpPr>
          <p:spPr>
            <a:xfrm>
              <a:off x="5000698" y="4080779"/>
              <a:ext cx="2819444" cy="200207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Lst>
              <a:ahLst/>
              <a:cxnLst>
                <a:cxn ang="0">
                  <a:pos x="connsiteX0" y="connsiteY0"/>
                </a:cxn>
                <a:cxn ang="0">
                  <a:pos x="connsiteX1" y="connsiteY1"/>
                </a:cxn>
                <a:cxn ang="0">
                  <a:pos x="connsiteX2" y="connsiteY2"/>
                </a:cxn>
              </a:cxnLst>
              <a:rect l="l" t="t" r="r" b="b"/>
              <a:pathLst>
                <a:path w="4919662" h="3529013">
                  <a:moveTo>
                    <a:pt x="0" y="0"/>
                  </a:moveTo>
                  <a:cubicBezTo>
                    <a:pt x="3606798" y="1171576"/>
                    <a:pt x="3046411" y="3295650"/>
                    <a:pt x="4919662" y="3529013"/>
                  </a:cubicBezTo>
                  <a:lnTo>
                    <a:pt x="4919662" y="3529013"/>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6" name="Freeform 25"/>
            <p:cNvSpPr/>
            <p:nvPr/>
          </p:nvSpPr>
          <p:spPr>
            <a:xfrm>
              <a:off x="5009938" y="3894350"/>
              <a:ext cx="2805889" cy="219120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Lst>
              <a:ahLst/>
              <a:cxnLst>
                <a:cxn ang="0">
                  <a:pos x="connsiteX0" y="connsiteY0"/>
                </a:cxn>
                <a:cxn ang="0">
                  <a:pos x="connsiteX1" y="connsiteY1"/>
                </a:cxn>
              </a:cxnLst>
              <a:rect l="l" t="t" r="r" b="b"/>
              <a:pathLst>
                <a:path w="4929187" h="3862388">
                  <a:moveTo>
                    <a:pt x="0" y="0"/>
                  </a:moveTo>
                  <a:cubicBezTo>
                    <a:pt x="2654298" y="414339"/>
                    <a:pt x="3426619" y="3721893"/>
                    <a:pt x="4929187" y="3862388"/>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7" name="Freeform 26"/>
            <p:cNvSpPr/>
            <p:nvPr/>
          </p:nvSpPr>
          <p:spPr>
            <a:xfrm>
              <a:off x="5205131" y="3840763"/>
              <a:ext cx="2618829" cy="224749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Lst>
              <a:ahLst/>
              <a:cxnLst>
                <a:cxn ang="0">
                  <a:pos x="connsiteX0" y="connsiteY0"/>
                </a:cxn>
                <a:cxn ang="0">
                  <a:pos x="connsiteX1" y="connsiteY1"/>
                </a:cxn>
              </a:cxnLst>
              <a:rect l="l" t="t" r="r" b="b"/>
              <a:pathLst>
                <a:path w="4600574" h="3971926">
                  <a:moveTo>
                    <a:pt x="0" y="0"/>
                  </a:moveTo>
                  <a:cubicBezTo>
                    <a:pt x="2449510" y="90489"/>
                    <a:pt x="2769393" y="3683793"/>
                    <a:pt x="4600574" y="397192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8" name="Freeform 27"/>
            <p:cNvSpPr/>
            <p:nvPr/>
          </p:nvSpPr>
          <p:spPr>
            <a:xfrm>
              <a:off x="5375923" y="3840763"/>
              <a:ext cx="2450748" cy="2241194"/>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3962401">
                  <a:moveTo>
                    <a:pt x="0" y="0"/>
                  </a:moveTo>
                  <a:cubicBezTo>
                    <a:pt x="1240778" y="165629"/>
                    <a:pt x="1396968" y="425185"/>
                    <a:pt x="1617307" y="663575"/>
                  </a:cubicBezTo>
                  <a:cubicBezTo>
                    <a:pt x="1837646" y="901965"/>
                    <a:pt x="2060221" y="1359693"/>
                    <a:pt x="2322158" y="1801812"/>
                  </a:cubicBezTo>
                  <a:cubicBezTo>
                    <a:pt x="2584095" y="2243931"/>
                    <a:pt x="2944134" y="2956190"/>
                    <a:pt x="3274658" y="3316288"/>
                  </a:cubicBezTo>
                  <a:cubicBezTo>
                    <a:pt x="3605182" y="3676386"/>
                    <a:pt x="3845394" y="3784865"/>
                    <a:pt x="4305300" y="3962401"/>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9" name="Freeform 28"/>
            <p:cNvSpPr/>
            <p:nvPr/>
          </p:nvSpPr>
          <p:spPr>
            <a:xfrm>
              <a:off x="5639134" y="3842321"/>
              <a:ext cx="2212179" cy="2239633"/>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3957639">
                  <a:moveTo>
                    <a:pt x="0" y="0"/>
                  </a:moveTo>
                  <a:cubicBezTo>
                    <a:pt x="529435" y="102131"/>
                    <a:pt x="1085460" y="65622"/>
                    <a:pt x="1488290" y="392119"/>
                  </a:cubicBezTo>
                  <a:cubicBezTo>
                    <a:pt x="1891120" y="718616"/>
                    <a:pt x="2218540" y="1431138"/>
                    <a:pt x="2416978" y="1958981"/>
                  </a:cubicBezTo>
                  <a:cubicBezTo>
                    <a:pt x="2615416" y="2486824"/>
                    <a:pt x="2834096" y="3083197"/>
                    <a:pt x="3078966" y="3416307"/>
                  </a:cubicBezTo>
                  <a:cubicBezTo>
                    <a:pt x="3323836" y="3749417"/>
                    <a:pt x="3350816" y="3827730"/>
                    <a:pt x="3886199" y="3957639"/>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0" name="Freeform 29"/>
            <p:cNvSpPr/>
            <p:nvPr/>
          </p:nvSpPr>
          <p:spPr>
            <a:xfrm>
              <a:off x="5797735" y="3840313"/>
              <a:ext cx="2128137" cy="2242544"/>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529435" y="102131"/>
                    <a:pt x="1170392" y="98960"/>
                    <a:pt x="1569253" y="392119"/>
                  </a:cubicBezTo>
                  <a:cubicBezTo>
                    <a:pt x="1968114" y="685278"/>
                    <a:pt x="2208222" y="1202537"/>
                    <a:pt x="2393166" y="1758956"/>
                  </a:cubicBezTo>
                  <a:cubicBezTo>
                    <a:pt x="2578110" y="2315375"/>
                    <a:pt x="2854734" y="3050654"/>
                    <a:pt x="3078966" y="3416307"/>
                  </a:cubicBezTo>
                  <a:cubicBezTo>
                    <a:pt x="3303198" y="3781960"/>
                    <a:pt x="3436541" y="3837255"/>
                    <a:pt x="3738561" y="395287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1" name="Freeform 30"/>
            <p:cNvSpPr/>
            <p:nvPr/>
          </p:nvSpPr>
          <p:spPr>
            <a:xfrm>
              <a:off x="5893976" y="3842320"/>
              <a:ext cx="2128137" cy="2237834"/>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610397" y="44981"/>
                    <a:pt x="1268817" y="94991"/>
                    <a:pt x="1712128" y="354019"/>
                  </a:cubicBezTo>
                  <a:cubicBezTo>
                    <a:pt x="2155439" y="613047"/>
                    <a:pt x="2404279" y="1054106"/>
                    <a:pt x="2659866" y="1554168"/>
                  </a:cubicBezTo>
                  <a:cubicBezTo>
                    <a:pt x="2915453" y="2054230"/>
                    <a:pt x="3065871" y="2954609"/>
                    <a:pt x="3245653" y="3354394"/>
                  </a:cubicBezTo>
                  <a:cubicBezTo>
                    <a:pt x="3425435" y="3754179"/>
                    <a:pt x="3512741" y="3865830"/>
                    <a:pt x="3738561" y="395287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2" name="Freeform 31"/>
            <p:cNvSpPr/>
            <p:nvPr/>
          </p:nvSpPr>
          <p:spPr>
            <a:xfrm>
              <a:off x="6207095" y="3842320"/>
              <a:ext cx="2128137" cy="2240537"/>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610397" y="44981"/>
                    <a:pt x="1308504" y="105310"/>
                    <a:pt x="1774040" y="354019"/>
                  </a:cubicBezTo>
                  <a:cubicBezTo>
                    <a:pt x="2239576" y="602728"/>
                    <a:pt x="2517785" y="996161"/>
                    <a:pt x="2793216" y="1492255"/>
                  </a:cubicBezTo>
                  <a:cubicBezTo>
                    <a:pt x="3068647" y="1988349"/>
                    <a:pt x="3269071" y="2920479"/>
                    <a:pt x="3426628" y="3330582"/>
                  </a:cubicBezTo>
                  <a:cubicBezTo>
                    <a:pt x="3584186" y="3740686"/>
                    <a:pt x="3593703" y="3818205"/>
                    <a:pt x="3738561" y="3952876"/>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3" name="Freeform 32"/>
            <p:cNvSpPr/>
            <p:nvPr/>
          </p:nvSpPr>
          <p:spPr>
            <a:xfrm>
              <a:off x="6812756" y="3842320"/>
              <a:ext cx="1778418" cy="2243237"/>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521878 w 3738561"/>
                <a:gd name="connsiteY3" fmla="*/ 2925770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521878 w 3738561"/>
                <a:gd name="connsiteY3" fmla="*/ 2925770 h 3952876"/>
                <a:gd name="connsiteX4" fmla="*/ 3738561 w 3738561"/>
                <a:gd name="connsiteY4" fmla="*/ 3952876 h 3952876"/>
                <a:gd name="connsiteX0" fmla="*/ 0 w 3738561"/>
                <a:gd name="connsiteY0" fmla="*/ 0 h 3952876"/>
                <a:gd name="connsiteX1" fmla="*/ 1774040 w 3738561"/>
                <a:gd name="connsiteY1" fmla="*/ 354019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738561"/>
                <a:gd name="connsiteY0" fmla="*/ 0 h 3952876"/>
                <a:gd name="connsiteX1" fmla="*/ 1769278 w 3738561"/>
                <a:gd name="connsiteY1" fmla="*/ 306394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738561"/>
                <a:gd name="connsiteY0" fmla="*/ 0 h 3952876"/>
                <a:gd name="connsiteX1" fmla="*/ 1769278 w 3738561"/>
                <a:gd name="connsiteY1" fmla="*/ 306394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199" h="3957638">
                  <a:moveTo>
                    <a:pt x="0" y="0"/>
                  </a:moveTo>
                  <a:cubicBezTo>
                    <a:pt x="481810" y="87843"/>
                    <a:pt x="813205" y="115628"/>
                    <a:pt x="1154916" y="311156"/>
                  </a:cubicBezTo>
                  <a:cubicBezTo>
                    <a:pt x="1496627" y="506684"/>
                    <a:pt x="1986766" y="965204"/>
                    <a:pt x="2278866" y="1401767"/>
                  </a:cubicBezTo>
                  <a:cubicBezTo>
                    <a:pt x="2570966" y="1838330"/>
                    <a:pt x="2766627" y="2504554"/>
                    <a:pt x="2907516" y="2930532"/>
                  </a:cubicBezTo>
                  <a:cubicBezTo>
                    <a:pt x="3048405" y="3356510"/>
                    <a:pt x="3050779" y="3322904"/>
                    <a:pt x="3124199" y="3957638"/>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 name="TextBox 33"/>
            <p:cNvSpPr txBox="1"/>
            <p:nvPr/>
          </p:nvSpPr>
          <p:spPr>
            <a:xfrm>
              <a:off x="7317538" y="3819609"/>
              <a:ext cx="673574" cy="282945"/>
            </a:xfrm>
            <a:prstGeom prst="rect">
              <a:avLst/>
            </a:prstGeom>
            <a:noFill/>
          </p:spPr>
          <p:txBody>
            <a:bodyPr wrap="none" rtlCol="0">
              <a:spAutoFit/>
            </a:bodyPr>
            <a:lstStyle/>
            <a:p>
              <a:r>
                <a:rPr lang="en-US" sz="1100" i="1" dirty="0" smtClean="0">
                  <a:solidFill>
                    <a:schemeClr val="bg1"/>
                  </a:solidFill>
                  <a:latin typeface="Times New Roman" pitchFamily="18" charset="0"/>
                  <a:cs typeface="Times New Roman" pitchFamily="18" charset="0"/>
                </a:rPr>
                <a:t>T</a:t>
              </a:r>
              <a:r>
                <a:rPr lang="en-US" sz="1100" i="1" baseline="-25000" dirty="0" smtClean="0">
                  <a:solidFill>
                    <a:schemeClr val="bg1"/>
                  </a:solidFill>
                  <a:latin typeface="Times New Roman" pitchFamily="18" charset="0"/>
                  <a:cs typeface="Times New Roman" pitchFamily="18" charset="0"/>
                </a:rPr>
                <a:t>c</a:t>
              </a:r>
              <a:r>
                <a:rPr lang="en-US" sz="1100" dirty="0" smtClean="0">
                  <a:solidFill>
                    <a:schemeClr val="bg1"/>
                  </a:solidFill>
                </a:rPr>
                <a:t> = 10</a:t>
              </a:r>
              <a:endParaRPr lang="en-US" sz="1100" dirty="0">
                <a:solidFill>
                  <a:schemeClr val="bg1"/>
                </a:solidFill>
              </a:endParaRPr>
            </a:p>
          </p:txBody>
        </p:sp>
        <p:sp>
          <p:nvSpPr>
            <p:cNvPr id="35" name="TextBox 34"/>
            <p:cNvSpPr txBox="1"/>
            <p:nvPr/>
          </p:nvSpPr>
          <p:spPr>
            <a:xfrm>
              <a:off x="7441071" y="4088886"/>
              <a:ext cx="285643" cy="282945"/>
            </a:xfrm>
            <a:prstGeom prst="rect">
              <a:avLst/>
            </a:prstGeom>
            <a:noFill/>
            <a:ln w="3175">
              <a:noFill/>
            </a:ln>
          </p:spPr>
          <p:txBody>
            <a:bodyPr wrap="none" rtlCol="0">
              <a:spAutoFit/>
            </a:bodyPr>
            <a:lstStyle/>
            <a:p>
              <a:r>
                <a:rPr lang="en-US" sz="1100" i="1" dirty="0" smtClean="0">
                  <a:solidFill>
                    <a:schemeClr val="bg1"/>
                  </a:solidFill>
                </a:rPr>
                <a:t>5</a:t>
              </a:r>
              <a:endParaRPr lang="en-US" sz="1100" dirty="0">
                <a:solidFill>
                  <a:schemeClr val="bg1"/>
                </a:solidFill>
              </a:endParaRPr>
            </a:p>
          </p:txBody>
        </p:sp>
        <p:sp>
          <p:nvSpPr>
            <p:cNvPr id="36" name="TextBox 35"/>
            <p:cNvSpPr txBox="1"/>
            <p:nvPr/>
          </p:nvSpPr>
          <p:spPr>
            <a:xfrm>
              <a:off x="7065528" y="4078687"/>
              <a:ext cx="285643" cy="282945"/>
            </a:xfrm>
            <a:prstGeom prst="rect">
              <a:avLst/>
            </a:prstGeom>
            <a:noFill/>
            <a:ln w="3175">
              <a:noFill/>
            </a:ln>
          </p:spPr>
          <p:txBody>
            <a:bodyPr wrap="none" rtlCol="0">
              <a:spAutoFit/>
            </a:bodyPr>
            <a:lstStyle/>
            <a:p>
              <a:r>
                <a:rPr lang="en-US" sz="1100" i="1" dirty="0" smtClean="0">
                  <a:solidFill>
                    <a:schemeClr val="bg1"/>
                  </a:solidFill>
                </a:rPr>
                <a:t>2</a:t>
              </a:r>
              <a:endParaRPr lang="en-US" sz="1100" dirty="0">
                <a:solidFill>
                  <a:schemeClr val="bg1"/>
                </a:solidFill>
              </a:endParaRPr>
            </a:p>
          </p:txBody>
        </p:sp>
        <p:sp>
          <p:nvSpPr>
            <p:cNvPr id="37" name="TextBox 36"/>
            <p:cNvSpPr txBox="1"/>
            <p:nvPr/>
          </p:nvSpPr>
          <p:spPr>
            <a:xfrm>
              <a:off x="6861804" y="4143531"/>
              <a:ext cx="285643" cy="282945"/>
            </a:xfrm>
            <a:prstGeom prst="rect">
              <a:avLst/>
            </a:prstGeom>
            <a:noFill/>
            <a:ln w="3175">
              <a:noFill/>
            </a:ln>
          </p:spPr>
          <p:txBody>
            <a:bodyPr wrap="none" rtlCol="0">
              <a:spAutoFit/>
            </a:bodyPr>
            <a:lstStyle/>
            <a:p>
              <a:r>
                <a:rPr lang="en-US" sz="1100" i="1" dirty="0" smtClean="0">
                  <a:solidFill>
                    <a:schemeClr val="bg1"/>
                  </a:solidFill>
                </a:rPr>
                <a:t>1</a:t>
              </a:r>
              <a:endParaRPr lang="en-US" sz="1100" dirty="0">
                <a:solidFill>
                  <a:schemeClr val="bg1"/>
                </a:solidFill>
              </a:endParaRPr>
            </a:p>
          </p:txBody>
        </p:sp>
        <p:sp>
          <p:nvSpPr>
            <p:cNvPr id="38" name="TextBox 37"/>
            <p:cNvSpPr txBox="1"/>
            <p:nvPr/>
          </p:nvSpPr>
          <p:spPr>
            <a:xfrm>
              <a:off x="6467300" y="4287922"/>
              <a:ext cx="412633" cy="282945"/>
            </a:xfrm>
            <a:prstGeom prst="rect">
              <a:avLst/>
            </a:prstGeom>
            <a:noFill/>
            <a:ln w="3175">
              <a:noFill/>
            </a:ln>
          </p:spPr>
          <p:txBody>
            <a:bodyPr wrap="none" rtlCol="0">
              <a:spAutoFit/>
            </a:bodyPr>
            <a:lstStyle/>
            <a:p>
              <a:r>
                <a:rPr lang="en-US" sz="1100" i="1" dirty="0" smtClean="0">
                  <a:solidFill>
                    <a:schemeClr val="bg1"/>
                  </a:solidFill>
                </a:rPr>
                <a:t>0.5</a:t>
              </a:r>
              <a:endParaRPr lang="en-US" sz="1100" dirty="0">
                <a:solidFill>
                  <a:schemeClr val="bg1"/>
                </a:solidFill>
              </a:endParaRPr>
            </a:p>
          </p:txBody>
        </p:sp>
        <p:sp>
          <p:nvSpPr>
            <p:cNvPr id="39" name="TextBox 38"/>
            <p:cNvSpPr txBox="1"/>
            <p:nvPr/>
          </p:nvSpPr>
          <p:spPr>
            <a:xfrm>
              <a:off x="6266554" y="4088886"/>
              <a:ext cx="412633" cy="282945"/>
            </a:xfrm>
            <a:prstGeom prst="rect">
              <a:avLst/>
            </a:prstGeom>
            <a:noFill/>
            <a:ln w="3175">
              <a:noFill/>
            </a:ln>
          </p:spPr>
          <p:txBody>
            <a:bodyPr wrap="none" rtlCol="0">
              <a:spAutoFit/>
            </a:bodyPr>
            <a:lstStyle/>
            <a:p>
              <a:r>
                <a:rPr lang="en-US" sz="1100" i="1" dirty="0" smtClean="0">
                  <a:solidFill>
                    <a:schemeClr val="bg1"/>
                  </a:solidFill>
                </a:rPr>
                <a:t>0.2</a:t>
              </a:r>
              <a:endParaRPr lang="en-US" sz="1100" dirty="0">
                <a:solidFill>
                  <a:schemeClr val="bg1"/>
                </a:solidFill>
              </a:endParaRPr>
            </a:p>
          </p:txBody>
        </p:sp>
        <p:sp>
          <p:nvSpPr>
            <p:cNvPr id="40" name="TextBox 39"/>
            <p:cNvSpPr txBox="1"/>
            <p:nvPr/>
          </p:nvSpPr>
          <p:spPr>
            <a:xfrm>
              <a:off x="5859892" y="4145621"/>
              <a:ext cx="412633" cy="282945"/>
            </a:xfrm>
            <a:prstGeom prst="rect">
              <a:avLst/>
            </a:prstGeom>
            <a:noFill/>
            <a:ln w="3175">
              <a:noFill/>
            </a:ln>
          </p:spPr>
          <p:txBody>
            <a:bodyPr wrap="none" rtlCol="0">
              <a:spAutoFit/>
            </a:bodyPr>
            <a:lstStyle/>
            <a:p>
              <a:r>
                <a:rPr lang="en-US" sz="1100" i="1" dirty="0" smtClean="0">
                  <a:solidFill>
                    <a:schemeClr val="bg1"/>
                  </a:solidFill>
                </a:rPr>
                <a:t>0.1</a:t>
              </a:r>
              <a:endParaRPr lang="en-US" sz="1100" dirty="0">
                <a:solidFill>
                  <a:schemeClr val="bg1"/>
                </a:solidFill>
              </a:endParaRPr>
            </a:p>
          </p:txBody>
        </p:sp>
        <p:sp>
          <p:nvSpPr>
            <p:cNvPr id="41" name="TextBox 40"/>
            <p:cNvSpPr txBox="1"/>
            <p:nvPr/>
          </p:nvSpPr>
          <p:spPr>
            <a:xfrm>
              <a:off x="5009938" y="4131068"/>
              <a:ext cx="497875" cy="282945"/>
            </a:xfrm>
            <a:prstGeom prst="rect">
              <a:avLst/>
            </a:prstGeom>
            <a:noFill/>
            <a:ln w="3175">
              <a:noFill/>
            </a:ln>
          </p:spPr>
          <p:txBody>
            <a:bodyPr wrap="none" rtlCol="0">
              <a:spAutoFit/>
            </a:bodyPr>
            <a:lstStyle/>
            <a:p>
              <a:r>
                <a:rPr lang="en-US" sz="1100" i="1" dirty="0" smtClean="0">
                  <a:solidFill>
                    <a:schemeClr val="bg1"/>
                  </a:solidFill>
                </a:rPr>
                <a:t>0.01</a:t>
              </a:r>
              <a:endParaRPr lang="en-US" sz="1100" dirty="0">
                <a:solidFill>
                  <a:schemeClr val="bg1"/>
                </a:solidFill>
              </a:endParaRPr>
            </a:p>
          </p:txBody>
        </p:sp>
        <p:sp>
          <p:nvSpPr>
            <p:cNvPr id="42" name="TextBox 41"/>
            <p:cNvSpPr txBox="1"/>
            <p:nvPr/>
          </p:nvSpPr>
          <p:spPr>
            <a:xfrm>
              <a:off x="5481655" y="4137081"/>
              <a:ext cx="497875" cy="282945"/>
            </a:xfrm>
            <a:prstGeom prst="rect">
              <a:avLst/>
            </a:prstGeom>
            <a:noFill/>
            <a:ln w="3175">
              <a:noFill/>
            </a:ln>
          </p:spPr>
          <p:txBody>
            <a:bodyPr wrap="none" rtlCol="0">
              <a:spAutoFit/>
            </a:bodyPr>
            <a:lstStyle/>
            <a:p>
              <a:r>
                <a:rPr lang="en-US" sz="1100" i="1" dirty="0" smtClean="0">
                  <a:solidFill>
                    <a:schemeClr val="bg1"/>
                  </a:solidFill>
                </a:rPr>
                <a:t>0.04</a:t>
              </a:r>
              <a:endParaRPr lang="en-US" sz="1100" dirty="0">
                <a:solidFill>
                  <a:schemeClr val="bg1"/>
                </a:solidFill>
              </a:endParaRPr>
            </a:p>
          </p:txBody>
        </p:sp>
        <p:sp>
          <p:nvSpPr>
            <p:cNvPr id="43" name="Rectangle 42"/>
            <p:cNvSpPr/>
            <p:nvPr/>
          </p:nvSpPr>
          <p:spPr>
            <a:xfrm>
              <a:off x="6228834" y="6250079"/>
              <a:ext cx="1195456" cy="282945"/>
            </a:xfrm>
            <a:prstGeom prst="rect">
              <a:avLst/>
            </a:prstGeom>
          </p:spPr>
          <p:txBody>
            <a:bodyPr wrap="none">
              <a:spAutoFit/>
            </a:bodyPr>
            <a:lstStyle/>
            <a:p>
              <a:pPr algn="ctr"/>
              <a:r>
                <a:rPr lang="en-US" sz="1100" dirty="0">
                  <a:solidFill>
                    <a:schemeClr val="bg1"/>
                  </a:solidFill>
                  <a:latin typeface="Times New Roman" pitchFamily="18" charset="0"/>
                  <a:cs typeface="Times New Roman" pitchFamily="18" charset="0"/>
                </a:rPr>
                <a:t>Time Factor, </a:t>
              </a:r>
              <a:r>
                <a:rPr lang="en-US" sz="1100" i="1" dirty="0">
                  <a:solidFill>
                    <a:schemeClr val="bg1"/>
                  </a:solidFill>
                  <a:latin typeface="Times New Roman" pitchFamily="18" charset="0"/>
                  <a:cs typeface="Times New Roman" pitchFamily="18" charset="0"/>
                </a:rPr>
                <a:t>T</a:t>
              </a:r>
              <a:r>
                <a:rPr lang="en-US" sz="1100" i="1" baseline="-25000" dirty="0">
                  <a:solidFill>
                    <a:schemeClr val="bg1"/>
                  </a:solidFill>
                  <a:latin typeface="Times New Roman" pitchFamily="18" charset="0"/>
                  <a:cs typeface="Times New Roman" pitchFamily="18" charset="0"/>
                </a:rPr>
                <a:t>v</a:t>
              </a:r>
              <a:r>
                <a:rPr lang="en-US" sz="1100" i="1" dirty="0">
                  <a:solidFill>
                    <a:schemeClr val="bg1"/>
                  </a:solidFill>
                  <a:latin typeface="Times New Roman" pitchFamily="18" charset="0"/>
                  <a:cs typeface="Times New Roman" pitchFamily="18" charset="0"/>
                </a:rPr>
                <a:t> </a:t>
              </a:r>
              <a:endParaRPr lang="en-US" sz="1100" i="1" baseline="-25000" dirty="0">
                <a:solidFill>
                  <a:schemeClr val="bg1"/>
                </a:solidFill>
                <a:latin typeface="Times New Roman" pitchFamily="18" charset="0"/>
                <a:cs typeface="Times New Roman" pitchFamily="18" charset="0"/>
              </a:endParaRPr>
            </a:p>
          </p:txBody>
        </p:sp>
        <p:sp>
          <p:nvSpPr>
            <p:cNvPr id="44" name="Rectangle 43"/>
            <p:cNvSpPr/>
            <p:nvPr/>
          </p:nvSpPr>
          <p:spPr>
            <a:xfrm rot="16200000">
              <a:off x="4351556" y="4849602"/>
              <a:ext cx="537805" cy="283903"/>
            </a:xfrm>
            <a:prstGeom prst="rect">
              <a:avLst/>
            </a:prstGeom>
          </p:spPr>
          <p:txBody>
            <a:bodyPr wrap="none">
              <a:spAutoFit/>
            </a:bodyPr>
            <a:lstStyle/>
            <a:p>
              <a:pPr algn="ctr"/>
              <a:r>
                <a:rPr lang="en-US" sz="1100" i="1" dirty="0" smtClean="0">
                  <a:solidFill>
                    <a:schemeClr val="bg1"/>
                  </a:solidFill>
                  <a:latin typeface="Times New Roman" pitchFamily="18" charset="0"/>
                  <a:cs typeface="Times New Roman" pitchFamily="18" charset="0"/>
                </a:rPr>
                <a:t>U(%)</a:t>
              </a:r>
              <a:endParaRPr lang="en-US" sz="1100" i="1" baseline="-25000" dirty="0">
                <a:solidFill>
                  <a:schemeClr val="bg1"/>
                </a:solidFill>
                <a:latin typeface="Times New Roman" pitchFamily="18" charset="0"/>
                <a:cs typeface="Times New Roman" pitchFamily="18" charset="0"/>
              </a:endParaRPr>
            </a:p>
          </p:txBody>
        </p:sp>
        <p:grpSp>
          <p:nvGrpSpPr>
            <p:cNvPr id="10" name="Group 5"/>
            <p:cNvGrpSpPr/>
            <p:nvPr/>
          </p:nvGrpSpPr>
          <p:grpSpPr>
            <a:xfrm>
              <a:off x="4671630" y="3745180"/>
              <a:ext cx="523370" cy="2749473"/>
              <a:chOff x="4807500" y="3745180"/>
              <a:chExt cx="296444" cy="2749473"/>
            </a:xfrm>
          </p:grpSpPr>
          <p:sp>
            <p:nvSpPr>
              <p:cNvPr id="45" name="Rectangle 44"/>
              <p:cNvSpPr/>
              <p:nvPr/>
            </p:nvSpPr>
            <p:spPr>
              <a:xfrm>
                <a:off x="4859212" y="3745180"/>
                <a:ext cx="176979" cy="2308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0</a:t>
                </a:r>
                <a:endParaRPr lang="en-US" sz="900" i="1" baseline="-25000" dirty="0">
                  <a:solidFill>
                    <a:schemeClr val="bg1"/>
                  </a:solidFill>
                  <a:latin typeface="Times New Roman" pitchFamily="18" charset="0"/>
                  <a:cs typeface="Times New Roman" pitchFamily="18" charset="0"/>
                </a:endParaRPr>
              </a:p>
            </p:txBody>
          </p:sp>
          <p:sp>
            <p:nvSpPr>
              <p:cNvPr id="46" name="Rectangle 45"/>
              <p:cNvSpPr/>
              <p:nvPr/>
            </p:nvSpPr>
            <p:spPr>
              <a:xfrm>
                <a:off x="4807500" y="4209585"/>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20</a:t>
                </a:r>
                <a:endParaRPr lang="en-US" sz="900" i="1" baseline="-25000" dirty="0">
                  <a:solidFill>
                    <a:schemeClr val="bg1"/>
                  </a:solidFill>
                  <a:latin typeface="Times New Roman" pitchFamily="18" charset="0"/>
                  <a:cs typeface="Times New Roman" pitchFamily="18" charset="0"/>
                </a:endParaRPr>
              </a:p>
            </p:txBody>
          </p:sp>
          <p:sp>
            <p:nvSpPr>
              <p:cNvPr id="47" name="Rectangle 46"/>
              <p:cNvSpPr/>
              <p:nvPr/>
            </p:nvSpPr>
            <p:spPr>
              <a:xfrm>
                <a:off x="4807500" y="4651203"/>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40</a:t>
                </a:r>
                <a:endParaRPr lang="en-US" sz="900" i="1" baseline="-25000" dirty="0">
                  <a:solidFill>
                    <a:schemeClr val="bg1"/>
                  </a:solidFill>
                  <a:latin typeface="Times New Roman" pitchFamily="18" charset="0"/>
                  <a:cs typeface="Times New Roman" pitchFamily="18" charset="0"/>
                </a:endParaRPr>
              </a:p>
            </p:txBody>
          </p:sp>
          <p:sp>
            <p:nvSpPr>
              <p:cNvPr id="48" name="Rectangle 47"/>
              <p:cNvSpPr/>
              <p:nvPr/>
            </p:nvSpPr>
            <p:spPr>
              <a:xfrm>
                <a:off x="4809099" y="5986822"/>
                <a:ext cx="294845" cy="507831"/>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100</a:t>
                </a:r>
                <a:endParaRPr lang="en-US" sz="900" i="1" baseline="-25000" dirty="0">
                  <a:solidFill>
                    <a:schemeClr val="bg1"/>
                  </a:solidFill>
                  <a:latin typeface="Times New Roman" pitchFamily="18" charset="0"/>
                  <a:cs typeface="Times New Roman" pitchFamily="18" charset="0"/>
                </a:endParaRPr>
              </a:p>
            </p:txBody>
          </p:sp>
          <p:sp>
            <p:nvSpPr>
              <p:cNvPr id="49" name="Rectangle 48"/>
              <p:cNvSpPr/>
              <p:nvPr/>
            </p:nvSpPr>
            <p:spPr>
              <a:xfrm>
                <a:off x="4807500" y="5555424"/>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80</a:t>
                </a:r>
                <a:endParaRPr lang="en-US" sz="900" i="1" baseline="-25000" dirty="0">
                  <a:solidFill>
                    <a:schemeClr val="bg1"/>
                  </a:solidFill>
                  <a:latin typeface="Times New Roman" pitchFamily="18" charset="0"/>
                  <a:cs typeface="Times New Roman" pitchFamily="18" charset="0"/>
                </a:endParaRPr>
              </a:p>
            </p:txBody>
          </p:sp>
          <p:sp>
            <p:nvSpPr>
              <p:cNvPr id="50" name="Rectangle 49"/>
              <p:cNvSpPr/>
              <p:nvPr/>
            </p:nvSpPr>
            <p:spPr>
              <a:xfrm>
                <a:off x="4807500" y="5115022"/>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60</a:t>
                </a:r>
                <a:endParaRPr lang="en-US" sz="900" i="1" baseline="-25000" dirty="0">
                  <a:solidFill>
                    <a:schemeClr val="bg1"/>
                  </a:solidFill>
                  <a:latin typeface="Times New Roman" pitchFamily="18" charset="0"/>
                  <a:cs typeface="Times New Roman" pitchFamily="18" charset="0"/>
                </a:endParaRPr>
              </a:p>
            </p:txBody>
          </p:sp>
        </p:grpSp>
        <p:sp>
          <p:nvSpPr>
            <p:cNvPr id="51" name="Rectangle 50"/>
            <p:cNvSpPr/>
            <p:nvPr/>
          </p:nvSpPr>
          <p:spPr>
            <a:xfrm>
              <a:off x="4853983" y="6112341"/>
              <a:ext cx="433268" cy="466027"/>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0.01</a:t>
              </a:r>
              <a:endParaRPr lang="en-US" sz="1100" dirty="0">
                <a:solidFill>
                  <a:schemeClr val="bg1"/>
                </a:solidFill>
                <a:latin typeface="Times New Roman" pitchFamily="18" charset="0"/>
                <a:cs typeface="Times New Roman" pitchFamily="18" charset="0"/>
              </a:endParaRPr>
            </a:p>
          </p:txBody>
        </p:sp>
        <p:sp>
          <p:nvSpPr>
            <p:cNvPr id="52" name="Rectangle 51"/>
            <p:cNvSpPr/>
            <p:nvPr/>
          </p:nvSpPr>
          <p:spPr>
            <a:xfrm>
              <a:off x="6034032" y="6112341"/>
              <a:ext cx="433268" cy="282945"/>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0.1</a:t>
              </a:r>
              <a:endParaRPr lang="en-US" sz="1100" dirty="0">
                <a:solidFill>
                  <a:schemeClr val="bg1"/>
                </a:solidFill>
                <a:latin typeface="Times New Roman" pitchFamily="18" charset="0"/>
                <a:cs typeface="Times New Roman" pitchFamily="18" charset="0"/>
              </a:endParaRPr>
            </a:p>
          </p:txBody>
        </p:sp>
        <p:sp>
          <p:nvSpPr>
            <p:cNvPr id="53" name="Rectangle 52"/>
            <p:cNvSpPr/>
            <p:nvPr/>
          </p:nvSpPr>
          <p:spPr>
            <a:xfrm>
              <a:off x="7225536" y="6112341"/>
              <a:ext cx="433268" cy="282945"/>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1.0</a:t>
              </a:r>
              <a:endParaRPr lang="en-US" sz="1100" dirty="0">
                <a:solidFill>
                  <a:schemeClr val="bg1"/>
                </a:solidFill>
                <a:latin typeface="Times New Roman" pitchFamily="18" charset="0"/>
                <a:cs typeface="Times New Roman" pitchFamily="18" charset="0"/>
              </a:endParaRPr>
            </a:p>
          </p:txBody>
        </p:sp>
        <p:sp>
          <p:nvSpPr>
            <p:cNvPr id="54" name="Rectangle 53"/>
            <p:cNvSpPr/>
            <p:nvPr/>
          </p:nvSpPr>
          <p:spPr>
            <a:xfrm>
              <a:off x="8470537" y="6112341"/>
              <a:ext cx="338218" cy="466027"/>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10</a:t>
              </a:r>
              <a:endParaRPr lang="en-US" sz="1100" dirty="0">
                <a:solidFill>
                  <a:schemeClr val="bg1"/>
                </a:solidFill>
                <a:latin typeface="Times New Roman" pitchFamily="18" charset="0"/>
                <a:cs typeface="Times New Roman" pitchFamily="18" charset="0"/>
              </a:endParaRPr>
            </a:p>
          </p:txBody>
        </p:sp>
        <p:sp>
          <p:nvSpPr>
            <p:cNvPr id="55" name="Rectangle 54"/>
            <p:cNvSpPr/>
            <p:nvPr/>
          </p:nvSpPr>
          <p:spPr>
            <a:xfrm>
              <a:off x="5000698" y="3842321"/>
              <a:ext cx="3589369" cy="2256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1" name="TextBox 10"/>
          <p:cNvSpPr txBox="1"/>
          <p:nvPr/>
        </p:nvSpPr>
        <p:spPr>
          <a:xfrm>
            <a:off x="98021" y="4416721"/>
            <a:ext cx="4020652" cy="369332"/>
          </a:xfrm>
          <a:prstGeom prst="rect">
            <a:avLst/>
          </a:prstGeom>
          <a:noFill/>
        </p:spPr>
        <p:txBody>
          <a:bodyPr wrap="none" rtlCol="0">
            <a:spAutoFit/>
          </a:bodyPr>
          <a:lstStyle/>
          <a:p>
            <a:r>
              <a:rPr lang="en-US" dirty="0" smtClean="0">
                <a:solidFill>
                  <a:schemeClr val="bg1"/>
                </a:solidFill>
                <a:latin typeface="Times New Roman" pitchFamily="18" charset="0"/>
                <a:cs typeface="Times New Roman" pitchFamily="18" charset="0"/>
              </a:rPr>
              <a:t>Use the figure shown here …..  U = 36% </a:t>
            </a:r>
            <a:endParaRPr lang="en-US" dirty="0">
              <a:solidFill>
                <a:schemeClr val="bg1"/>
              </a:solidFill>
              <a:latin typeface="Times New Roman" pitchFamily="18" charset="0"/>
              <a:cs typeface="Times New Roman" pitchFamily="18" charset="0"/>
            </a:endParaRPr>
          </a:p>
        </p:txBody>
      </p:sp>
      <p:graphicFrame>
        <p:nvGraphicFramePr>
          <p:cNvPr id="82" name="Object 81"/>
          <p:cNvGraphicFramePr>
            <a:graphicFrameLocks noChangeAspect="1"/>
          </p:cNvGraphicFramePr>
          <p:nvPr>
            <p:extLst>
              <p:ext uri="{D42A27DB-BD31-4B8C-83A1-F6EECF244321}">
                <p14:modId xmlns:p14="http://schemas.microsoft.com/office/powerpoint/2010/main" val="4248944240"/>
              </p:ext>
            </p:extLst>
          </p:nvPr>
        </p:nvGraphicFramePr>
        <p:xfrm>
          <a:off x="98021" y="5307013"/>
          <a:ext cx="4600575" cy="363537"/>
        </p:xfrm>
        <a:graphic>
          <a:graphicData uri="http://schemas.openxmlformats.org/presentationml/2006/ole">
            <mc:AlternateContent xmlns:mc="http://schemas.openxmlformats.org/markup-compatibility/2006">
              <mc:Choice xmlns:v="urn:schemas-microsoft-com:vml" Requires="v">
                <p:oleObj spid="_x0000_s424970" name="Equation" r:id="rId8" imgW="2869920" imgH="241200" progId="Equation.3">
                  <p:embed/>
                </p:oleObj>
              </mc:Choice>
              <mc:Fallback>
                <p:oleObj name="Equation" r:id="rId8" imgW="2869920" imgH="2412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21" y="5307013"/>
                        <a:ext cx="4600575" cy="36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82"/>
          <p:cNvGrpSpPr/>
          <p:nvPr/>
        </p:nvGrpSpPr>
        <p:grpSpPr>
          <a:xfrm>
            <a:off x="6643906" y="1781007"/>
            <a:ext cx="2537474" cy="1595235"/>
            <a:chOff x="4946456" y="2365675"/>
            <a:chExt cx="5056271" cy="3211567"/>
          </a:xfrm>
        </p:grpSpPr>
        <p:cxnSp>
          <p:nvCxnSpPr>
            <p:cNvPr id="84" name="Straight Arrow Connector 83"/>
            <p:cNvCxnSpPr/>
            <p:nvPr/>
          </p:nvCxnSpPr>
          <p:spPr>
            <a:xfrm flipV="1">
              <a:off x="5562600" y="3191479"/>
              <a:ext cx="0" cy="183772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562600" y="5029200"/>
              <a:ext cx="32766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562600" y="3929063"/>
              <a:ext cx="1295400" cy="1100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858000" y="3929063"/>
              <a:ext cx="18300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858000" y="3929063"/>
              <a:ext cx="0" cy="1100137"/>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7620000" y="3929063"/>
              <a:ext cx="0" cy="11001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7278398" y="4148551"/>
              <a:ext cx="821549" cy="681585"/>
            </a:xfrm>
            <a:prstGeom prst="rect">
              <a:avLst/>
            </a:prstGeom>
            <a:solidFill>
              <a:schemeClr val="tx1"/>
            </a:solidFill>
          </p:spPr>
          <p:txBody>
            <a:bodyPr wrap="none" rtlCol="0">
              <a:spAutoFit/>
            </a:bodyPr>
            <a:lstStyle/>
            <a:p>
              <a:r>
                <a:rPr lang="en-US" sz="1600" i="1" dirty="0" smtClean="0">
                  <a:solidFill>
                    <a:schemeClr val="bg1"/>
                  </a:solidFill>
                  <a:latin typeface="Symbol" pitchFamily="18" charset="2"/>
                  <a:cs typeface="Times New Roman" pitchFamily="18" charset="0"/>
                </a:rPr>
                <a:t>D</a:t>
              </a:r>
              <a:r>
                <a:rPr lang="en-US" sz="1600" i="1" dirty="0" smtClean="0">
                  <a:solidFill>
                    <a:schemeClr val="bg1"/>
                  </a:solidFill>
                  <a:latin typeface="Times New Roman" pitchFamily="18" charset="0"/>
                  <a:cs typeface="Times New Roman" pitchFamily="18" charset="0"/>
                </a:rPr>
                <a:t>p</a:t>
              </a:r>
              <a:endParaRPr lang="en-US" sz="1600" i="1" baseline="-25000" dirty="0">
                <a:solidFill>
                  <a:schemeClr val="bg1"/>
                </a:solidFill>
                <a:latin typeface="Times New Roman" pitchFamily="18" charset="0"/>
                <a:cs typeface="Times New Roman" pitchFamily="18" charset="0"/>
              </a:endParaRPr>
            </a:p>
          </p:txBody>
        </p:sp>
        <p:sp>
          <p:nvSpPr>
            <p:cNvPr id="91" name="TextBox 90"/>
            <p:cNvSpPr txBox="1"/>
            <p:nvPr/>
          </p:nvSpPr>
          <p:spPr>
            <a:xfrm>
              <a:off x="8638670" y="4742102"/>
              <a:ext cx="1364057" cy="555401"/>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Time, t</a:t>
              </a:r>
              <a:endParaRPr lang="en-US" sz="1200" i="1" baseline="-25000" dirty="0">
                <a:solidFill>
                  <a:schemeClr val="bg1"/>
                </a:solidFill>
                <a:latin typeface="Times New Roman" pitchFamily="18" charset="0"/>
                <a:cs typeface="Times New Roman" pitchFamily="18" charset="0"/>
              </a:endParaRPr>
            </a:p>
          </p:txBody>
        </p:sp>
        <p:sp>
          <p:nvSpPr>
            <p:cNvPr id="92" name="TextBox 91"/>
            <p:cNvSpPr txBox="1"/>
            <p:nvPr/>
          </p:nvSpPr>
          <p:spPr>
            <a:xfrm>
              <a:off x="4946456" y="2365675"/>
              <a:ext cx="2059479" cy="929435"/>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Load per unit area, </a:t>
              </a:r>
              <a:r>
                <a:rPr lang="en-US" sz="1200" i="1" dirty="0" smtClean="0">
                  <a:solidFill>
                    <a:schemeClr val="bg1"/>
                  </a:solidFill>
                  <a:latin typeface="Symbol" pitchFamily="18" charset="2"/>
                  <a:cs typeface="Times New Roman" pitchFamily="18" charset="0"/>
                </a:rPr>
                <a:t>D</a:t>
              </a:r>
              <a:r>
                <a:rPr lang="en-US" sz="1200" i="1" dirty="0" smtClean="0">
                  <a:solidFill>
                    <a:schemeClr val="bg1"/>
                  </a:solidFill>
                  <a:latin typeface="Times New Roman" pitchFamily="18" charset="0"/>
                  <a:cs typeface="Times New Roman" pitchFamily="18" charset="0"/>
                </a:rPr>
                <a:t>p</a:t>
              </a:r>
              <a:endParaRPr lang="en-US" sz="1200" i="1" baseline="-25000" dirty="0">
                <a:solidFill>
                  <a:schemeClr val="bg1"/>
                </a:solidFill>
                <a:latin typeface="Times New Roman" pitchFamily="18" charset="0"/>
                <a:cs typeface="Times New Roman" pitchFamily="18" charset="0"/>
              </a:endParaRPr>
            </a:p>
          </p:txBody>
        </p:sp>
        <p:sp>
          <p:nvSpPr>
            <p:cNvPr id="93" name="TextBox 92"/>
            <p:cNvSpPr txBox="1"/>
            <p:nvPr/>
          </p:nvSpPr>
          <p:spPr>
            <a:xfrm>
              <a:off x="5660064" y="5019581"/>
              <a:ext cx="2034499" cy="557661"/>
            </a:xfrm>
            <a:prstGeom prst="rect">
              <a:avLst/>
            </a:prstGeom>
            <a:noFill/>
          </p:spPr>
          <p:txBody>
            <a:bodyPr wrap="square" rtlCol="0">
              <a:spAutoFit/>
            </a:bodyPr>
            <a:lstStyle/>
            <a:p>
              <a:r>
                <a:rPr lang="en-US" sz="1200" b="1" i="1" dirty="0" smtClean="0">
                  <a:solidFill>
                    <a:srgbClr val="FF0000"/>
                  </a:solidFill>
                  <a:latin typeface="Times New Roman" pitchFamily="18" charset="0"/>
                  <a:cs typeface="Times New Roman" pitchFamily="18" charset="0"/>
                </a:rPr>
                <a:t>t</a:t>
              </a:r>
              <a:r>
                <a:rPr lang="en-US" sz="1200" b="1" i="1" baseline="-25000" dirty="0" smtClean="0">
                  <a:solidFill>
                    <a:srgbClr val="FF0000"/>
                  </a:solidFill>
                  <a:latin typeface="Times New Roman" pitchFamily="18" charset="0"/>
                  <a:cs typeface="Times New Roman" pitchFamily="18" charset="0"/>
                </a:rPr>
                <a:t>c</a:t>
              </a:r>
              <a:r>
                <a:rPr lang="en-US" sz="1200" b="1" i="1" dirty="0" smtClean="0">
                  <a:solidFill>
                    <a:srgbClr val="FF0000"/>
                  </a:solidFill>
                  <a:latin typeface="Times New Roman" pitchFamily="18" charset="0"/>
                  <a:cs typeface="Times New Roman" pitchFamily="18" charset="0"/>
                </a:rPr>
                <a:t> = 15 days</a:t>
              </a:r>
              <a:endParaRPr lang="en-US" sz="1200" b="1" i="1" baseline="-25000" dirty="0">
                <a:solidFill>
                  <a:srgbClr val="FF0000"/>
                </a:solidFill>
                <a:latin typeface="Times New Roman" pitchFamily="18" charset="0"/>
                <a:cs typeface="Times New Roman" pitchFamily="18" charset="0"/>
              </a:endParaRPr>
            </a:p>
          </p:txBody>
        </p:sp>
      </p:grpSp>
      <p:cxnSp>
        <p:nvCxnSpPr>
          <p:cNvPr id="95" name="Straight Arrow Connector 94"/>
          <p:cNvCxnSpPr/>
          <p:nvPr/>
        </p:nvCxnSpPr>
        <p:spPr>
          <a:xfrm rot="5400000">
            <a:off x="7920507" y="2833352"/>
            <a:ext cx="54091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746857" y="3161491"/>
            <a:ext cx="1397143" cy="276999"/>
          </a:xfrm>
          <a:prstGeom prst="rect">
            <a:avLst/>
          </a:prstGeom>
          <a:noFill/>
        </p:spPr>
        <p:txBody>
          <a:bodyPr wrap="square" rtlCol="0">
            <a:spAutoFit/>
          </a:bodyPr>
          <a:lstStyle/>
          <a:p>
            <a:r>
              <a:rPr lang="en-US" sz="1200" b="1" i="1" dirty="0" smtClean="0">
                <a:solidFill>
                  <a:srgbClr val="FF0000"/>
                </a:solidFill>
                <a:latin typeface="Times New Roman" pitchFamily="18" charset="0"/>
                <a:cs typeface="Times New Roman" pitchFamily="18" charset="0"/>
              </a:rPr>
              <a:t>t</a:t>
            </a:r>
            <a:r>
              <a:rPr lang="en-US" sz="1200" b="1" i="1" baseline="-25000" dirty="0" smtClean="0">
                <a:solidFill>
                  <a:srgbClr val="FF0000"/>
                </a:solidFill>
                <a:latin typeface="Times New Roman" pitchFamily="18" charset="0"/>
                <a:cs typeface="Times New Roman" pitchFamily="18" charset="0"/>
              </a:rPr>
              <a:t>40mm</a:t>
            </a:r>
            <a:r>
              <a:rPr lang="en-US" sz="1200" b="1" i="1" dirty="0" smtClean="0">
                <a:solidFill>
                  <a:srgbClr val="FF0000"/>
                </a:solidFill>
                <a:latin typeface="Times New Roman" pitchFamily="18" charset="0"/>
                <a:cs typeface="Times New Roman" pitchFamily="18" charset="0"/>
              </a:rPr>
              <a:t> = 31.6 days</a:t>
            </a:r>
            <a:endParaRPr lang="en-US" sz="1200" b="1" i="1" baseline="-25000" dirty="0">
              <a:solidFill>
                <a:srgbClr val="FF0000"/>
              </a:solidFill>
              <a:latin typeface="Times New Roman" pitchFamily="18" charset="0"/>
              <a:cs typeface="Times New Roman" pitchFamily="18" charset="0"/>
            </a:endParaRPr>
          </a:p>
        </p:txBody>
      </p:sp>
      <p:cxnSp>
        <p:nvCxnSpPr>
          <p:cNvPr id="98" name="Straight Arrow Connector 97"/>
          <p:cNvCxnSpPr/>
          <p:nvPr/>
        </p:nvCxnSpPr>
        <p:spPr>
          <a:xfrm rot="5400000">
            <a:off x="7701567" y="1957588"/>
            <a:ext cx="1017431" cy="90152"/>
          </a:xfrm>
          <a:prstGeom prst="straightConnector1">
            <a:avLst/>
          </a:prstGeom>
          <a:ln>
            <a:solidFill>
              <a:srgbClr val="007635"/>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7315199" y="389397"/>
            <a:ext cx="1976718" cy="1169551"/>
          </a:xfrm>
          <a:prstGeom prst="rect">
            <a:avLst/>
          </a:prstGeom>
          <a:noFill/>
        </p:spPr>
        <p:txBody>
          <a:bodyPr wrap="square" rtlCol="0">
            <a:spAutoFit/>
          </a:bodyPr>
          <a:lstStyle/>
          <a:p>
            <a:pPr algn="ctr"/>
            <a:r>
              <a:rPr lang="en-US" sz="1400" dirty="0" smtClean="0">
                <a:solidFill>
                  <a:srgbClr val="007635"/>
                </a:solidFill>
              </a:rPr>
              <a:t>We need to find the degree of consolidation at </a:t>
            </a:r>
          </a:p>
          <a:p>
            <a:pPr algn="ctr"/>
            <a:r>
              <a:rPr lang="en-US" sz="1400" dirty="0" smtClean="0">
                <a:solidFill>
                  <a:srgbClr val="007635"/>
                </a:solidFill>
              </a:rPr>
              <a:t>31.6days if the load has been ramped</a:t>
            </a:r>
            <a:endParaRPr lang="en-US" sz="1400" dirty="0">
              <a:solidFill>
                <a:srgbClr val="007635"/>
              </a:solidFill>
            </a:endParaRPr>
          </a:p>
        </p:txBody>
      </p:sp>
      <p:cxnSp>
        <p:nvCxnSpPr>
          <p:cNvPr id="101" name="Straight Arrow Connector 100"/>
          <p:cNvCxnSpPr/>
          <p:nvPr/>
        </p:nvCxnSpPr>
        <p:spPr>
          <a:xfrm rot="16200000" flipV="1">
            <a:off x="5866328" y="5518597"/>
            <a:ext cx="1519707" cy="12879"/>
          </a:xfrm>
          <a:prstGeom prst="straightConnector1">
            <a:avLst/>
          </a:prstGeom>
          <a:ln>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0800000" flipV="1">
            <a:off x="5267459" y="4765182"/>
            <a:ext cx="1352282" cy="12879"/>
          </a:xfrm>
          <a:prstGeom prst="straightConnector1">
            <a:avLst/>
          </a:prstGeom>
          <a:ln>
            <a:solidFill>
              <a:srgbClr val="0562AF"/>
            </a:solidFill>
            <a:tailEnd type="arrow"/>
          </a:ln>
        </p:spPr>
        <p:style>
          <a:lnRef idx="1">
            <a:schemeClr val="accent1"/>
          </a:lnRef>
          <a:fillRef idx="0">
            <a:schemeClr val="accent1"/>
          </a:fillRef>
          <a:effectRef idx="0">
            <a:schemeClr val="accent1"/>
          </a:effectRef>
          <a:fontRef idx="minor">
            <a:schemeClr val="tx1"/>
          </a:fontRef>
        </p:style>
      </p:cxnSp>
      <p:sp>
        <p:nvSpPr>
          <p:cNvPr id="104" name="Freeform 103"/>
          <p:cNvSpPr/>
          <p:nvPr/>
        </p:nvSpPr>
        <p:spPr>
          <a:xfrm>
            <a:off x="3503055" y="2691684"/>
            <a:ext cx="4969634" cy="1210615"/>
          </a:xfrm>
          <a:custGeom>
            <a:avLst/>
            <a:gdLst>
              <a:gd name="connsiteX0" fmla="*/ 4855335 w 5145109"/>
              <a:gd name="connsiteY0" fmla="*/ 708339 h 927279"/>
              <a:gd name="connsiteX1" fmla="*/ 4803819 w 5145109"/>
              <a:gd name="connsiteY1" fmla="*/ 927279 h 927279"/>
              <a:gd name="connsiteX2" fmla="*/ 2807594 w 5145109"/>
              <a:gd name="connsiteY2" fmla="*/ 708339 h 927279"/>
              <a:gd name="connsiteX3" fmla="*/ 1068946 w 5145109"/>
              <a:gd name="connsiteY3" fmla="*/ 25758 h 927279"/>
              <a:gd name="connsiteX4" fmla="*/ 0 w 5145109"/>
              <a:gd name="connsiteY4" fmla="*/ 553792 h 927279"/>
              <a:gd name="connsiteX0" fmla="*/ 4855335 w 4855335"/>
              <a:gd name="connsiteY0" fmla="*/ 708339 h 822102"/>
              <a:gd name="connsiteX1" fmla="*/ 2807594 w 4855335"/>
              <a:gd name="connsiteY1" fmla="*/ 708339 h 822102"/>
              <a:gd name="connsiteX2" fmla="*/ 1068946 w 4855335"/>
              <a:gd name="connsiteY2" fmla="*/ 25758 h 822102"/>
              <a:gd name="connsiteX3" fmla="*/ 0 w 4855335"/>
              <a:gd name="connsiteY3" fmla="*/ 553792 h 822102"/>
              <a:gd name="connsiteX0" fmla="*/ 4855335 w 4969634"/>
              <a:gd name="connsiteY0" fmla="*/ 708339 h 1210615"/>
              <a:gd name="connsiteX1" fmla="*/ 2807594 w 4969634"/>
              <a:gd name="connsiteY1" fmla="*/ 708339 h 1210615"/>
              <a:gd name="connsiteX2" fmla="*/ 1068946 w 4969634"/>
              <a:gd name="connsiteY2" fmla="*/ 25758 h 1210615"/>
              <a:gd name="connsiteX3" fmla="*/ 0 w 4969634"/>
              <a:gd name="connsiteY3" fmla="*/ 553792 h 1210615"/>
              <a:gd name="connsiteX0" fmla="*/ 4855335 w 4969634"/>
              <a:gd name="connsiteY0" fmla="*/ 708339 h 1210615"/>
              <a:gd name="connsiteX1" fmla="*/ 2807594 w 4969634"/>
              <a:gd name="connsiteY1" fmla="*/ 708339 h 1210615"/>
              <a:gd name="connsiteX2" fmla="*/ 1068946 w 4969634"/>
              <a:gd name="connsiteY2" fmla="*/ 25758 h 1210615"/>
              <a:gd name="connsiteX3" fmla="*/ 0 w 4969634"/>
              <a:gd name="connsiteY3" fmla="*/ 553792 h 1210615"/>
              <a:gd name="connsiteX0" fmla="*/ 4855335 w 4969634"/>
              <a:gd name="connsiteY0" fmla="*/ 708339 h 1210615"/>
              <a:gd name="connsiteX1" fmla="*/ 2807594 w 4969634"/>
              <a:gd name="connsiteY1" fmla="*/ 708339 h 1210615"/>
              <a:gd name="connsiteX2" fmla="*/ 1068946 w 4969634"/>
              <a:gd name="connsiteY2" fmla="*/ 25758 h 1210615"/>
              <a:gd name="connsiteX3" fmla="*/ 0 w 4969634"/>
              <a:gd name="connsiteY3" fmla="*/ 553792 h 1210615"/>
              <a:gd name="connsiteX0" fmla="*/ 4855335 w 4969634"/>
              <a:gd name="connsiteY0" fmla="*/ 708339 h 1210615"/>
              <a:gd name="connsiteX1" fmla="*/ 2807594 w 4969634"/>
              <a:gd name="connsiteY1" fmla="*/ 708339 h 1210615"/>
              <a:gd name="connsiteX2" fmla="*/ 1068946 w 4969634"/>
              <a:gd name="connsiteY2" fmla="*/ 25758 h 1210615"/>
              <a:gd name="connsiteX3" fmla="*/ 0 w 4969634"/>
              <a:gd name="connsiteY3" fmla="*/ 553792 h 1210615"/>
            </a:gdLst>
            <a:ahLst/>
            <a:cxnLst>
              <a:cxn ang="0">
                <a:pos x="connsiteX0" y="connsiteY0"/>
              </a:cxn>
              <a:cxn ang="0">
                <a:pos x="connsiteX1" y="connsiteY1"/>
              </a:cxn>
              <a:cxn ang="0">
                <a:pos x="connsiteX2" y="connsiteY2"/>
              </a:cxn>
              <a:cxn ang="0">
                <a:pos x="connsiteX3" y="connsiteY3"/>
              </a:cxn>
            </a:cxnLst>
            <a:rect l="l" t="t" r="r" b="b"/>
            <a:pathLst>
              <a:path w="4969634" h="1210615">
                <a:moveTo>
                  <a:pt x="4855335" y="708339"/>
                </a:moveTo>
                <a:cubicBezTo>
                  <a:pt x="4969634" y="1210615"/>
                  <a:pt x="3387144" y="938012"/>
                  <a:pt x="2807594" y="708339"/>
                </a:cubicBezTo>
                <a:cubicBezTo>
                  <a:pt x="2228044" y="478666"/>
                  <a:pt x="1536878" y="51516"/>
                  <a:pt x="1068946" y="25758"/>
                </a:cubicBezTo>
                <a:cubicBezTo>
                  <a:pt x="601014" y="0"/>
                  <a:pt x="300507" y="276896"/>
                  <a:pt x="0" y="553792"/>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TextBox 104"/>
          <p:cNvSpPr txBox="1"/>
          <p:nvPr/>
        </p:nvSpPr>
        <p:spPr>
          <a:xfrm>
            <a:off x="0" y="1171978"/>
            <a:ext cx="3593206" cy="307777"/>
          </a:xfrm>
          <a:prstGeom prst="rect">
            <a:avLst/>
          </a:prstGeom>
          <a:noFill/>
        </p:spPr>
        <p:txBody>
          <a:bodyPr wrap="square" rtlCol="0">
            <a:spAutoFit/>
          </a:bodyPr>
          <a:lstStyle/>
          <a:p>
            <a:r>
              <a:rPr lang="en-US" sz="1400" u="sng" dirty="0" smtClean="0">
                <a:solidFill>
                  <a:srgbClr val="0562AF"/>
                </a:solidFill>
                <a:latin typeface="Times New Roman" pitchFamily="18" charset="0"/>
                <a:cs typeface="Times New Roman" pitchFamily="18" charset="0"/>
              </a:rPr>
              <a:t>c- Settlement if the load is ramped for 15 days </a:t>
            </a:r>
            <a:endParaRPr lang="en-US" sz="1400" u="sng" dirty="0">
              <a:solidFill>
                <a:srgbClr val="0562AF"/>
              </a:solidFill>
              <a:latin typeface="Times New Roman" pitchFamily="18" charset="0"/>
              <a:cs typeface="Times New Roman" pitchFamily="18" charset="0"/>
            </a:endParaRPr>
          </a:p>
        </p:txBody>
      </p:sp>
      <p:sp>
        <p:nvSpPr>
          <p:cNvPr id="106" name="Freeform 105"/>
          <p:cNvSpPr/>
          <p:nvPr/>
        </p:nvSpPr>
        <p:spPr>
          <a:xfrm>
            <a:off x="3438659" y="1307206"/>
            <a:ext cx="3812147" cy="1539025"/>
          </a:xfrm>
          <a:custGeom>
            <a:avLst/>
            <a:gdLst>
              <a:gd name="connsiteX0" fmla="*/ 0 w 4636395"/>
              <a:gd name="connsiteY0" fmla="*/ 32197 h 1539025"/>
              <a:gd name="connsiteX1" fmla="*/ 3078051 w 4636395"/>
              <a:gd name="connsiteY1" fmla="*/ 251138 h 1539025"/>
              <a:gd name="connsiteX2" fmla="*/ 4636395 w 4636395"/>
              <a:gd name="connsiteY2" fmla="*/ 1539025 h 1539025"/>
            </a:gdLst>
            <a:ahLst/>
            <a:cxnLst>
              <a:cxn ang="0">
                <a:pos x="connsiteX0" y="connsiteY0"/>
              </a:cxn>
              <a:cxn ang="0">
                <a:pos x="connsiteX1" y="connsiteY1"/>
              </a:cxn>
              <a:cxn ang="0">
                <a:pos x="connsiteX2" y="connsiteY2"/>
              </a:cxn>
            </a:cxnLst>
            <a:rect l="l" t="t" r="r" b="b"/>
            <a:pathLst>
              <a:path w="4636395" h="1539025">
                <a:moveTo>
                  <a:pt x="0" y="32197"/>
                </a:moveTo>
                <a:cubicBezTo>
                  <a:pt x="1152659" y="16098"/>
                  <a:pt x="2305319" y="0"/>
                  <a:pt x="3078051" y="251138"/>
                </a:cubicBezTo>
                <a:cubicBezTo>
                  <a:pt x="3850783" y="502276"/>
                  <a:pt x="4243589" y="1020650"/>
                  <a:pt x="4636395" y="1539025"/>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12501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9" name="Rectangle 8"/>
          <p:cNvSpPr/>
          <p:nvPr/>
        </p:nvSpPr>
        <p:spPr>
          <a:xfrm>
            <a:off x="199621" y="716701"/>
            <a:ext cx="2416579" cy="646331"/>
          </a:xfrm>
          <a:prstGeom prst="rect">
            <a:avLst/>
          </a:prstGeom>
        </p:spPr>
        <p:txBody>
          <a:bodyPr wrap="square">
            <a:spAutoFit/>
          </a:bodyPr>
          <a:lstStyle/>
          <a:p>
            <a:r>
              <a:rPr lang="en-US" u="sng" dirty="0" smtClean="0">
                <a:solidFill>
                  <a:schemeClr val="bg1"/>
                </a:solidFill>
              </a:rPr>
              <a:t>Example </a:t>
            </a:r>
            <a:r>
              <a:rPr lang="en-US" dirty="0" smtClean="0">
                <a:solidFill>
                  <a:schemeClr val="bg1"/>
                </a:solidFill>
              </a:rPr>
              <a:t>(continued):</a:t>
            </a:r>
            <a:endParaRPr lang="en-US" u="sng" dirty="0" smtClean="0">
              <a:solidFill>
                <a:schemeClr val="bg1"/>
              </a:solidFill>
            </a:endParaRPr>
          </a:p>
          <a:p>
            <a:endParaRPr lang="en-US" u="sng" dirty="0" smtClean="0">
              <a:solidFill>
                <a:schemeClr val="bg1"/>
              </a:solidFill>
            </a:endParaRPr>
          </a:p>
        </p:txBody>
      </p:sp>
      <p:grpSp>
        <p:nvGrpSpPr>
          <p:cNvPr id="7" name="Group 6"/>
          <p:cNvGrpSpPr/>
          <p:nvPr/>
        </p:nvGrpSpPr>
        <p:grpSpPr>
          <a:xfrm>
            <a:off x="4726704" y="3914999"/>
            <a:ext cx="4330248" cy="2833188"/>
            <a:chOff x="4478507" y="3745180"/>
            <a:chExt cx="4330248" cy="2833188"/>
          </a:xfrm>
        </p:grpSpPr>
        <p:cxnSp>
          <p:nvCxnSpPr>
            <p:cNvPr id="13" name="Straight Connector 12"/>
            <p:cNvCxnSpPr/>
            <p:nvPr/>
          </p:nvCxnSpPr>
          <p:spPr>
            <a:xfrm>
              <a:off x="5001805" y="4061866"/>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01805" y="4513977"/>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01805" y="4740032"/>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1805" y="4966087"/>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01805" y="5192143"/>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01805" y="5418198"/>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01805" y="5644254"/>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01805" y="5870311"/>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001805" y="4287922"/>
              <a:ext cx="358936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343643" y="3855624"/>
              <a:ext cx="832278" cy="2247947"/>
              <a:chOff x="2002636" y="1512887"/>
              <a:chExt cx="1462087" cy="3962400"/>
            </a:xfrm>
          </p:grpSpPr>
          <p:cxnSp>
            <p:nvCxnSpPr>
              <p:cNvPr id="73" name="Straight Connector 72"/>
              <p:cNvCxnSpPr/>
              <p:nvPr/>
            </p:nvCxnSpPr>
            <p:spPr>
              <a:xfrm flipV="1">
                <a:off x="34647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376617"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2742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157542"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007523"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2845599"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45574"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002636"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371730" y="15128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537839" y="3842114"/>
              <a:ext cx="832278" cy="2247947"/>
              <a:chOff x="2002636" y="1474787"/>
              <a:chExt cx="1462087" cy="3962400"/>
            </a:xfrm>
          </p:grpSpPr>
          <p:cxnSp>
            <p:nvCxnSpPr>
              <p:cNvPr id="64" name="Straight Connector 63"/>
              <p:cNvCxnSpPr/>
              <p:nvPr/>
            </p:nvCxnSpPr>
            <p:spPr>
              <a:xfrm flipV="1">
                <a:off x="34647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376617"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2742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157542"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0075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845599"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2645574"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002636"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371730"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746699" y="3840763"/>
              <a:ext cx="782125" cy="2247947"/>
              <a:chOff x="2002636" y="1474787"/>
              <a:chExt cx="1373981" cy="3962400"/>
            </a:xfrm>
          </p:grpSpPr>
          <p:cxnSp>
            <p:nvCxnSpPr>
              <p:cNvPr id="56" name="Straight Connector 55"/>
              <p:cNvCxnSpPr/>
              <p:nvPr/>
            </p:nvCxnSpPr>
            <p:spPr>
              <a:xfrm flipV="1">
                <a:off x="3376617"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2742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57542"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007523"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845599"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645574"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002636"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371730" y="1474787"/>
                <a:ext cx="0" cy="396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Freeform 24"/>
            <p:cNvSpPr/>
            <p:nvPr/>
          </p:nvSpPr>
          <p:spPr>
            <a:xfrm>
              <a:off x="5000698" y="4080779"/>
              <a:ext cx="2819444" cy="200207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Lst>
              <a:ahLst/>
              <a:cxnLst>
                <a:cxn ang="0">
                  <a:pos x="connsiteX0" y="connsiteY0"/>
                </a:cxn>
                <a:cxn ang="0">
                  <a:pos x="connsiteX1" y="connsiteY1"/>
                </a:cxn>
                <a:cxn ang="0">
                  <a:pos x="connsiteX2" y="connsiteY2"/>
                </a:cxn>
              </a:cxnLst>
              <a:rect l="l" t="t" r="r" b="b"/>
              <a:pathLst>
                <a:path w="4919662" h="3529013">
                  <a:moveTo>
                    <a:pt x="0" y="0"/>
                  </a:moveTo>
                  <a:cubicBezTo>
                    <a:pt x="3606798" y="1171576"/>
                    <a:pt x="3046411" y="3295650"/>
                    <a:pt x="4919662" y="3529013"/>
                  </a:cubicBezTo>
                  <a:lnTo>
                    <a:pt x="4919662" y="3529013"/>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6" name="Freeform 25"/>
            <p:cNvSpPr/>
            <p:nvPr/>
          </p:nvSpPr>
          <p:spPr>
            <a:xfrm>
              <a:off x="5009938" y="3894350"/>
              <a:ext cx="2805889" cy="219120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Lst>
              <a:ahLst/>
              <a:cxnLst>
                <a:cxn ang="0">
                  <a:pos x="connsiteX0" y="connsiteY0"/>
                </a:cxn>
                <a:cxn ang="0">
                  <a:pos x="connsiteX1" y="connsiteY1"/>
                </a:cxn>
              </a:cxnLst>
              <a:rect l="l" t="t" r="r" b="b"/>
              <a:pathLst>
                <a:path w="4929187" h="3862388">
                  <a:moveTo>
                    <a:pt x="0" y="0"/>
                  </a:moveTo>
                  <a:cubicBezTo>
                    <a:pt x="2654298" y="414339"/>
                    <a:pt x="3426619" y="3721893"/>
                    <a:pt x="4929187" y="3862388"/>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7" name="Freeform 26"/>
            <p:cNvSpPr/>
            <p:nvPr/>
          </p:nvSpPr>
          <p:spPr>
            <a:xfrm>
              <a:off x="5205131" y="3840763"/>
              <a:ext cx="2618829" cy="224749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Lst>
              <a:ahLst/>
              <a:cxnLst>
                <a:cxn ang="0">
                  <a:pos x="connsiteX0" y="connsiteY0"/>
                </a:cxn>
                <a:cxn ang="0">
                  <a:pos x="connsiteX1" y="connsiteY1"/>
                </a:cxn>
              </a:cxnLst>
              <a:rect l="l" t="t" r="r" b="b"/>
              <a:pathLst>
                <a:path w="4600574" h="3971926">
                  <a:moveTo>
                    <a:pt x="0" y="0"/>
                  </a:moveTo>
                  <a:cubicBezTo>
                    <a:pt x="2449510" y="90489"/>
                    <a:pt x="2769393" y="3683793"/>
                    <a:pt x="4600574" y="397192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8" name="Freeform 27"/>
            <p:cNvSpPr/>
            <p:nvPr/>
          </p:nvSpPr>
          <p:spPr>
            <a:xfrm>
              <a:off x="5375923" y="3840763"/>
              <a:ext cx="2450748" cy="2241194"/>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3962401">
                  <a:moveTo>
                    <a:pt x="0" y="0"/>
                  </a:moveTo>
                  <a:cubicBezTo>
                    <a:pt x="1240778" y="165629"/>
                    <a:pt x="1396968" y="425185"/>
                    <a:pt x="1617307" y="663575"/>
                  </a:cubicBezTo>
                  <a:cubicBezTo>
                    <a:pt x="1837646" y="901965"/>
                    <a:pt x="2060221" y="1359693"/>
                    <a:pt x="2322158" y="1801812"/>
                  </a:cubicBezTo>
                  <a:cubicBezTo>
                    <a:pt x="2584095" y="2243931"/>
                    <a:pt x="2944134" y="2956190"/>
                    <a:pt x="3274658" y="3316288"/>
                  </a:cubicBezTo>
                  <a:cubicBezTo>
                    <a:pt x="3605182" y="3676386"/>
                    <a:pt x="3845394" y="3784865"/>
                    <a:pt x="4305300" y="3962401"/>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9" name="Freeform 28"/>
            <p:cNvSpPr/>
            <p:nvPr/>
          </p:nvSpPr>
          <p:spPr>
            <a:xfrm>
              <a:off x="5639134" y="3842321"/>
              <a:ext cx="2212179" cy="2239633"/>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3957639">
                  <a:moveTo>
                    <a:pt x="0" y="0"/>
                  </a:moveTo>
                  <a:cubicBezTo>
                    <a:pt x="529435" y="102131"/>
                    <a:pt x="1085460" y="65622"/>
                    <a:pt x="1488290" y="392119"/>
                  </a:cubicBezTo>
                  <a:cubicBezTo>
                    <a:pt x="1891120" y="718616"/>
                    <a:pt x="2218540" y="1431138"/>
                    <a:pt x="2416978" y="1958981"/>
                  </a:cubicBezTo>
                  <a:cubicBezTo>
                    <a:pt x="2615416" y="2486824"/>
                    <a:pt x="2834096" y="3083197"/>
                    <a:pt x="3078966" y="3416307"/>
                  </a:cubicBezTo>
                  <a:cubicBezTo>
                    <a:pt x="3323836" y="3749417"/>
                    <a:pt x="3350816" y="3827730"/>
                    <a:pt x="3886199" y="3957639"/>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0" name="Freeform 29"/>
            <p:cNvSpPr/>
            <p:nvPr/>
          </p:nvSpPr>
          <p:spPr>
            <a:xfrm>
              <a:off x="5797735" y="3840313"/>
              <a:ext cx="2128137" cy="2242544"/>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529435" y="102131"/>
                    <a:pt x="1170392" y="98960"/>
                    <a:pt x="1569253" y="392119"/>
                  </a:cubicBezTo>
                  <a:cubicBezTo>
                    <a:pt x="1968114" y="685278"/>
                    <a:pt x="2208222" y="1202537"/>
                    <a:pt x="2393166" y="1758956"/>
                  </a:cubicBezTo>
                  <a:cubicBezTo>
                    <a:pt x="2578110" y="2315375"/>
                    <a:pt x="2854734" y="3050654"/>
                    <a:pt x="3078966" y="3416307"/>
                  </a:cubicBezTo>
                  <a:cubicBezTo>
                    <a:pt x="3303198" y="3781960"/>
                    <a:pt x="3436541" y="3837255"/>
                    <a:pt x="3738561" y="395287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1" name="Freeform 30"/>
            <p:cNvSpPr/>
            <p:nvPr/>
          </p:nvSpPr>
          <p:spPr>
            <a:xfrm>
              <a:off x="5893976" y="3842320"/>
              <a:ext cx="2128137" cy="2237834"/>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610397" y="44981"/>
                    <a:pt x="1268817" y="94991"/>
                    <a:pt x="1712128" y="354019"/>
                  </a:cubicBezTo>
                  <a:cubicBezTo>
                    <a:pt x="2155439" y="613047"/>
                    <a:pt x="2404279" y="1054106"/>
                    <a:pt x="2659866" y="1554168"/>
                  </a:cubicBezTo>
                  <a:cubicBezTo>
                    <a:pt x="2915453" y="2054230"/>
                    <a:pt x="3065871" y="2954609"/>
                    <a:pt x="3245653" y="3354394"/>
                  </a:cubicBezTo>
                  <a:cubicBezTo>
                    <a:pt x="3425435" y="3754179"/>
                    <a:pt x="3512741" y="3865830"/>
                    <a:pt x="3738561" y="395287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2" name="Freeform 31"/>
            <p:cNvSpPr/>
            <p:nvPr/>
          </p:nvSpPr>
          <p:spPr>
            <a:xfrm>
              <a:off x="6207095" y="3842320"/>
              <a:ext cx="2128137" cy="2240537"/>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61" h="3952876">
                  <a:moveTo>
                    <a:pt x="0" y="0"/>
                  </a:moveTo>
                  <a:cubicBezTo>
                    <a:pt x="610397" y="44981"/>
                    <a:pt x="1308504" y="105310"/>
                    <a:pt x="1774040" y="354019"/>
                  </a:cubicBezTo>
                  <a:cubicBezTo>
                    <a:pt x="2239576" y="602728"/>
                    <a:pt x="2517785" y="996161"/>
                    <a:pt x="2793216" y="1492255"/>
                  </a:cubicBezTo>
                  <a:cubicBezTo>
                    <a:pt x="3068647" y="1988349"/>
                    <a:pt x="3269071" y="2920479"/>
                    <a:pt x="3426628" y="3330582"/>
                  </a:cubicBezTo>
                  <a:cubicBezTo>
                    <a:pt x="3584186" y="3740686"/>
                    <a:pt x="3593703" y="3818205"/>
                    <a:pt x="3738561" y="3952876"/>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3" name="Freeform 32"/>
            <p:cNvSpPr/>
            <p:nvPr/>
          </p:nvSpPr>
          <p:spPr>
            <a:xfrm>
              <a:off x="6812756" y="3842320"/>
              <a:ext cx="1778418" cy="2243237"/>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3886199 w 3886199"/>
                <a:gd name="connsiteY1"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02565 w 3886199"/>
                <a:gd name="connsiteY1" fmla="*/ 420694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886199 w 3886199"/>
                <a:gd name="connsiteY2" fmla="*/ 3957639 h 3957639"/>
                <a:gd name="connsiteX0" fmla="*/ 0 w 3886199"/>
                <a:gd name="connsiteY0" fmla="*/ 0 h 3957639"/>
                <a:gd name="connsiteX1" fmla="*/ 1488290 w 3886199"/>
                <a:gd name="connsiteY1" fmla="*/ 392119 h 3957639"/>
                <a:gd name="connsiteX2" fmla="*/ 3159928 w 3886199"/>
                <a:gd name="connsiteY2" fmla="*/ 3349631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3069441 w 3886199"/>
                <a:gd name="connsiteY2" fmla="*/ 3382969 h 3957639"/>
                <a:gd name="connsiteX3" fmla="*/ 3886199 w 3886199"/>
                <a:gd name="connsiteY3" fmla="*/ 3957639 h 3957639"/>
                <a:gd name="connsiteX0" fmla="*/ 0 w 3886199"/>
                <a:gd name="connsiteY0" fmla="*/ 0 h 3957639"/>
                <a:gd name="connsiteX1" fmla="*/ 1488290 w 3886199"/>
                <a:gd name="connsiteY1" fmla="*/ 392119 h 3957639"/>
                <a:gd name="connsiteX2" fmla="*/ 2531278 w 3886199"/>
                <a:gd name="connsiteY2" fmla="*/ 214948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69441 w 3886199"/>
                <a:gd name="connsiteY3" fmla="*/ 3382969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83653 w 3886199"/>
                <a:gd name="connsiteY2" fmla="*/ 216853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488290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416978 w 3886199"/>
                <a:gd name="connsiteY2" fmla="*/ 1958981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886199"/>
                <a:gd name="connsiteY0" fmla="*/ 0 h 3957639"/>
                <a:gd name="connsiteX1" fmla="*/ 1569253 w 3886199"/>
                <a:gd name="connsiteY1" fmla="*/ 392119 h 3957639"/>
                <a:gd name="connsiteX2" fmla="*/ 2393166 w 3886199"/>
                <a:gd name="connsiteY2" fmla="*/ 1758956 h 3957639"/>
                <a:gd name="connsiteX3" fmla="*/ 3078966 w 3886199"/>
                <a:gd name="connsiteY3" fmla="*/ 3416307 h 3957639"/>
                <a:gd name="connsiteX4" fmla="*/ 3886199 w 3886199"/>
                <a:gd name="connsiteY4" fmla="*/ 3957639 h 3957639"/>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078966 w 3738561"/>
                <a:gd name="connsiteY3" fmla="*/ 3416307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393166 w 3738561"/>
                <a:gd name="connsiteY2" fmla="*/ 1758956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569253 w 3738561"/>
                <a:gd name="connsiteY1" fmla="*/ 3921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12128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659866 w 3738561"/>
                <a:gd name="connsiteY2" fmla="*/ 1554168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245653 w 3738561"/>
                <a:gd name="connsiteY3" fmla="*/ 3354394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426628 w 3738561"/>
                <a:gd name="connsiteY3" fmla="*/ 3330582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521878 w 3738561"/>
                <a:gd name="connsiteY3" fmla="*/ 2925770 h 3952876"/>
                <a:gd name="connsiteX4" fmla="*/ 3738561 w 3738561"/>
                <a:gd name="connsiteY4" fmla="*/ 3952876 h 3952876"/>
                <a:gd name="connsiteX0" fmla="*/ 0 w 3738561"/>
                <a:gd name="connsiteY0" fmla="*/ 0 h 3952876"/>
                <a:gd name="connsiteX1" fmla="*/ 1774040 w 3738561"/>
                <a:gd name="connsiteY1" fmla="*/ 354019 h 3952876"/>
                <a:gd name="connsiteX2" fmla="*/ 2793216 w 3738561"/>
                <a:gd name="connsiteY2" fmla="*/ 1492255 h 3952876"/>
                <a:gd name="connsiteX3" fmla="*/ 3521878 w 3738561"/>
                <a:gd name="connsiteY3" fmla="*/ 2925770 h 3952876"/>
                <a:gd name="connsiteX4" fmla="*/ 3738561 w 3738561"/>
                <a:gd name="connsiteY4" fmla="*/ 3952876 h 3952876"/>
                <a:gd name="connsiteX0" fmla="*/ 0 w 3738561"/>
                <a:gd name="connsiteY0" fmla="*/ 0 h 3952876"/>
                <a:gd name="connsiteX1" fmla="*/ 1774040 w 3738561"/>
                <a:gd name="connsiteY1" fmla="*/ 354019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738561"/>
                <a:gd name="connsiteY0" fmla="*/ 0 h 3952876"/>
                <a:gd name="connsiteX1" fmla="*/ 1769278 w 3738561"/>
                <a:gd name="connsiteY1" fmla="*/ 306394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738561"/>
                <a:gd name="connsiteY0" fmla="*/ 0 h 3952876"/>
                <a:gd name="connsiteX1" fmla="*/ 1769278 w 3738561"/>
                <a:gd name="connsiteY1" fmla="*/ 306394 h 3952876"/>
                <a:gd name="connsiteX2" fmla="*/ 2893228 w 3738561"/>
                <a:gd name="connsiteY2" fmla="*/ 1397005 h 3952876"/>
                <a:gd name="connsiteX3" fmla="*/ 3521878 w 3738561"/>
                <a:gd name="connsiteY3" fmla="*/ 2925770 h 3952876"/>
                <a:gd name="connsiteX4" fmla="*/ 3738561 w 3738561"/>
                <a:gd name="connsiteY4" fmla="*/ 3952876 h 3952876"/>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 name="connsiteX0" fmla="*/ 0 w 3124199"/>
                <a:gd name="connsiteY0" fmla="*/ 0 h 3957638"/>
                <a:gd name="connsiteX1" fmla="*/ 1154916 w 3124199"/>
                <a:gd name="connsiteY1" fmla="*/ 311156 h 3957638"/>
                <a:gd name="connsiteX2" fmla="*/ 2278866 w 3124199"/>
                <a:gd name="connsiteY2" fmla="*/ 1401767 h 3957638"/>
                <a:gd name="connsiteX3" fmla="*/ 2907516 w 3124199"/>
                <a:gd name="connsiteY3" fmla="*/ 2930532 h 3957638"/>
                <a:gd name="connsiteX4" fmla="*/ 3124199 w 3124199"/>
                <a:gd name="connsiteY4" fmla="*/ 3957638 h 395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199" h="3957638">
                  <a:moveTo>
                    <a:pt x="0" y="0"/>
                  </a:moveTo>
                  <a:cubicBezTo>
                    <a:pt x="481810" y="87843"/>
                    <a:pt x="813205" y="115628"/>
                    <a:pt x="1154916" y="311156"/>
                  </a:cubicBezTo>
                  <a:cubicBezTo>
                    <a:pt x="1496627" y="506684"/>
                    <a:pt x="1986766" y="965204"/>
                    <a:pt x="2278866" y="1401767"/>
                  </a:cubicBezTo>
                  <a:cubicBezTo>
                    <a:pt x="2570966" y="1838330"/>
                    <a:pt x="2766627" y="2504554"/>
                    <a:pt x="2907516" y="2930532"/>
                  </a:cubicBezTo>
                  <a:cubicBezTo>
                    <a:pt x="3048405" y="3356510"/>
                    <a:pt x="3050779" y="3322904"/>
                    <a:pt x="3124199" y="3957638"/>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 name="TextBox 33"/>
            <p:cNvSpPr txBox="1"/>
            <p:nvPr/>
          </p:nvSpPr>
          <p:spPr>
            <a:xfrm>
              <a:off x="7317538" y="3819609"/>
              <a:ext cx="673574" cy="282945"/>
            </a:xfrm>
            <a:prstGeom prst="rect">
              <a:avLst/>
            </a:prstGeom>
            <a:noFill/>
          </p:spPr>
          <p:txBody>
            <a:bodyPr wrap="none" rtlCol="0">
              <a:spAutoFit/>
            </a:bodyPr>
            <a:lstStyle/>
            <a:p>
              <a:r>
                <a:rPr lang="en-US" sz="1100" i="1" dirty="0" smtClean="0">
                  <a:solidFill>
                    <a:schemeClr val="bg1"/>
                  </a:solidFill>
                  <a:latin typeface="Times New Roman" pitchFamily="18" charset="0"/>
                  <a:cs typeface="Times New Roman" pitchFamily="18" charset="0"/>
                </a:rPr>
                <a:t>T</a:t>
              </a:r>
              <a:r>
                <a:rPr lang="en-US" sz="1100" i="1" baseline="-25000" dirty="0" smtClean="0">
                  <a:solidFill>
                    <a:schemeClr val="bg1"/>
                  </a:solidFill>
                  <a:latin typeface="Times New Roman" pitchFamily="18" charset="0"/>
                  <a:cs typeface="Times New Roman" pitchFamily="18" charset="0"/>
                </a:rPr>
                <a:t>c</a:t>
              </a:r>
              <a:r>
                <a:rPr lang="en-US" sz="1100" dirty="0" smtClean="0">
                  <a:solidFill>
                    <a:schemeClr val="bg1"/>
                  </a:solidFill>
                </a:rPr>
                <a:t> = 10</a:t>
              </a:r>
              <a:endParaRPr lang="en-US" sz="1100" dirty="0">
                <a:solidFill>
                  <a:schemeClr val="bg1"/>
                </a:solidFill>
              </a:endParaRPr>
            </a:p>
          </p:txBody>
        </p:sp>
        <p:sp>
          <p:nvSpPr>
            <p:cNvPr id="35" name="TextBox 34"/>
            <p:cNvSpPr txBox="1"/>
            <p:nvPr/>
          </p:nvSpPr>
          <p:spPr>
            <a:xfrm>
              <a:off x="7441071" y="4088886"/>
              <a:ext cx="285643" cy="282945"/>
            </a:xfrm>
            <a:prstGeom prst="rect">
              <a:avLst/>
            </a:prstGeom>
            <a:noFill/>
            <a:ln w="3175">
              <a:noFill/>
            </a:ln>
          </p:spPr>
          <p:txBody>
            <a:bodyPr wrap="none" rtlCol="0">
              <a:spAutoFit/>
            </a:bodyPr>
            <a:lstStyle/>
            <a:p>
              <a:r>
                <a:rPr lang="en-US" sz="1100" i="1" dirty="0" smtClean="0">
                  <a:solidFill>
                    <a:schemeClr val="bg1"/>
                  </a:solidFill>
                </a:rPr>
                <a:t>5</a:t>
              </a:r>
              <a:endParaRPr lang="en-US" sz="1100" dirty="0">
                <a:solidFill>
                  <a:schemeClr val="bg1"/>
                </a:solidFill>
              </a:endParaRPr>
            </a:p>
          </p:txBody>
        </p:sp>
        <p:sp>
          <p:nvSpPr>
            <p:cNvPr id="36" name="TextBox 35"/>
            <p:cNvSpPr txBox="1"/>
            <p:nvPr/>
          </p:nvSpPr>
          <p:spPr>
            <a:xfrm>
              <a:off x="7065528" y="4078687"/>
              <a:ext cx="285643" cy="282945"/>
            </a:xfrm>
            <a:prstGeom prst="rect">
              <a:avLst/>
            </a:prstGeom>
            <a:noFill/>
            <a:ln w="3175">
              <a:noFill/>
            </a:ln>
          </p:spPr>
          <p:txBody>
            <a:bodyPr wrap="none" rtlCol="0">
              <a:spAutoFit/>
            </a:bodyPr>
            <a:lstStyle/>
            <a:p>
              <a:r>
                <a:rPr lang="en-US" sz="1100" i="1" dirty="0" smtClean="0">
                  <a:solidFill>
                    <a:schemeClr val="bg1"/>
                  </a:solidFill>
                </a:rPr>
                <a:t>2</a:t>
              </a:r>
              <a:endParaRPr lang="en-US" sz="1100" dirty="0">
                <a:solidFill>
                  <a:schemeClr val="bg1"/>
                </a:solidFill>
              </a:endParaRPr>
            </a:p>
          </p:txBody>
        </p:sp>
        <p:sp>
          <p:nvSpPr>
            <p:cNvPr id="37" name="TextBox 36"/>
            <p:cNvSpPr txBox="1"/>
            <p:nvPr/>
          </p:nvSpPr>
          <p:spPr>
            <a:xfrm>
              <a:off x="6861804" y="4143531"/>
              <a:ext cx="285643" cy="282945"/>
            </a:xfrm>
            <a:prstGeom prst="rect">
              <a:avLst/>
            </a:prstGeom>
            <a:noFill/>
            <a:ln w="3175">
              <a:noFill/>
            </a:ln>
          </p:spPr>
          <p:txBody>
            <a:bodyPr wrap="none" rtlCol="0">
              <a:spAutoFit/>
            </a:bodyPr>
            <a:lstStyle/>
            <a:p>
              <a:r>
                <a:rPr lang="en-US" sz="1100" i="1" dirty="0" smtClean="0">
                  <a:solidFill>
                    <a:schemeClr val="bg1"/>
                  </a:solidFill>
                </a:rPr>
                <a:t>1</a:t>
              </a:r>
              <a:endParaRPr lang="en-US" sz="1100" dirty="0">
                <a:solidFill>
                  <a:schemeClr val="bg1"/>
                </a:solidFill>
              </a:endParaRPr>
            </a:p>
          </p:txBody>
        </p:sp>
        <p:sp>
          <p:nvSpPr>
            <p:cNvPr id="38" name="TextBox 37"/>
            <p:cNvSpPr txBox="1"/>
            <p:nvPr/>
          </p:nvSpPr>
          <p:spPr>
            <a:xfrm>
              <a:off x="6467300" y="4287922"/>
              <a:ext cx="412633" cy="282945"/>
            </a:xfrm>
            <a:prstGeom prst="rect">
              <a:avLst/>
            </a:prstGeom>
            <a:noFill/>
            <a:ln w="3175">
              <a:noFill/>
            </a:ln>
          </p:spPr>
          <p:txBody>
            <a:bodyPr wrap="none" rtlCol="0">
              <a:spAutoFit/>
            </a:bodyPr>
            <a:lstStyle/>
            <a:p>
              <a:r>
                <a:rPr lang="en-US" sz="1100" i="1" dirty="0" smtClean="0">
                  <a:solidFill>
                    <a:schemeClr val="bg1"/>
                  </a:solidFill>
                </a:rPr>
                <a:t>0.5</a:t>
              </a:r>
              <a:endParaRPr lang="en-US" sz="1100" dirty="0">
                <a:solidFill>
                  <a:schemeClr val="bg1"/>
                </a:solidFill>
              </a:endParaRPr>
            </a:p>
          </p:txBody>
        </p:sp>
        <p:sp>
          <p:nvSpPr>
            <p:cNvPr id="39" name="TextBox 38"/>
            <p:cNvSpPr txBox="1"/>
            <p:nvPr/>
          </p:nvSpPr>
          <p:spPr>
            <a:xfrm>
              <a:off x="6266554" y="4088886"/>
              <a:ext cx="412633" cy="282945"/>
            </a:xfrm>
            <a:prstGeom prst="rect">
              <a:avLst/>
            </a:prstGeom>
            <a:noFill/>
            <a:ln w="3175">
              <a:noFill/>
            </a:ln>
          </p:spPr>
          <p:txBody>
            <a:bodyPr wrap="none" rtlCol="0">
              <a:spAutoFit/>
            </a:bodyPr>
            <a:lstStyle/>
            <a:p>
              <a:r>
                <a:rPr lang="en-US" sz="1100" i="1" dirty="0" smtClean="0">
                  <a:solidFill>
                    <a:schemeClr val="bg1"/>
                  </a:solidFill>
                </a:rPr>
                <a:t>0.2</a:t>
              </a:r>
              <a:endParaRPr lang="en-US" sz="1100" dirty="0">
                <a:solidFill>
                  <a:schemeClr val="bg1"/>
                </a:solidFill>
              </a:endParaRPr>
            </a:p>
          </p:txBody>
        </p:sp>
        <p:sp>
          <p:nvSpPr>
            <p:cNvPr id="40" name="TextBox 39"/>
            <p:cNvSpPr txBox="1"/>
            <p:nvPr/>
          </p:nvSpPr>
          <p:spPr>
            <a:xfrm>
              <a:off x="5859892" y="4145621"/>
              <a:ext cx="412633" cy="282945"/>
            </a:xfrm>
            <a:prstGeom prst="rect">
              <a:avLst/>
            </a:prstGeom>
            <a:noFill/>
            <a:ln w="3175">
              <a:noFill/>
            </a:ln>
          </p:spPr>
          <p:txBody>
            <a:bodyPr wrap="none" rtlCol="0">
              <a:spAutoFit/>
            </a:bodyPr>
            <a:lstStyle/>
            <a:p>
              <a:r>
                <a:rPr lang="en-US" sz="1100" i="1" dirty="0" smtClean="0">
                  <a:solidFill>
                    <a:schemeClr val="bg1"/>
                  </a:solidFill>
                </a:rPr>
                <a:t>0.1</a:t>
              </a:r>
              <a:endParaRPr lang="en-US" sz="1100" dirty="0">
                <a:solidFill>
                  <a:schemeClr val="bg1"/>
                </a:solidFill>
              </a:endParaRPr>
            </a:p>
          </p:txBody>
        </p:sp>
        <p:sp>
          <p:nvSpPr>
            <p:cNvPr id="41" name="TextBox 40"/>
            <p:cNvSpPr txBox="1"/>
            <p:nvPr/>
          </p:nvSpPr>
          <p:spPr>
            <a:xfrm>
              <a:off x="5009938" y="4131068"/>
              <a:ext cx="497875" cy="282945"/>
            </a:xfrm>
            <a:prstGeom prst="rect">
              <a:avLst/>
            </a:prstGeom>
            <a:noFill/>
            <a:ln w="3175">
              <a:noFill/>
            </a:ln>
          </p:spPr>
          <p:txBody>
            <a:bodyPr wrap="none" rtlCol="0">
              <a:spAutoFit/>
            </a:bodyPr>
            <a:lstStyle/>
            <a:p>
              <a:r>
                <a:rPr lang="en-US" sz="1100" i="1" dirty="0" smtClean="0">
                  <a:solidFill>
                    <a:schemeClr val="bg1"/>
                  </a:solidFill>
                </a:rPr>
                <a:t>0.01</a:t>
              </a:r>
              <a:endParaRPr lang="en-US" sz="1100" dirty="0">
                <a:solidFill>
                  <a:schemeClr val="bg1"/>
                </a:solidFill>
              </a:endParaRPr>
            </a:p>
          </p:txBody>
        </p:sp>
        <p:sp>
          <p:nvSpPr>
            <p:cNvPr id="42" name="TextBox 41"/>
            <p:cNvSpPr txBox="1"/>
            <p:nvPr/>
          </p:nvSpPr>
          <p:spPr>
            <a:xfrm>
              <a:off x="5481655" y="4137081"/>
              <a:ext cx="497875" cy="282945"/>
            </a:xfrm>
            <a:prstGeom prst="rect">
              <a:avLst/>
            </a:prstGeom>
            <a:noFill/>
            <a:ln w="3175">
              <a:noFill/>
            </a:ln>
          </p:spPr>
          <p:txBody>
            <a:bodyPr wrap="none" rtlCol="0">
              <a:spAutoFit/>
            </a:bodyPr>
            <a:lstStyle/>
            <a:p>
              <a:r>
                <a:rPr lang="en-US" sz="1100" i="1" dirty="0" smtClean="0">
                  <a:solidFill>
                    <a:schemeClr val="bg1"/>
                  </a:solidFill>
                </a:rPr>
                <a:t>0.04</a:t>
              </a:r>
              <a:endParaRPr lang="en-US" sz="1100" dirty="0">
                <a:solidFill>
                  <a:schemeClr val="bg1"/>
                </a:solidFill>
              </a:endParaRPr>
            </a:p>
          </p:txBody>
        </p:sp>
        <p:sp>
          <p:nvSpPr>
            <p:cNvPr id="43" name="Rectangle 42"/>
            <p:cNvSpPr/>
            <p:nvPr/>
          </p:nvSpPr>
          <p:spPr>
            <a:xfrm>
              <a:off x="6228834" y="6250079"/>
              <a:ext cx="1195456" cy="282945"/>
            </a:xfrm>
            <a:prstGeom prst="rect">
              <a:avLst/>
            </a:prstGeom>
          </p:spPr>
          <p:txBody>
            <a:bodyPr wrap="none">
              <a:spAutoFit/>
            </a:bodyPr>
            <a:lstStyle/>
            <a:p>
              <a:pPr algn="ctr"/>
              <a:r>
                <a:rPr lang="en-US" sz="1100" dirty="0">
                  <a:solidFill>
                    <a:schemeClr val="bg1"/>
                  </a:solidFill>
                  <a:latin typeface="Times New Roman" pitchFamily="18" charset="0"/>
                  <a:cs typeface="Times New Roman" pitchFamily="18" charset="0"/>
                </a:rPr>
                <a:t>Time Factor, </a:t>
              </a:r>
              <a:r>
                <a:rPr lang="en-US" sz="1100" i="1" dirty="0">
                  <a:solidFill>
                    <a:schemeClr val="bg1"/>
                  </a:solidFill>
                  <a:latin typeface="Times New Roman" pitchFamily="18" charset="0"/>
                  <a:cs typeface="Times New Roman" pitchFamily="18" charset="0"/>
                </a:rPr>
                <a:t>T</a:t>
              </a:r>
              <a:r>
                <a:rPr lang="en-US" sz="1100" i="1" baseline="-25000" dirty="0">
                  <a:solidFill>
                    <a:schemeClr val="bg1"/>
                  </a:solidFill>
                  <a:latin typeface="Times New Roman" pitchFamily="18" charset="0"/>
                  <a:cs typeface="Times New Roman" pitchFamily="18" charset="0"/>
                </a:rPr>
                <a:t>v</a:t>
              </a:r>
              <a:r>
                <a:rPr lang="en-US" sz="1100" i="1" dirty="0">
                  <a:solidFill>
                    <a:schemeClr val="bg1"/>
                  </a:solidFill>
                  <a:latin typeface="Times New Roman" pitchFamily="18" charset="0"/>
                  <a:cs typeface="Times New Roman" pitchFamily="18" charset="0"/>
                </a:rPr>
                <a:t> </a:t>
              </a:r>
              <a:endParaRPr lang="en-US" sz="1100" i="1" baseline="-25000" dirty="0">
                <a:solidFill>
                  <a:schemeClr val="bg1"/>
                </a:solidFill>
                <a:latin typeface="Times New Roman" pitchFamily="18" charset="0"/>
                <a:cs typeface="Times New Roman" pitchFamily="18" charset="0"/>
              </a:endParaRPr>
            </a:p>
          </p:txBody>
        </p:sp>
        <p:sp>
          <p:nvSpPr>
            <p:cNvPr id="44" name="Rectangle 43"/>
            <p:cNvSpPr/>
            <p:nvPr/>
          </p:nvSpPr>
          <p:spPr>
            <a:xfrm rot="16200000">
              <a:off x="4351556" y="4849602"/>
              <a:ext cx="537805" cy="283903"/>
            </a:xfrm>
            <a:prstGeom prst="rect">
              <a:avLst/>
            </a:prstGeom>
          </p:spPr>
          <p:txBody>
            <a:bodyPr wrap="none">
              <a:spAutoFit/>
            </a:bodyPr>
            <a:lstStyle/>
            <a:p>
              <a:pPr algn="ctr"/>
              <a:r>
                <a:rPr lang="en-US" sz="1100" i="1" dirty="0" smtClean="0">
                  <a:solidFill>
                    <a:schemeClr val="bg1"/>
                  </a:solidFill>
                  <a:latin typeface="Times New Roman" pitchFamily="18" charset="0"/>
                  <a:cs typeface="Times New Roman" pitchFamily="18" charset="0"/>
                </a:rPr>
                <a:t>U(%)</a:t>
              </a:r>
              <a:endParaRPr lang="en-US" sz="1100" i="1" baseline="-25000" dirty="0">
                <a:solidFill>
                  <a:schemeClr val="bg1"/>
                </a:solidFill>
                <a:latin typeface="Times New Roman" pitchFamily="18" charset="0"/>
                <a:cs typeface="Times New Roman" pitchFamily="18" charset="0"/>
              </a:endParaRPr>
            </a:p>
          </p:txBody>
        </p:sp>
        <p:grpSp>
          <p:nvGrpSpPr>
            <p:cNvPr id="6" name="Group 5"/>
            <p:cNvGrpSpPr/>
            <p:nvPr/>
          </p:nvGrpSpPr>
          <p:grpSpPr>
            <a:xfrm>
              <a:off x="4671630" y="3745180"/>
              <a:ext cx="523370" cy="2749473"/>
              <a:chOff x="4807500" y="3745180"/>
              <a:chExt cx="296444" cy="2749473"/>
            </a:xfrm>
          </p:grpSpPr>
          <p:sp>
            <p:nvSpPr>
              <p:cNvPr id="45" name="Rectangle 44"/>
              <p:cNvSpPr/>
              <p:nvPr/>
            </p:nvSpPr>
            <p:spPr>
              <a:xfrm>
                <a:off x="4859212" y="3745180"/>
                <a:ext cx="176979" cy="2308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0</a:t>
                </a:r>
                <a:endParaRPr lang="en-US" sz="900" i="1" baseline="-25000" dirty="0">
                  <a:solidFill>
                    <a:schemeClr val="bg1"/>
                  </a:solidFill>
                  <a:latin typeface="Times New Roman" pitchFamily="18" charset="0"/>
                  <a:cs typeface="Times New Roman" pitchFamily="18" charset="0"/>
                </a:endParaRPr>
              </a:p>
            </p:txBody>
          </p:sp>
          <p:sp>
            <p:nvSpPr>
              <p:cNvPr id="46" name="Rectangle 45"/>
              <p:cNvSpPr/>
              <p:nvPr/>
            </p:nvSpPr>
            <p:spPr>
              <a:xfrm>
                <a:off x="4807500" y="4209585"/>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20</a:t>
                </a:r>
                <a:endParaRPr lang="en-US" sz="900" i="1" baseline="-25000" dirty="0">
                  <a:solidFill>
                    <a:schemeClr val="bg1"/>
                  </a:solidFill>
                  <a:latin typeface="Times New Roman" pitchFamily="18" charset="0"/>
                  <a:cs typeface="Times New Roman" pitchFamily="18" charset="0"/>
                </a:endParaRPr>
              </a:p>
            </p:txBody>
          </p:sp>
          <p:sp>
            <p:nvSpPr>
              <p:cNvPr id="47" name="Rectangle 46"/>
              <p:cNvSpPr/>
              <p:nvPr/>
            </p:nvSpPr>
            <p:spPr>
              <a:xfrm>
                <a:off x="4807500" y="4651203"/>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40</a:t>
                </a:r>
                <a:endParaRPr lang="en-US" sz="900" i="1" baseline="-25000" dirty="0">
                  <a:solidFill>
                    <a:schemeClr val="bg1"/>
                  </a:solidFill>
                  <a:latin typeface="Times New Roman" pitchFamily="18" charset="0"/>
                  <a:cs typeface="Times New Roman" pitchFamily="18" charset="0"/>
                </a:endParaRPr>
              </a:p>
            </p:txBody>
          </p:sp>
          <p:sp>
            <p:nvSpPr>
              <p:cNvPr id="48" name="Rectangle 47"/>
              <p:cNvSpPr/>
              <p:nvPr/>
            </p:nvSpPr>
            <p:spPr>
              <a:xfrm>
                <a:off x="4809099" y="5986822"/>
                <a:ext cx="294845" cy="507831"/>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100</a:t>
                </a:r>
                <a:endParaRPr lang="en-US" sz="900" i="1" baseline="-25000" dirty="0">
                  <a:solidFill>
                    <a:schemeClr val="bg1"/>
                  </a:solidFill>
                  <a:latin typeface="Times New Roman" pitchFamily="18" charset="0"/>
                  <a:cs typeface="Times New Roman" pitchFamily="18" charset="0"/>
                </a:endParaRPr>
              </a:p>
            </p:txBody>
          </p:sp>
          <p:sp>
            <p:nvSpPr>
              <p:cNvPr id="49" name="Rectangle 48"/>
              <p:cNvSpPr/>
              <p:nvPr/>
            </p:nvSpPr>
            <p:spPr>
              <a:xfrm>
                <a:off x="4807500" y="5555424"/>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80</a:t>
                </a:r>
                <a:endParaRPr lang="en-US" sz="900" i="1" baseline="-25000" dirty="0">
                  <a:solidFill>
                    <a:schemeClr val="bg1"/>
                  </a:solidFill>
                  <a:latin typeface="Times New Roman" pitchFamily="18" charset="0"/>
                  <a:cs typeface="Times New Roman" pitchFamily="18" charset="0"/>
                </a:endParaRPr>
              </a:p>
            </p:txBody>
          </p:sp>
          <p:sp>
            <p:nvSpPr>
              <p:cNvPr id="50" name="Rectangle 49"/>
              <p:cNvSpPr/>
              <p:nvPr/>
            </p:nvSpPr>
            <p:spPr>
              <a:xfrm>
                <a:off x="4807500" y="5115022"/>
                <a:ext cx="220859" cy="369332"/>
              </a:xfrm>
              <a:prstGeom prst="rect">
                <a:avLst/>
              </a:prstGeom>
            </p:spPr>
            <p:txBody>
              <a:bodyPr wrap="square">
                <a:spAutoFit/>
              </a:bodyPr>
              <a:lstStyle/>
              <a:p>
                <a:r>
                  <a:rPr lang="en-US" sz="900" dirty="0" smtClean="0">
                    <a:solidFill>
                      <a:schemeClr val="bg1"/>
                    </a:solidFill>
                    <a:latin typeface="Times New Roman" pitchFamily="18" charset="0"/>
                    <a:cs typeface="Times New Roman" pitchFamily="18" charset="0"/>
                  </a:rPr>
                  <a:t>60</a:t>
                </a:r>
                <a:endParaRPr lang="en-US" sz="900" i="1" baseline="-25000" dirty="0">
                  <a:solidFill>
                    <a:schemeClr val="bg1"/>
                  </a:solidFill>
                  <a:latin typeface="Times New Roman" pitchFamily="18" charset="0"/>
                  <a:cs typeface="Times New Roman" pitchFamily="18" charset="0"/>
                </a:endParaRPr>
              </a:p>
            </p:txBody>
          </p:sp>
        </p:grpSp>
        <p:sp>
          <p:nvSpPr>
            <p:cNvPr id="51" name="Rectangle 50"/>
            <p:cNvSpPr/>
            <p:nvPr/>
          </p:nvSpPr>
          <p:spPr>
            <a:xfrm>
              <a:off x="4853983" y="6112341"/>
              <a:ext cx="433268" cy="466027"/>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0.01</a:t>
              </a:r>
              <a:endParaRPr lang="en-US" sz="1100" dirty="0">
                <a:solidFill>
                  <a:schemeClr val="bg1"/>
                </a:solidFill>
                <a:latin typeface="Times New Roman" pitchFamily="18" charset="0"/>
                <a:cs typeface="Times New Roman" pitchFamily="18" charset="0"/>
              </a:endParaRPr>
            </a:p>
          </p:txBody>
        </p:sp>
        <p:sp>
          <p:nvSpPr>
            <p:cNvPr id="52" name="Rectangle 51"/>
            <p:cNvSpPr/>
            <p:nvPr/>
          </p:nvSpPr>
          <p:spPr>
            <a:xfrm>
              <a:off x="6034032" y="6112341"/>
              <a:ext cx="433268" cy="282945"/>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0.1</a:t>
              </a:r>
              <a:endParaRPr lang="en-US" sz="1100" dirty="0">
                <a:solidFill>
                  <a:schemeClr val="bg1"/>
                </a:solidFill>
                <a:latin typeface="Times New Roman" pitchFamily="18" charset="0"/>
                <a:cs typeface="Times New Roman" pitchFamily="18" charset="0"/>
              </a:endParaRPr>
            </a:p>
          </p:txBody>
        </p:sp>
        <p:sp>
          <p:nvSpPr>
            <p:cNvPr id="53" name="Rectangle 52"/>
            <p:cNvSpPr/>
            <p:nvPr/>
          </p:nvSpPr>
          <p:spPr>
            <a:xfrm>
              <a:off x="7225536" y="6112341"/>
              <a:ext cx="433268" cy="282945"/>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1.0</a:t>
              </a:r>
              <a:endParaRPr lang="en-US" sz="1100" dirty="0">
                <a:solidFill>
                  <a:schemeClr val="bg1"/>
                </a:solidFill>
                <a:latin typeface="Times New Roman" pitchFamily="18" charset="0"/>
                <a:cs typeface="Times New Roman" pitchFamily="18" charset="0"/>
              </a:endParaRPr>
            </a:p>
          </p:txBody>
        </p:sp>
        <p:sp>
          <p:nvSpPr>
            <p:cNvPr id="54" name="Rectangle 53"/>
            <p:cNvSpPr/>
            <p:nvPr/>
          </p:nvSpPr>
          <p:spPr>
            <a:xfrm>
              <a:off x="8470537" y="6112341"/>
              <a:ext cx="338218" cy="466027"/>
            </a:xfrm>
            <a:prstGeom prst="rect">
              <a:avLst/>
            </a:prstGeom>
          </p:spPr>
          <p:txBody>
            <a:bodyPr wrap="square">
              <a:spAutoFit/>
            </a:bodyPr>
            <a:lstStyle/>
            <a:p>
              <a:r>
                <a:rPr lang="en-US" sz="1100" dirty="0" smtClean="0">
                  <a:solidFill>
                    <a:schemeClr val="bg1"/>
                  </a:solidFill>
                  <a:latin typeface="Times New Roman" pitchFamily="18" charset="0"/>
                  <a:cs typeface="Times New Roman" pitchFamily="18" charset="0"/>
                </a:rPr>
                <a:t>10</a:t>
              </a:r>
              <a:endParaRPr lang="en-US" sz="1100" dirty="0">
                <a:solidFill>
                  <a:schemeClr val="bg1"/>
                </a:solidFill>
                <a:latin typeface="Times New Roman" pitchFamily="18" charset="0"/>
                <a:cs typeface="Times New Roman" pitchFamily="18" charset="0"/>
              </a:endParaRPr>
            </a:p>
          </p:txBody>
        </p:sp>
        <p:sp>
          <p:nvSpPr>
            <p:cNvPr id="55" name="Rectangle 54"/>
            <p:cNvSpPr/>
            <p:nvPr/>
          </p:nvSpPr>
          <p:spPr>
            <a:xfrm>
              <a:off x="5000698" y="3842321"/>
              <a:ext cx="3589369" cy="2256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mc:AlternateContent xmlns:mc="http://schemas.openxmlformats.org/markup-compatibility/2006" xmlns:p14="http://schemas.microsoft.com/office/powerpoint/2010/main">
        <mc:Choice Requires="p14">
          <p:contentPart p14:bwMode="auto" r:id="rId3">
            <p14:nvContentPartPr>
              <p14:cNvPr id="406529" name="Ink 1"/>
              <p14:cNvContentPartPr>
                <a14:cpLocks xmlns:a14="http://schemas.microsoft.com/office/drawing/2010/main" noRot="1" noChangeAspect="1" noEditPoints="1" noChangeArrowheads="1" noChangeShapeType="1"/>
              </p14:cNvContentPartPr>
              <p14:nvPr/>
            </p14:nvContentPartPr>
            <p14:xfrm>
              <a:off x="420688" y="1166813"/>
              <a:ext cx="703262" cy="334962"/>
            </p14:xfrm>
          </p:contentPart>
        </mc:Choice>
        <mc:Fallback xmlns="">
          <p:pic>
            <p:nvPicPr>
              <p:cNvPr id="406529" name="Ink 1"/>
              <p:cNvPicPr>
                <a:picLocks noRot="1" noChangeAspect="1" noEditPoints="1" noChangeArrowheads="1" noChangeShapeType="1"/>
              </p:cNvPicPr>
              <p:nvPr/>
            </p:nvPicPr>
            <p:blipFill>
              <a:blip r:embed="rId4"/>
              <a:stretch>
                <a:fillRect/>
              </a:stretch>
            </p:blipFill>
            <p:spPr>
              <a:xfrm>
                <a:off x="409531" y="1157448"/>
                <a:ext cx="723417" cy="35657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06530" name="Ink 2"/>
              <p14:cNvContentPartPr>
                <a14:cpLocks xmlns:a14="http://schemas.microsoft.com/office/drawing/2010/main" noRot="1" noChangeAspect="1" noEditPoints="1" noChangeArrowheads="1" noChangeShapeType="1"/>
              </p14:cNvContentPartPr>
              <p14:nvPr/>
            </p14:nvContentPartPr>
            <p14:xfrm>
              <a:off x="1622425" y="617538"/>
              <a:ext cx="3165475" cy="1236662"/>
            </p14:xfrm>
          </p:contentPart>
        </mc:Choice>
        <mc:Fallback xmlns="">
          <p:pic>
            <p:nvPicPr>
              <p:cNvPr id="406530" name="Ink 2"/>
              <p:cNvPicPr>
                <a:picLocks noRot="1" noChangeAspect="1" noEditPoints="1" noChangeArrowheads="1" noChangeShapeType="1"/>
              </p:cNvPicPr>
              <p:nvPr/>
            </p:nvPicPr>
            <p:blipFill>
              <a:blip r:embed="rId6"/>
              <a:stretch>
                <a:fillRect/>
              </a:stretch>
            </p:blipFill>
            <p:spPr>
              <a:xfrm>
                <a:off x="1612345" y="606737"/>
                <a:ext cx="3180235" cy="125610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6531" name="Ink 3"/>
              <p14:cNvContentPartPr>
                <a14:cpLocks xmlns:a14="http://schemas.microsoft.com/office/drawing/2010/main" noRot="1" noChangeAspect="1" noEditPoints="1" noChangeArrowheads="1" noChangeShapeType="1"/>
              </p14:cNvContentPartPr>
              <p14:nvPr/>
            </p14:nvContentPartPr>
            <p14:xfrm>
              <a:off x="5345113" y="1184275"/>
              <a:ext cx="214312" cy="188913"/>
            </p14:xfrm>
          </p:contentPart>
        </mc:Choice>
        <mc:Fallback xmlns="">
          <p:pic>
            <p:nvPicPr>
              <p:cNvPr id="406531" name="Ink 3"/>
              <p:cNvPicPr>
                <a:picLocks noRot="1" noChangeAspect="1" noEditPoints="1" noChangeArrowheads="1" noChangeShapeType="1"/>
              </p:cNvPicPr>
              <p:nvPr/>
            </p:nvPicPr>
            <p:blipFill>
              <a:blip r:embed="rId8"/>
              <a:stretch>
                <a:fillRect/>
              </a:stretch>
            </p:blipFill>
            <p:spPr>
              <a:xfrm>
                <a:off x="5337189" y="1173840"/>
                <a:ext cx="230160" cy="20870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6532" name="Ink 4"/>
              <p14:cNvContentPartPr>
                <a14:cpLocks xmlns:a14="http://schemas.microsoft.com/office/drawing/2010/main" noRot="1" noChangeAspect="1" noEditPoints="1" noChangeArrowheads="1" noChangeShapeType="1"/>
              </p14:cNvContentPartPr>
              <p14:nvPr/>
            </p14:nvContentPartPr>
            <p14:xfrm>
              <a:off x="5954713" y="755650"/>
              <a:ext cx="2900362" cy="557213"/>
            </p14:xfrm>
          </p:contentPart>
        </mc:Choice>
        <mc:Fallback xmlns="">
          <p:pic>
            <p:nvPicPr>
              <p:cNvPr id="406532" name="Ink 4"/>
              <p:cNvPicPr>
                <a:picLocks noRot="1" noChangeAspect="1" noEditPoints="1" noChangeArrowheads="1" noChangeShapeType="1"/>
              </p:cNvPicPr>
              <p:nvPr/>
            </p:nvPicPr>
            <p:blipFill>
              <a:blip r:embed="rId10"/>
              <a:stretch>
                <a:fillRect/>
              </a:stretch>
            </p:blipFill>
            <p:spPr>
              <a:xfrm>
                <a:off x="5941754" y="744131"/>
                <a:ext cx="2925201" cy="58205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6533" name="Ink 5"/>
              <p14:cNvContentPartPr>
                <a14:cpLocks xmlns:a14="http://schemas.microsoft.com/office/drawing/2010/main" noRot="1" noChangeAspect="1" noEditPoints="1" noChangeArrowheads="1" noChangeShapeType="1"/>
              </p14:cNvContentPartPr>
              <p14:nvPr/>
            </p14:nvContentPartPr>
            <p14:xfrm>
              <a:off x="1501775" y="1277938"/>
              <a:ext cx="4016375" cy="1143000"/>
            </p14:xfrm>
          </p:contentPart>
        </mc:Choice>
        <mc:Fallback xmlns="">
          <p:pic>
            <p:nvPicPr>
              <p:cNvPr id="406533" name="Ink 5"/>
              <p:cNvPicPr>
                <a:picLocks noRot="1" noChangeAspect="1" noEditPoints="1" noChangeArrowheads="1" noChangeShapeType="1"/>
              </p:cNvPicPr>
              <p:nvPr/>
            </p:nvPicPr>
            <p:blipFill>
              <a:blip r:embed="rId12"/>
              <a:stretch>
                <a:fillRect/>
              </a:stretch>
            </p:blipFill>
            <p:spPr>
              <a:xfrm>
                <a:off x="1495655" y="1267138"/>
                <a:ext cx="4034374" cy="1164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6534" name="Ink 6"/>
              <p14:cNvContentPartPr>
                <a14:cpLocks xmlns:a14="http://schemas.microsoft.com/office/drawing/2010/main" noRot="1" noChangeAspect="1" noEditPoints="1" noChangeArrowheads="1" noChangeShapeType="1"/>
              </p14:cNvContentPartPr>
              <p14:nvPr/>
            </p14:nvContentPartPr>
            <p14:xfrm>
              <a:off x="446088" y="1743075"/>
              <a:ext cx="4522787" cy="909638"/>
            </p14:xfrm>
          </p:contentPart>
        </mc:Choice>
        <mc:Fallback xmlns="">
          <p:pic>
            <p:nvPicPr>
              <p:cNvPr id="406534" name="Ink 6"/>
              <p:cNvPicPr>
                <a:picLocks noRot="1" noChangeAspect="1" noEditPoints="1" noChangeArrowheads="1" noChangeShapeType="1"/>
              </p:cNvPicPr>
              <p:nvPr/>
            </p:nvPicPr>
            <p:blipFill>
              <a:blip r:embed="rId14"/>
              <a:stretch>
                <a:fillRect/>
              </a:stretch>
            </p:blipFill>
            <p:spPr>
              <a:xfrm>
                <a:off x="434208" y="1732996"/>
                <a:ext cx="4544748" cy="93087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6535" name="Ink 7"/>
              <p14:cNvContentPartPr>
                <a14:cpLocks xmlns:a14="http://schemas.microsoft.com/office/drawing/2010/main" noRot="1" noChangeAspect="1" noEditPoints="1" noChangeArrowheads="1" noChangeShapeType="1"/>
              </p14:cNvContentPartPr>
              <p14:nvPr/>
            </p14:nvContentPartPr>
            <p14:xfrm>
              <a:off x="1398588" y="1905000"/>
              <a:ext cx="1055687" cy="498475"/>
            </p14:xfrm>
          </p:contentPart>
        </mc:Choice>
        <mc:Fallback xmlns="">
          <p:pic>
            <p:nvPicPr>
              <p:cNvPr id="406535" name="Ink 7"/>
              <p:cNvPicPr>
                <a:picLocks noRot="1" noChangeAspect="1" noEditPoints="1" noChangeArrowheads="1" noChangeShapeType="1"/>
              </p:cNvPicPr>
              <p:nvPr/>
            </p:nvPicPr>
            <p:blipFill>
              <a:blip r:embed="rId16"/>
              <a:stretch>
                <a:fillRect/>
              </a:stretch>
            </p:blipFill>
            <p:spPr>
              <a:xfrm>
                <a:off x="1386706" y="1894203"/>
                <a:ext cx="1075850" cy="5207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6536" name="Ink 8"/>
              <p14:cNvContentPartPr>
                <a14:cpLocks xmlns:a14="http://schemas.microsoft.com/office/drawing/2010/main" noRot="1" noChangeAspect="1" noEditPoints="1" noChangeArrowheads="1" noChangeShapeType="1"/>
              </p14:cNvContentPartPr>
              <p14:nvPr/>
            </p14:nvContentPartPr>
            <p14:xfrm>
              <a:off x="3106738" y="1408113"/>
              <a:ext cx="3311525" cy="874712"/>
            </p14:xfrm>
          </p:contentPart>
        </mc:Choice>
        <mc:Fallback xmlns="">
          <p:pic>
            <p:nvPicPr>
              <p:cNvPr id="406536" name="Ink 8"/>
              <p:cNvPicPr>
                <a:picLocks noRot="1" noChangeAspect="1" noEditPoints="1" noChangeArrowheads="1" noChangeShapeType="1"/>
              </p:cNvPicPr>
              <p:nvPr/>
            </p:nvPicPr>
            <p:blipFill>
              <a:blip r:embed="rId18"/>
              <a:stretch>
                <a:fillRect/>
              </a:stretch>
            </p:blipFill>
            <p:spPr>
              <a:xfrm>
                <a:off x="3095937" y="1397314"/>
                <a:ext cx="3326646" cy="89631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6537" name="Ink 9"/>
              <p14:cNvContentPartPr>
                <a14:cpLocks xmlns:a14="http://schemas.microsoft.com/office/drawing/2010/main" noRot="1" noChangeAspect="1" noEditPoints="1" noChangeArrowheads="1" noChangeShapeType="1"/>
              </p14:cNvContentPartPr>
              <p14:nvPr/>
            </p14:nvContentPartPr>
            <p14:xfrm>
              <a:off x="1252538" y="2360613"/>
              <a:ext cx="1425575" cy="695325"/>
            </p14:xfrm>
          </p:contentPart>
        </mc:Choice>
        <mc:Fallback xmlns="">
          <p:pic>
            <p:nvPicPr>
              <p:cNvPr id="406537" name="Ink 9"/>
              <p:cNvPicPr>
                <a:picLocks noRot="1" noChangeAspect="1" noEditPoints="1" noChangeArrowheads="1" noChangeShapeType="1"/>
              </p:cNvPicPr>
              <p:nvPr/>
            </p:nvPicPr>
            <p:blipFill>
              <a:blip r:embed="rId20"/>
              <a:stretch>
                <a:fillRect/>
              </a:stretch>
            </p:blipFill>
            <p:spPr>
              <a:xfrm>
                <a:off x="1243178" y="2350891"/>
                <a:ext cx="1444655" cy="71765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06538" name="Ink 10"/>
              <p14:cNvContentPartPr>
                <a14:cpLocks xmlns:a14="http://schemas.microsoft.com/office/drawing/2010/main" noRot="1" noChangeAspect="1" noEditPoints="1" noChangeArrowheads="1" noChangeShapeType="1"/>
              </p14:cNvContentPartPr>
              <p14:nvPr/>
            </p14:nvContentPartPr>
            <p14:xfrm>
              <a:off x="3646488" y="2609850"/>
              <a:ext cx="1176337" cy="411163"/>
            </p14:xfrm>
          </p:contentPart>
        </mc:Choice>
        <mc:Fallback xmlns="">
          <p:pic>
            <p:nvPicPr>
              <p:cNvPr id="406538" name="Ink 10"/>
              <p:cNvPicPr>
                <a:picLocks noRot="1" noChangeAspect="1" noEditPoints="1" noChangeArrowheads="1" noChangeShapeType="1"/>
              </p:cNvPicPr>
              <p:nvPr/>
            </p:nvPicPr>
            <p:blipFill>
              <a:blip r:embed="rId22"/>
              <a:stretch>
                <a:fillRect/>
              </a:stretch>
            </p:blipFill>
            <p:spPr>
              <a:xfrm>
                <a:off x="3634969" y="2597249"/>
                <a:ext cx="1200814" cy="42952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6539" name="Ink 11"/>
              <p14:cNvContentPartPr>
                <a14:cpLocks xmlns:a14="http://schemas.microsoft.com/office/drawing/2010/main" noRot="1" noChangeAspect="1" noEditPoints="1" noChangeArrowheads="1" noChangeShapeType="1"/>
              </p14:cNvContentPartPr>
              <p14:nvPr/>
            </p14:nvContentPartPr>
            <p14:xfrm>
              <a:off x="5430838" y="2085975"/>
              <a:ext cx="1458912" cy="239713"/>
            </p14:xfrm>
          </p:contentPart>
        </mc:Choice>
        <mc:Fallback xmlns="">
          <p:pic>
            <p:nvPicPr>
              <p:cNvPr id="406539" name="Ink 11"/>
              <p:cNvPicPr>
                <a:picLocks noRot="1" noChangeAspect="1" noEditPoints="1" noChangeArrowheads="1" noChangeShapeType="1"/>
              </p:cNvPicPr>
              <p:nvPr/>
            </p:nvPicPr>
            <p:blipFill>
              <a:blip r:embed="rId24"/>
              <a:stretch>
                <a:fillRect/>
              </a:stretch>
            </p:blipFill>
            <p:spPr>
              <a:xfrm>
                <a:off x="5422199" y="2075537"/>
                <a:ext cx="1474750" cy="25950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06540" name="Ink 12"/>
              <p14:cNvContentPartPr>
                <a14:cpLocks xmlns:a14="http://schemas.microsoft.com/office/drawing/2010/main" noRot="1" noChangeAspect="1" noEditPoints="1" noChangeArrowheads="1" noChangeShapeType="1"/>
              </p14:cNvContentPartPr>
              <p14:nvPr/>
            </p14:nvContentPartPr>
            <p14:xfrm>
              <a:off x="7335838" y="1811338"/>
              <a:ext cx="1638300" cy="1262062"/>
            </p14:xfrm>
          </p:contentPart>
        </mc:Choice>
        <mc:Fallback xmlns="">
          <p:pic>
            <p:nvPicPr>
              <p:cNvPr id="406540" name="Ink 12"/>
              <p:cNvPicPr>
                <a:picLocks noRot="1" noChangeAspect="1" noEditPoints="1" noChangeArrowheads="1" noChangeShapeType="1"/>
              </p:cNvPicPr>
              <p:nvPr/>
            </p:nvPicPr>
            <p:blipFill>
              <a:blip r:embed="rId26"/>
              <a:stretch>
                <a:fillRect/>
              </a:stretch>
            </p:blipFill>
            <p:spPr>
              <a:xfrm>
                <a:off x="7326118" y="1800179"/>
                <a:ext cx="1662419" cy="12872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06541" name="Ink 13"/>
              <p14:cNvContentPartPr>
                <a14:cpLocks xmlns:a14="http://schemas.microsoft.com/office/drawing/2010/main" noRot="1" noChangeAspect="1" noEditPoints="1" noChangeArrowheads="1" noChangeShapeType="1"/>
              </p14:cNvContentPartPr>
              <p14:nvPr/>
            </p14:nvContentPartPr>
            <p14:xfrm>
              <a:off x="239713" y="3038475"/>
              <a:ext cx="1065212" cy="962025"/>
            </p14:xfrm>
          </p:contentPart>
        </mc:Choice>
        <mc:Fallback xmlns="">
          <p:pic>
            <p:nvPicPr>
              <p:cNvPr id="406541" name="Ink 13"/>
              <p:cNvPicPr>
                <a:picLocks noRot="1" noChangeAspect="1" noEditPoints="1" noChangeArrowheads="1" noChangeShapeType="1"/>
              </p:cNvPicPr>
              <p:nvPr/>
            </p:nvPicPr>
            <p:blipFill>
              <a:blip r:embed="rId28"/>
              <a:stretch>
                <a:fillRect/>
              </a:stretch>
            </p:blipFill>
            <p:spPr>
              <a:xfrm>
                <a:off x="228193" y="3029837"/>
                <a:ext cx="1085371" cy="9828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6542" name="Ink 14"/>
              <p14:cNvContentPartPr>
                <a14:cpLocks xmlns:a14="http://schemas.microsoft.com/office/drawing/2010/main" noRot="1" noChangeAspect="1" noEditPoints="1" noChangeArrowheads="1" noChangeShapeType="1"/>
              </p14:cNvContentPartPr>
              <p14:nvPr/>
            </p14:nvContentPartPr>
            <p14:xfrm>
              <a:off x="1733550" y="3217863"/>
              <a:ext cx="463550" cy="319087"/>
            </p14:xfrm>
          </p:contentPart>
        </mc:Choice>
        <mc:Fallback xmlns="">
          <p:pic>
            <p:nvPicPr>
              <p:cNvPr id="406542" name="Ink 14"/>
              <p:cNvPicPr>
                <a:picLocks noRot="1" noChangeAspect="1" noEditPoints="1" noChangeArrowheads="1" noChangeShapeType="1"/>
              </p:cNvPicPr>
              <p:nvPr/>
            </p:nvPicPr>
            <p:blipFill>
              <a:blip r:embed="rId30"/>
              <a:stretch>
                <a:fillRect/>
              </a:stretch>
            </p:blipFill>
            <p:spPr>
              <a:xfrm>
                <a:off x="1721673" y="3208499"/>
                <a:ext cx="482985" cy="33853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6543" name="Ink 15"/>
              <p14:cNvContentPartPr>
                <a14:cpLocks xmlns:a14="http://schemas.microsoft.com/office/drawing/2010/main" noRot="1" noChangeAspect="1" noEditPoints="1" noChangeArrowheads="1" noChangeShapeType="1"/>
              </p14:cNvContentPartPr>
              <p14:nvPr/>
            </p14:nvContentPartPr>
            <p14:xfrm>
              <a:off x="274638" y="1536700"/>
              <a:ext cx="8356600" cy="4730750"/>
            </p14:xfrm>
          </p:contentPart>
        </mc:Choice>
        <mc:Fallback xmlns="">
          <p:pic>
            <p:nvPicPr>
              <p:cNvPr id="406543" name="Ink 15"/>
              <p:cNvPicPr>
                <a:picLocks noRot="1" noChangeAspect="1" noEditPoints="1" noChangeArrowheads="1" noChangeShapeType="1"/>
              </p:cNvPicPr>
              <p:nvPr/>
            </p:nvPicPr>
            <p:blipFill>
              <a:blip r:embed="rId32"/>
              <a:stretch>
                <a:fillRect/>
              </a:stretch>
            </p:blipFill>
            <p:spPr>
              <a:xfrm>
                <a:off x="265998" y="1525540"/>
                <a:ext cx="8377480" cy="475127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6544" name="Ink 16"/>
              <p14:cNvContentPartPr>
                <a14:cpLocks xmlns:a14="http://schemas.microsoft.com/office/drawing/2010/main" noRot="1" noChangeAspect="1" noEditPoints="1" noChangeArrowheads="1" noChangeShapeType="1"/>
              </p14:cNvContentPartPr>
              <p14:nvPr/>
            </p14:nvContentPartPr>
            <p14:xfrm>
              <a:off x="3397250" y="3038475"/>
              <a:ext cx="3956050" cy="1279525"/>
            </p14:xfrm>
          </p:contentPart>
        </mc:Choice>
        <mc:Fallback xmlns="">
          <p:pic>
            <p:nvPicPr>
              <p:cNvPr id="406544" name="Ink 16"/>
              <p:cNvPicPr>
                <a:picLocks noRot="1" noChangeAspect="1" noEditPoints="1" noChangeArrowheads="1" noChangeShapeType="1"/>
              </p:cNvPicPr>
              <p:nvPr/>
            </p:nvPicPr>
            <p:blipFill>
              <a:blip r:embed="rId34"/>
              <a:stretch>
                <a:fillRect/>
              </a:stretch>
            </p:blipFill>
            <p:spPr>
              <a:xfrm>
                <a:off x="3386090" y="3028034"/>
                <a:ext cx="3976210" cy="129608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06545" name="Ink 17"/>
              <p14:cNvContentPartPr>
                <a14:cpLocks xmlns:a14="http://schemas.microsoft.com/office/drawing/2010/main" noRot="1" noChangeAspect="1" noEditPoints="1" noChangeArrowheads="1" noChangeShapeType="1"/>
              </p14:cNvContentPartPr>
              <p14:nvPr/>
            </p14:nvContentPartPr>
            <p14:xfrm>
              <a:off x="1047750" y="5132388"/>
              <a:ext cx="917575" cy="652462"/>
            </p14:xfrm>
          </p:contentPart>
        </mc:Choice>
        <mc:Fallback xmlns="">
          <p:pic>
            <p:nvPicPr>
              <p:cNvPr id="406545" name="Ink 17"/>
              <p:cNvPicPr>
                <a:picLocks noRot="1" noChangeAspect="1" noEditPoints="1" noChangeArrowheads="1" noChangeShapeType="1"/>
              </p:cNvPicPr>
              <p:nvPr/>
            </p:nvPicPr>
            <p:blipFill>
              <a:blip r:embed="rId36"/>
              <a:stretch>
                <a:fillRect/>
              </a:stretch>
            </p:blipFill>
            <p:spPr>
              <a:xfrm>
                <a:off x="1036231" y="5122306"/>
                <a:ext cx="934494" cy="67442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6546" name="Ink 18"/>
              <p14:cNvContentPartPr>
                <a14:cpLocks xmlns:a14="http://schemas.microsoft.com/office/drawing/2010/main" noRot="1" noChangeAspect="1" noEditPoints="1" noChangeArrowheads="1" noChangeShapeType="1"/>
              </p14:cNvContentPartPr>
              <p14:nvPr/>
            </p14:nvContentPartPr>
            <p14:xfrm>
              <a:off x="2411413" y="5011738"/>
              <a:ext cx="944562" cy="636587"/>
            </p14:xfrm>
          </p:contentPart>
        </mc:Choice>
        <mc:Fallback xmlns="">
          <p:pic>
            <p:nvPicPr>
              <p:cNvPr id="406546" name="Ink 18"/>
              <p:cNvPicPr>
                <a:picLocks noRot="1" noChangeAspect="1" noEditPoints="1" noChangeArrowheads="1" noChangeShapeType="1"/>
              </p:cNvPicPr>
              <p:nvPr/>
            </p:nvPicPr>
            <p:blipFill>
              <a:blip r:embed="rId38"/>
              <a:stretch>
                <a:fillRect/>
              </a:stretch>
            </p:blipFill>
            <p:spPr>
              <a:xfrm>
                <a:off x="2401334" y="4999496"/>
                <a:ext cx="964720" cy="66143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06547" name="Ink 19"/>
              <p14:cNvContentPartPr>
                <a14:cpLocks xmlns:a14="http://schemas.microsoft.com/office/drawing/2010/main" noRot="1" noChangeAspect="1" noEditPoints="1" noChangeArrowheads="1" noChangeShapeType="1"/>
              </p14:cNvContentPartPr>
              <p14:nvPr/>
            </p14:nvContentPartPr>
            <p14:xfrm>
              <a:off x="1725613" y="6248400"/>
              <a:ext cx="60325" cy="17463"/>
            </p14:xfrm>
          </p:contentPart>
        </mc:Choice>
        <mc:Fallback xmlns="">
          <p:pic>
            <p:nvPicPr>
              <p:cNvPr id="406547" name="Ink 19"/>
              <p:cNvPicPr>
                <a:picLocks noRot="1" noChangeAspect="1" noEditPoints="1" noChangeArrowheads="1" noChangeShapeType="1"/>
              </p:cNvPicPr>
              <p:nvPr/>
            </p:nvPicPr>
            <p:blipFill>
              <a:blip r:embed="rId40"/>
              <a:stretch>
                <a:fillRect/>
              </a:stretch>
            </p:blipFill>
            <p:spPr>
              <a:xfrm>
                <a:off x="1717713" y="6239847"/>
                <a:ext cx="75765" cy="3457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06548" name="Ink 20"/>
              <p14:cNvContentPartPr>
                <a14:cpLocks xmlns:a14="http://schemas.microsoft.com/office/drawing/2010/main" noRot="1" noChangeAspect="1" noEditPoints="1" noChangeArrowheads="1" noChangeShapeType="1"/>
              </p14:cNvContentPartPr>
              <p14:nvPr/>
            </p14:nvContentPartPr>
            <p14:xfrm>
              <a:off x="1262063" y="5905500"/>
              <a:ext cx="781050" cy="488950"/>
            </p14:xfrm>
          </p:contentPart>
        </mc:Choice>
        <mc:Fallback xmlns="">
          <p:pic>
            <p:nvPicPr>
              <p:cNvPr id="406548" name="Ink 20"/>
              <p:cNvPicPr>
                <a:picLocks noRot="1" noChangeAspect="1" noEditPoints="1" noChangeArrowheads="1" noChangeShapeType="1"/>
              </p:cNvPicPr>
              <p:nvPr/>
            </p:nvPicPr>
            <p:blipFill>
              <a:blip r:embed="rId42"/>
              <a:stretch>
                <a:fillRect/>
              </a:stretch>
            </p:blipFill>
            <p:spPr>
              <a:xfrm>
                <a:off x="1250545" y="5902620"/>
                <a:ext cx="801566" cy="501912"/>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06549" name="Ink 21"/>
              <p14:cNvContentPartPr>
                <a14:cpLocks xmlns:a14="http://schemas.microsoft.com/office/drawing/2010/main" noRot="1" noChangeAspect="1" noEditPoints="1" noChangeArrowheads="1" noChangeShapeType="1"/>
              </p14:cNvContentPartPr>
              <p14:nvPr/>
            </p14:nvContentPartPr>
            <p14:xfrm>
              <a:off x="2290763" y="6034088"/>
              <a:ext cx="69850" cy="103187"/>
            </p14:xfrm>
          </p:contentPart>
        </mc:Choice>
        <mc:Fallback xmlns="">
          <p:pic>
            <p:nvPicPr>
              <p:cNvPr id="406549" name="Ink 21"/>
              <p:cNvPicPr>
                <a:picLocks noRot="1" noChangeAspect="1" noEditPoints="1" noChangeArrowheads="1" noChangeShapeType="1"/>
              </p:cNvPicPr>
              <p:nvPr/>
            </p:nvPicPr>
            <p:blipFill>
              <a:blip r:embed="rId44"/>
              <a:stretch>
                <a:fillRect/>
              </a:stretch>
            </p:blipFill>
            <p:spPr>
              <a:xfrm>
                <a:off x="2280322" y="6023302"/>
                <a:ext cx="86772" cy="12368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06550" name="Ink 22"/>
              <p14:cNvContentPartPr>
                <a14:cpLocks xmlns:a14="http://schemas.microsoft.com/office/drawing/2010/main" noRot="1" noChangeAspect="1" noEditPoints="1" noChangeArrowheads="1" noChangeShapeType="1"/>
              </p14:cNvContentPartPr>
              <p14:nvPr/>
            </p14:nvContentPartPr>
            <p14:xfrm>
              <a:off x="2590800" y="5810250"/>
              <a:ext cx="473075" cy="327025"/>
            </p14:xfrm>
          </p:contentPart>
        </mc:Choice>
        <mc:Fallback xmlns="">
          <p:pic>
            <p:nvPicPr>
              <p:cNvPr id="406550" name="Ink 22"/>
              <p:cNvPicPr>
                <a:picLocks noRot="1" noChangeAspect="1" noEditPoints="1" noChangeArrowheads="1" noChangeShapeType="1"/>
              </p:cNvPicPr>
              <p:nvPr/>
            </p:nvPicPr>
            <p:blipFill>
              <a:blip r:embed="rId46"/>
              <a:stretch>
                <a:fillRect/>
              </a:stretch>
            </p:blipFill>
            <p:spPr>
              <a:xfrm>
                <a:off x="2579279" y="5800177"/>
                <a:ext cx="492876" cy="34645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06551" name="Ink 23"/>
              <p14:cNvContentPartPr>
                <a14:cpLocks xmlns:a14="http://schemas.microsoft.com/office/drawing/2010/main" noRot="1" noChangeAspect="1" noEditPoints="1" noChangeArrowheads="1" noChangeShapeType="1"/>
              </p14:cNvContentPartPr>
              <p14:nvPr/>
            </p14:nvContentPartPr>
            <p14:xfrm>
              <a:off x="3217863" y="5835650"/>
              <a:ext cx="85725" cy="120650"/>
            </p14:xfrm>
          </p:contentPart>
        </mc:Choice>
        <mc:Fallback xmlns="">
          <p:pic>
            <p:nvPicPr>
              <p:cNvPr id="406551" name="Ink 23"/>
              <p:cNvPicPr>
                <a:picLocks noRot="1" noChangeAspect="1" noEditPoints="1" noChangeArrowheads="1" noChangeShapeType="1"/>
              </p:cNvPicPr>
              <p:nvPr/>
            </p:nvPicPr>
            <p:blipFill>
              <a:blip r:embed="rId48"/>
              <a:stretch>
                <a:fillRect/>
              </a:stretch>
            </p:blipFill>
            <p:spPr>
              <a:xfrm>
                <a:off x="3213901" y="5825926"/>
                <a:ext cx="100493" cy="13433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06552" name="Ink 24"/>
              <p14:cNvContentPartPr>
                <a14:cpLocks xmlns:a14="http://schemas.microsoft.com/office/drawing/2010/main" noRot="1" noChangeAspect="1" noEditPoints="1" noChangeArrowheads="1" noChangeShapeType="1"/>
              </p14:cNvContentPartPr>
              <p14:nvPr/>
            </p14:nvContentPartPr>
            <p14:xfrm>
              <a:off x="3475038" y="5595938"/>
              <a:ext cx="695325" cy="327025"/>
            </p14:xfrm>
          </p:contentPart>
        </mc:Choice>
        <mc:Fallback xmlns="">
          <p:pic>
            <p:nvPicPr>
              <p:cNvPr id="406552" name="Ink 24"/>
              <p:cNvPicPr>
                <a:picLocks noRot="1" noChangeAspect="1" noEditPoints="1" noChangeArrowheads="1" noChangeShapeType="1"/>
              </p:cNvPicPr>
              <p:nvPr/>
            </p:nvPicPr>
            <p:blipFill>
              <a:blip r:embed="rId50"/>
              <a:stretch>
                <a:fillRect/>
              </a:stretch>
            </p:blipFill>
            <p:spPr>
              <a:xfrm>
                <a:off x="3463875" y="5584773"/>
                <a:ext cx="717650" cy="349355"/>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6553" name="Ink 25"/>
              <p14:cNvContentPartPr>
                <a14:cpLocks xmlns:a14="http://schemas.microsoft.com/office/drawing/2010/main" noRot="1" noChangeAspect="1" noEditPoints="1" noChangeArrowheads="1" noChangeShapeType="1"/>
              </p14:cNvContentPartPr>
              <p14:nvPr/>
            </p14:nvContentPartPr>
            <p14:xfrm>
              <a:off x="3895725" y="6084888"/>
              <a:ext cx="942975" cy="206375"/>
            </p14:xfrm>
          </p:contentPart>
        </mc:Choice>
        <mc:Fallback xmlns="">
          <p:pic>
            <p:nvPicPr>
              <p:cNvPr id="406553" name="Ink 25"/>
              <p:cNvPicPr>
                <a:picLocks noRot="1" noChangeAspect="1" noEditPoints="1" noChangeArrowheads="1" noChangeShapeType="1"/>
              </p:cNvPicPr>
              <p:nvPr/>
            </p:nvPicPr>
            <p:blipFill>
              <a:blip r:embed="rId52"/>
              <a:stretch>
                <a:fillRect/>
              </a:stretch>
            </p:blipFill>
            <p:spPr>
              <a:xfrm>
                <a:off x="3886004" y="6073363"/>
                <a:ext cx="962418" cy="22546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6554" name="Ink 26"/>
              <p14:cNvContentPartPr>
                <a14:cpLocks xmlns:a14="http://schemas.microsoft.com/office/drawing/2010/main" noRot="1" noChangeAspect="1" noEditPoints="1" noChangeArrowheads="1" noChangeShapeType="1"/>
              </p14:cNvContentPartPr>
              <p14:nvPr/>
            </p14:nvContentPartPr>
            <p14:xfrm>
              <a:off x="2436813" y="5749925"/>
              <a:ext cx="3225800" cy="696913"/>
            </p14:xfrm>
          </p:contentPart>
        </mc:Choice>
        <mc:Fallback xmlns="">
          <p:pic>
            <p:nvPicPr>
              <p:cNvPr id="406554" name="Ink 26"/>
              <p:cNvPicPr>
                <a:picLocks noRot="1" noChangeAspect="1" noEditPoints="1" noChangeArrowheads="1" noChangeShapeType="1"/>
              </p:cNvPicPr>
              <p:nvPr/>
            </p:nvPicPr>
            <p:blipFill>
              <a:blip r:embed="rId54"/>
              <a:stretch>
                <a:fillRect/>
              </a:stretch>
            </p:blipFill>
            <p:spPr>
              <a:xfrm>
                <a:off x="2425294" y="5738766"/>
                <a:ext cx="3249919" cy="71995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06555" name="Ink 27"/>
              <p14:cNvContentPartPr>
                <a14:cpLocks xmlns:a14="http://schemas.microsoft.com/office/drawing/2010/main" noRot="1" noChangeAspect="1" noEditPoints="1" noChangeArrowheads="1" noChangeShapeType="1"/>
              </p14:cNvContentPartPr>
              <p14:nvPr/>
            </p14:nvContentPartPr>
            <p14:xfrm>
              <a:off x="8270875" y="1227138"/>
              <a:ext cx="541338" cy="387350"/>
            </p14:xfrm>
          </p:contentPart>
        </mc:Choice>
        <mc:Fallback xmlns="">
          <p:pic>
            <p:nvPicPr>
              <p:cNvPr id="406555" name="Ink 27"/>
              <p:cNvPicPr>
                <a:picLocks noRot="1" noChangeAspect="1" noEditPoints="1" noChangeArrowheads="1" noChangeShapeType="1"/>
              </p:cNvPicPr>
              <p:nvPr/>
            </p:nvPicPr>
            <p:blipFill>
              <a:blip r:embed="rId56"/>
              <a:stretch>
                <a:fillRect/>
              </a:stretch>
            </p:blipFill>
            <p:spPr>
              <a:xfrm>
                <a:off x="8258637" y="1215978"/>
                <a:ext cx="564734" cy="41146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06556" name="Ink 28"/>
              <p14:cNvContentPartPr>
                <a14:cpLocks xmlns:a14="http://schemas.microsoft.com/office/drawing/2010/main" noRot="1" noChangeAspect="1" noEditPoints="1" noChangeArrowheads="1" noChangeShapeType="1"/>
              </p14:cNvContentPartPr>
              <p14:nvPr/>
            </p14:nvContentPartPr>
            <p14:xfrm>
              <a:off x="8656638" y="1416050"/>
              <a:ext cx="171450" cy="138113"/>
            </p14:xfrm>
          </p:contentPart>
        </mc:Choice>
        <mc:Fallback xmlns="">
          <p:pic>
            <p:nvPicPr>
              <p:cNvPr id="406556" name="Ink 28"/>
              <p:cNvPicPr>
                <a:picLocks noRot="1" noChangeAspect="1" noEditPoints="1" noChangeArrowheads="1" noChangeShapeType="1"/>
              </p:cNvPicPr>
              <p:nvPr/>
            </p:nvPicPr>
            <p:blipFill>
              <a:blip r:embed="rId58"/>
              <a:stretch>
                <a:fillRect/>
              </a:stretch>
            </p:blipFill>
            <p:spPr>
              <a:xfrm>
                <a:off x="8645136" y="1404212"/>
                <a:ext cx="197329" cy="158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6557" name="Ink 29"/>
              <p14:cNvContentPartPr>
                <a14:cpLocks xmlns:a14="http://schemas.microsoft.com/office/drawing/2010/main" noRot="1" noChangeAspect="1" noEditPoints="1" noChangeArrowheads="1" noChangeShapeType="1"/>
              </p14:cNvContentPartPr>
              <p14:nvPr/>
            </p14:nvContentPartPr>
            <p14:xfrm>
              <a:off x="36945888" y="33942338"/>
              <a:ext cx="0" cy="0"/>
            </p14:xfrm>
          </p:contentPart>
        </mc:Choice>
        <mc:Fallback xmlns="">
          <p:pic>
            <p:nvPicPr>
              <p:cNvPr id="406557" name="Ink 29"/>
              <p:cNvPicPr>
                <a:picLocks noRot="1" noChangeAspect="1" noEditPoints="1" noChangeArrowheads="1" noChangeShapeType="1"/>
              </p:cNvPicPr>
              <p:nvPr/>
            </p:nvPicPr>
            <p:blipFill>
              <a:blip r:embed="rId60"/>
              <a:stretch>
                <a:fillRect/>
              </a:stretch>
            </p:blipFill>
            <p:spPr>
              <a:xfrm>
                <a:off x="36945888" y="33942338"/>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06558" name="Ink 30"/>
              <p14:cNvContentPartPr>
                <a14:cpLocks xmlns:a14="http://schemas.microsoft.com/office/drawing/2010/main" noRot="1" noChangeAspect="1" noEditPoints="1" noChangeArrowheads="1" noChangeShapeType="1"/>
              </p14:cNvContentPartPr>
              <p14:nvPr/>
            </p14:nvContentPartPr>
            <p14:xfrm>
              <a:off x="5138738" y="4754563"/>
              <a:ext cx="1622425" cy="1554162"/>
            </p14:xfrm>
          </p:contentPart>
        </mc:Choice>
        <mc:Fallback xmlns="">
          <p:pic>
            <p:nvPicPr>
              <p:cNvPr id="406558" name="Ink 30"/>
              <p:cNvPicPr>
                <a:picLocks noRot="1" noChangeAspect="1" noEditPoints="1" noChangeArrowheads="1" noChangeShapeType="1"/>
              </p:cNvPicPr>
              <p:nvPr/>
            </p:nvPicPr>
            <p:blipFill>
              <a:blip r:embed="rId62"/>
              <a:stretch>
                <a:fillRect/>
              </a:stretch>
            </p:blipFill>
            <p:spPr>
              <a:xfrm>
                <a:off x="5128299" y="4743043"/>
                <a:ext cx="1644384" cy="157684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6559" name="Ink 31"/>
              <p14:cNvContentPartPr>
                <a14:cpLocks xmlns:a14="http://schemas.microsoft.com/office/drawing/2010/main" noRot="1" noChangeAspect="1" noEditPoints="1" noChangeArrowheads="1" noChangeShapeType="1"/>
              </p14:cNvContentPartPr>
              <p14:nvPr/>
            </p14:nvContentPartPr>
            <p14:xfrm>
              <a:off x="3535363" y="3509963"/>
              <a:ext cx="4024312" cy="190500"/>
            </p14:xfrm>
          </p:contentPart>
        </mc:Choice>
        <mc:Fallback xmlns="">
          <p:pic>
            <p:nvPicPr>
              <p:cNvPr id="406559" name="Ink 31"/>
              <p:cNvPicPr>
                <a:picLocks noRot="1" noChangeAspect="1" noEditPoints="1" noChangeArrowheads="1" noChangeShapeType="1"/>
              </p:cNvPicPr>
              <p:nvPr/>
            </p:nvPicPr>
            <p:blipFill>
              <a:blip r:embed="rId64"/>
              <a:stretch>
                <a:fillRect/>
              </a:stretch>
            </p:blipFill>
            <p:spPr>
              <a:xfrm>
                <a:off x="3527803" y="3500331"/>
                <a:ext cx="4037632" cy="209051"/>
              </a:xfrm>
              <a:prstGeom prst="rect">
                <a:avLst/>
              </a:prstGeom>
            </p:spPr>
          </p:pic>
        </mc:Fallback>
      </mc:AlternateContent>
    </p:spTree>
    <p:extLst>
      <p:ext uri="{BB962C8B-B14F-4D97-AF65-F5344CB8AC3E}">
        <p14:creationId xmlns:p14="http://schemas.microsoft.com/office/powerpoint/2010/main" val="39125012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850" y="551896"/>
            <a:ext cx="4211409" cy="369332"/>
          </a:xfrm>
          <a:prstGeom prst="rect">
            <a:avLst/>
          </a:prstGeom>
          <a:noFill/>
        </p:spPr>
        <p:txBody>
          <a:bodyPr wrap="none" rtlCol="0">
            <a:spAutoFit/>
          </a:bodyPr>
          <a:lstStyle/>
          <a:p>
            <a:r>
              <a:rPr lang="en-US" b="1" u="sng" dirty="0" smtClean="0">
                <a:solidFill>
                  <a:schemeClr val="bg1"/>
                </a:solidFill>
                <a:effectLst>
                  <a:outerShdw blurRad="38100" dist="38100" dir="2700000" algn="tl">
                    <a:srgbClr val="000000">
                      <a:alpha val="43137"/>
                    </a:srgbClr>
                  </a:outerShdw>
                </a:effectLst>
              </a:rPr>
              <a:t>Secondary Consolidation Settlement</a:t>
            </a:r>
            <a:endParaRPr lang="en-US" b="1" u="sng"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174813" y="927786"/>
            <a:ext cx="6238865" cy="2031325"/>
          </a:xfrm>
          <a:prstGeom prst="rect">
            <a:avLst/>
          </a:prstGeom>
        </p:spPr>
        <p:txBody>
          <a:bodyPr wrap="square">
            <a:spAutoFit/>
          </a:bodyPr>
          <a:lstStyle/>
          <a:p>
            <a:pPr>
              <a:lnSpc>
                <a:spcPct val="150000"/>
              </a:lnSpc>
            </a:pPr>
            <a:r>
              <a:rPr lang="en-US" sz="1400" dirty="0" smtClean="0">
                <a:solidFill>
                  <a:schemeClr val="bg1"/>
                </a:solidFill>
              </a:rPr>
              <a:t>The end of primary consolidation is recognized by the complete dissipation of excess pore water pressure, </a:t>
            </a:r>
            <a:r>
              <a:rPr lang="en-US" sz="1400" dirty="0" smtClean="0">
                <a:solidFill>
                  <a:schemeClr val="bg1"/>
                </a:solidFill>
                <a:latin typeface="Symbol" pitchFamily="18" charset="2"/>
              </a:rPr>
              <a:t>D</a:t>
            </a:r>
            <a:r>
              <a:rPr lang="en-US" sz="1400" dirty="0" smtClean="0">
                <a:solidFill>
                  <a:schemeClr val="bg1"/>
                </a:solidFill>
              </a:rPr>
              <a:t>u.   After that stage, consolidation settlement may continue to take place due to plastic adjustment of soil fabrics. This stage of consolidation is called </a:t>
            </a:r>
            <a:r>
              <a:rPr lang="en-US" sz="1400" i="1" dirty="0" smtClean="0">
                <a:solidFill>
                  <a:schemeClr val="bg1"/>
                </a:solidFill>
              </a:rPr>
              <a:t>secondary consolidation. During secondary  consolidation the plot of deformation against the </a:t>
            </a:r>
            <a:r>
              <a:rPr lang="en-US" sz="1400" dirty="0" smtClean="0">
                <a:solidFill>
                  <a:schemeClr val="bg1"/>
                </a:solidFill>
              </a:rPr>
              <a:t>log of time is practically linear and the secondary compression index is expressed as</a:t>
            </a:r>
            <a:endParaRPr lang="en-US" sz="1400" dirty="0">
              <a:solidFill>
                <a:schemeClr val="bg1"/>
              </a:solidFill>
            </a:endParaRPr>
          </a:p>
        </p:txBody>
      </p:sp>
      <p:sp>
        <p:nvSpPr>
          <p:cNvPr id="9" name="TextBox 8"/>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graphicFrame>
        <p:nvGraphicFramePr>
          <p:cNvPr id="388098" name="Object 2"/>
          <p:cNvGraphicFramePr>
            <a:graphicFrameLocks noChangeAspect="1"/>
          </p:cNvGraphicFramePr>
          <p:nvPr/>
        </p:nvGraphicFramePr>
        <p:xfrm>
          <a:off x="220111" y="3242780"/>
          <a:ext cx="3128776" cy="1205894"/>
        </p:xfrm>
        <a:graphic>
          <a:graphicData uri="http://schemas.openxmlformats.org/presentationml/2006/ole">
            <mc:AlternateContent xmlns:mc="http://schemas.openxmlformats.org/markup-compatibility/2006">
              <mc:Choice xmlns:v="urn:schemas-microsoft-com:vml" Requires="v">
                <p:oleObj spid="_x0000_s425999" name="Equation" r:id="rId4" imgW="2146300" imgH="812800" progId="Equation.3">
                  <p:embed/>
                </p:oleObj>
              </mc:Choice>
              <mc:Fallback>
                <p:oleObj name="Equation" r:id="rId4" imgW="2146300" imgH="812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11" y="3242780"/>
                        <a:ext cx="3128776" cy="120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grpSp>
        <p:nvGrpSpPr>
          <p:cNvPr id="2" name="Group 50"/>
          <p:cNvGrpSpPr/>
          <p:nvPr/>
        </p:nvGrpSpPr>
        <p:grpSpPr>
          <a:xfrm>
            <a:off x="4529768" y="3007970"/>
            <a:ext cx="4237718" cy="2668668"/>
            <a:chOff x="1636552" y="562661"/>
            <a:chExt cx="6307494" cy="3988595"/>
          </a:xfrm>
        </p:grpSpPr>
        <p:cxnSp>
          <p:nvCxnSpPr>
            <p:cNvPr id="52" name="Straight Connector 51"/>
            <p:cNvCxnSpPr/>
            <p:nvPr/>
          </p:nvCxnSpPr>
          <p:spPr>
            <a:xfrm>
              <a:off x="1638496" y="952394"/>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638496" y="1749318"/>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638496" y="2147780"/>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38496" y="2546242"/>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638496" y="2944704"/>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38496" y="3343167"/>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638496" y="3741629"/>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638496" y="1350856"/>
              <a:ext cx="630555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2239013" y="588856"/>
              <a:ext cx="1462087" cy="3962400"/>
              <a:chOff x="2002636" y="1512887"/>
              <a:chExt cx="1462087" cy="3962400"/>
            </a:xfrm>
          </p:grpSpPr>
          <p:cxnSp>
            <p:nvCxnSpPr>
              <p:cNvPr id="81" name="Straight Connector 80"/>
              <p:cNvCxnSpPr/>
              <p:nvPr/>
            </p:nvCxnSpPr>
            <p:spPr>
              <a:xfrm flipV="1">
                <a:off x="3464723"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376617"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274223"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157542"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3007523"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2845599"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2645574"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2002636"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2371730"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75"/>
            <p:cNvGrpSpPr/>
            <p:nvPr/>
          </p:nvGrpSpPr>
          <p:grpSpPr>
            <a:xfrm>
              <a:off x="4336893" y="565042"/>
              <a:ext cx="1462087" cy="3962400"/>
              <a:chOff x="2002636" y="1474787"/>
              <a:chExt cx="1462087" cy="3962400"/>
            </a:xfrm>
          </p:grpSpPr>
          <p:cxnSp>
            <p:nvCxnSpPr>
              <p:cNvPr id="72" name="Straight Connector 71"/>
              <p:cNvCxnSpPr/>
              <p:nvPr/>
            </p:nvCxnSpPr>
            <p:spPr>
              <a:xfrm flipV="1">
                <a:off x="34647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376617"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2742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157542"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0075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2845599"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2645574"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002636"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371730"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85"/>
            <p:cNvGrpSpPr/>
            <p:nvPr/>
          </p:nvGrpSpPr>
          <p:grpSpPr>
            <a:xfrm>
              <a:off x="6460533" y="562661"/>
              <a:ext cx="1373981" cy="3962400"/>
              <a:chOff x="2002636" y="1474787"/>
              <a:chExt cx="1373981" cy="3962400"/>
            </a:xfrm>
          </p:grpSpPr>
          <p:cxnSp>
            <p:nvCxnSpPr>
              <p:cNvPr id="64" name="Straight Connector 63"/>
              <p:cNvCxnSpPr/>
              <p:nvPr/>
            </p:nvCxnSpPr>
            <p:spPr>
              <a:xfrm flipV="1">
                <a:off x="3376617"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2742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157542"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0075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2845599"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645574"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2002636"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371730"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3" name="Rectangle 62"/>
            <p:cNvSpPr/>
            <p:nvPr/>
          </p:nvSpPr>
          <p:spPr>
            <a:xfrm>
              <a:off x="1636552" y="565407"/>
              <a:ext cx="6305550" cy="3977640"/>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2" name="Straight Connector 91"/>
          <p:cNvCxnSpPr/>
          <p:nvPr/>
        </p:nvCxnSpPr>
        <p:spPr>
          <a:xfrm rot="16200000" flipH="1">
            <a:off x="5881197" y="4184587"/>
            <a:ext cx="1748118" cy="10354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a:off x="6533380" y="5105711"/>
            <a:ext cx="1680882" cy="1882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Right Triangle 96"/>
          <p:cNvSpPr/>
          <p:nvPr/>
        </p:nvSpPr>
        <p:spPr>
          <a:xfrm>
            <a:off x="7615880" y="5204603"/>
            <a:ext cx="766483" cy="121024"/>
          </a:xfrm>
          <a:prstGeom prst="rtTriangle">
            <a:avLst/>
          </a:prstGeom>
          <a:solidFill>
            <a:schemeClr val="tx1"/>
          </a:solidFill>
          <a:ln w="3175">
            <a:solidFill>
              <a:srgbClr val="056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89"/>
          <p:cNvSpPr/>
          <p:nvPr/>
        </p:nvSpPr>
        <p:spPr>
          <a:xfrm>
            <a:off x="5015817" y="3176498"/>
            <a:ext cx="3386704" cy="2140738"/>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816" h="3865280">
                <a:moveTo>
                  <a:pt x="0" y="0"/>
                </a:moveTo>
                <a:cubicBezTo>
                  <a:pt x="1240778" y="165629"/>
                  <a:pt x="1396968" y="425185"/>
                  <a:pt x="1617307" y="663575"/>
                </a:cubicBezTo>
                <a:cubicBezTo>
                  <a:pt x="1837646" y="901965"/>
                  <a:pt x="2060221" y="1359693"/>
                  <a:pt x="2322158" y="1801812"/>
                </a:cubicBezTo>
                <a:cubicBezTo>
                  <a:pt x="2584095" y="2243931"/>
                  <a:pt x="2758548" y="2972377"/>
                  <a:pt x="3274658" y="3316288"/>
                </a:cubicBezTo>
                <a:cubicBezTo>
                  <a:pt x="3790768" y="3660199"/>
                  <a:pt x="4716842" y="3760583"/>
                  <a:pt x="5418816" y="386528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9" name="Straight Arrow Connector 98"/>
          <p:cNvCxnSpPr>
            <a:stCxn id="97" idx="2"/>
          </p:cNvCxnSpPr>
          <p:nvPr/>
        </p:nvCxnSpPr>
        <p:spPr>
          <a:xfrm rot="5400000">
            <a:off x="7433360" y="5501413"/>
            <a:ext cx="358307" cy="6735"/>
          </a:xfrm>
          <a:prstGeom prst="straightConnector1">
            <a:avLst/>
          </a:prstGeom>
          <a:ln>
            <a:solidFill>
              <a:srgbClr val="0562AF"/>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8096749" y="5505895"/>
            <a:ext cx="358307" cy="6735"/>
          </a:xfrm>
          <a:prstGeom prst="straightConnector1">
            <a:avLst/>
          </a:prstGeom>
          <a:ln>
            <a:solidFill>
              <a:srgbClr val="0562AF"/>
            </a:solidFill>
            <a:tailEnd type="arrow"/>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461227" y="5664226"/>
            <a:ext cx="301686" cy="307777"/>
          </a:xfrm>
          <a:prstGeom prst="rect">
            <a:avLst/>
          </a:prstGeom>
          <a:noFill/>
        </p:spPr>
        <p:txBody>
          <a:bodyPr wrap="none" rtlCol="0">
            <a:spAutoFit/>
          </a:bodyPr>
          <a:lstStyle/>
          <a:p>
            <a:r>
              <a:rPr lang="en-US" sz="1400" dirty="0" smtClean="0">
                <a:solidFill>
                  <a:srgbClr val="0562AF"/>
                </a:solidFill>
              </a:rPr>
              <a:t>t</a:t>
            </a:r>
            <a:r>
              <a:rPr lang="en-US" sz="1400" baseline="-25000" dirty="0" smtClean="0">
                <a:solidFill>
                  <a:srgbClr val="0562AF"/>
                </a:solidFill>
              </a:rPr>
              <a:t>1</a:t>
            </a:r>
            <a:endParaRPr lang="en-US" sz="1400" baseline="-25000" dirty="0">
              <a:solidFill>
                <a:srgbClr val="0562AF"/>
              </a:solidFill>
            </a:endParaRPr>
          </a:p>
        </p:txBody>
      </p:sp>
      <p:sp>
        <p:nvSpPr>
          <p:cNvPr id="102" name="TextBox 101"/>
          <p:cNvSpPr txBox="1"/>
          <p:nvPr/>
        </p:nvSpPr>
        <p:spPr>
          <a:xfrm>
            <a:off x="8138063" y="5664226"/>
            <a:ext cx="301686" cy="307777"/>
          </a:xfrm>
          <a:prstGeom prst="rect">
            <a:avLst/>
          </a:prstGeom>
          <a:noFill/>
        </p:spPr>
        <p:txBody>
          <a:bodyPr wrap="none" rtlCol="0">
            <a:spAutoFit/>
          </a:bodyPr>
          <a:lstStyle/>
          <a:p>
            <a:r>
              <a:rPr lang="en-US" sz="1400" dirty="0" smtClean="0">
                <a:solidFill>
                  <a:srgbClr val="0562AF"/>
                </a:solidFill>
              </a:rPr>
              <a:t>t</a:t>
            </a:r>
            <a:r>
              <a:rPr lang="en-US" sz="1400" baseline="-25000" dirty="0" smtClean="0">
                <a:solidFill>
                  <a:srgbClr val="0562AF"/>
                </a:solidFill>
              </a:rPr>
              <a:t>2</a:t>
            </a:r>
            <a:endParaRPr lang="en-US" sz="1400" baseline="-25000" dirty="0">
              <a:solidFill>
                <a:srgbClr val="0562AF"/>
              </a:solidFill>
            </a:endParaRPr>
          </a:p>
        </p:txBody>
      </p:sp>
      <p:graphicFrame>
        <p:nvGraphicFramePr>
          <p:cNvPr id="388099" name="Object 3"/>
          <p:cNvGraphicFramePr>
            <a:graphicFrameLocks noChangeAspect="1"/>
          </p:cNvGraphicFramePr>
          <p:nvPr/>
        </p:nvGraphicFramePr>
        <p:xfrm>
          <a:off x="7593083" y="4675965"/>
          <a:ext cx="647700" cy="358775"/>
        </p:xfrm>
        <a:graphic>
          <a:graphicData uri="http://schemas.openxmlformats.org/presentationml/2006/ole">
            <mc:AlternateContent xmlns:mc="http://schemas.openxmlformats.org/markup-compatibility/2006">
              <mc:Choice xmlns:v="urn:schemas-microsoft-com:vml" Requires="v">
                <p:oleObj spid="_x0000_s426000" name="Equation" r:id="rId6" imgW="444307" imgH="241195" progId="Equation.3">
                  <p:embed/>
                </p:oleObj>
              </mc:Choice>
              <mc:Fallback>
                <p:oleObj name="Equation" r:id="rId6" imgW="444307" imgH="241195"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3083" y="4675965"/>
                        <a:ext cx="647700" cy="358775"/>
                      </a:xfrm>
                      <a:prstGeom prst="rect">
                        <a:avLst/>
                      </a:prstGeom>
                      <a:solidFill>
                        <a:schemeClr val="tx1"/>
                      </a:solidFill>
                      <a:ln>
                        <a:noFill/>
                      </a:ln>
                      <a:extLs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cxnSp>
        <p:nvCxnSpPr>
          <p:cNvPr id="106" name="Straight Arrow Connector 105"/>
          <p:cNvCxnSpPr/>
          <p:nvPr/>
        </p:nvCxnSpPr>
        <p:spPr>
          <a:xfrm rot="5400000">
            <a:off x="7579875" y="5020692"/>
            <a:ext cx="334216" cy="26220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8558203" y="5643657"/>
            <a:ext cx="556691" cy="307777"/>
          </a:xfrm>
          <a:prstGeom prst="rect">
            <a:avLst/>
          </a:prstGeom>
        </p:spPr>
        <p:txBody>
          <a:bodyPr wrap="none">
            <a:spAutoFit/>
          </a:bodyPr>
          <a:lstStyle/>
          <a:p>
            <a:r>
              <a:rPr lang="en-US" sz="1400" dirty="0" smtClean="0">
                <a:solidFill>
                  <a:srgbClr val="0562AF"/>
                </a:solidFill>
                <a:latin typeface="Times New Roman" pitchFamily="18" charset="0"/>
                <a:cs typeface="Times New Roman" pitchFamily="18" charset="0"/>
              </a:rPr>
              <a:t>Time</a:t>
            </a:r>
            <a:endParaRPr lang="en-US" sz="1400" dirty="0">
              <a:solidFill>
                <a:srgbClr val="0562AF"/>
              </a:solidFill>
              <a:latin typeface="Times New Roman" pitchFamily="18" charset="0"/>
              <a:cs typeface="Times New Roman" pitchFamily="18" charset="0"/>
            </a:endParaRPr>
          </a:p>
        </p:txBody>
      </p:sp>
      <p:graphicFrame>
        <p:nvGraphicFramePr>
          <p:cNvPr id="388102" name="Object 6"/>
          <p:cNvGraphicFramePr>
            <a:graphicFrameLocks noChangeAspect="1"/>
          </p:cNvGraphicFramePr>
          <p:nvPr/>
        </p:nvGraphicFramePr>
        <p:xfrm>
          <a:off x="417826" y="4388292"/>
          <a:ext cx="2243137" cy="904875"/>
        </p:xfrm>
        <a:graphic>
          <a:graphicData uri="http://schemas.openxmlformats.org/presentationml/2006/ole">
            <mc:AlternateContent xmlns:mc="http://schemas.openxmlformats.org/markup-compatibility/2006">
              <mc:Choice xmlns:v="urn:schemas-microsoft-com:vml" Requires="v">
                <p:oleObj spid="_x0000_s426001" name="Equation" r:id="rId8" imgW="1333500" imgH="571500" progId="Equation.3">
                  <p:embed/>
                </p:oleObj>
              </mc:Choice>
              <mc:Fallback>
                <p:oleObj name="Equation" r:id="rId8" imgW="1333500" imgH="5715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826" y="4388292"/>
                        <a:ext cx="2243137" cy="904875"/>
                      </a:xfrm>
                      <a:prstGeom prst="rect">
                        <a:avLst/>
                      </a:prstGeom>
                      <a:solidFill>
                        <a:srgbClr val="FFFF00"/>
                      </a:solidFill>
                    </p:spPr>
                  </p:pic>
                </p:oleObj>
              </mc:Fallback>
            </mc:AlternateContent>
          </a:graphicData>
        </a:graphic>
      </p:graphicFrame>
      <p:sp>
        <p:nvSpPr>
          <p:cNvPr id="122" name="Rectangle 121"/>
          <p:cNvSpPr/>
          <p:nvPr/>
        </p:nvSpPr>
        <p:spPr>
          <a:xfrm>
            <a:off x="6587168" y="3061758"/>
            <a:ext cx="2057400" cy="11026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ight Triangle 120"/>
          <p:cNvSpPr/>
          <p:nvPr/>
        </p:nvSpPr>
        <p:spPr>
          <a:xfrm>
            <a:off x="7082480" y="3353392"/>
            <a:ext cx="1306594" cy="474848"/>
          </a:xfrm>
          <a:prstGeom prst="rtTriangle">
            <a:avLst/>
          </a:prstGeom>
          <a:solidFill>
            <a:schemeClr val="tx1"/>
          </a:solidFill>
          <a:ln w="3175">
            <a:solidFill>
              <a:srgbClr val="056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4" name="Straight Arrow Connector 123"/>
          <p:cNvCxnSpPr/>
          <p:nvPr/>
        </p:nvCxnSpPr>
        <p:spPr>
          <a:xfrm rot="10800000" flipV="1">
            <a:off x="4543216" y="5172946"/>
            <a:ext cx="2474259" cy="268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6788874" y="5441887"/>
            <a:ext cx="5109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6121004" y="5709049"/>
            <a:ext cx="1340223" cy="646331"/>
          </a:xfrm>
          <a:prstGeom prst="rect">
            <a:avLst/>
          </a:prstGeom>
          <a:noFill/>
        </p:spPr>
        <p:txBody>
          <a:bodyPr wrap="square" rtlCol="0">
            <a:spAutoFit/>
          </a:bodyPr>
          <a:lstStyle/>
          <a:p>
            <a:r>
              <a:rPr lang="en-US" sz="1200" dirty="0" smtClean="0">
                <a:solidFill>
                  <a:srgbClr val="FF0000"/>
                </a:solidFill>
              </a:rPr>
              <a:t>End of Primary Consolidation,</a:t>
            </a:r>
          </a:p>
          <a:p>
            <a:r>
              <a:rPr lang="en-US" sz="1200" dirty="0" smtClean="0">
                <a:solidFill>
                  <a:srgbClr val="FF0000"/>
                </a:solidFill>
              </a:rPr>
              <a:t>U% =100%</a:t>
            </a:r>
            <a:endParaRPr lang="en-US" sz="1200" dirty="0">
              <a:solidFill>
                <a:srgbClr val="FF0000"/>
              </a:solidFill>
            </a:endParaRPr>
          </a:p>
        </p:txBody>
      </p:sp>
      <p:graphicFrame>
        <p:nvGraphicFramePr>
          <p:cNvPr id="388103" name="Object 7"/>
          <p:cNvGraphicFramePr>
            <a:graphicFrameLocks noChangeAspect="1"/>
          </p:cNvGraphicFramePr>
          <p:nvPr/>
        </p:nvGraphicFramePr>
        <p:xfrm>
          <a:off x="4154278" y="4937903"/>
          <a:ext cx="352425" cy="434975"/>
        </p:xfrm>
        <a:graphic>
          <a:graphicData uri="http://schemas.openxmlformats.org/presentationml/2006/ole">
            <mc:AlternateContent xmlns:mc="http://schemas.openxmlformats.org/markup-compatibility/2006">
              <mc:Choice xmlns:v="urn:schemas-microsoft-com:vml" Requires="v">
                <p:oleObj spid="_x0000_s426002" name="Equation" r:id="rId10" imgW="241200" imgH="291960" progId="Equation.3">
                  <p:embed/>
                </p:oleObj>
              </mc:Choice>
              <mc:Fallback>
                <p:oleObj name="Equation" r:id="rId10" imgW="241200" imgH="29196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4278" y="4937903"/>
                        <a:ext cx="352425" cy="434975"/>
                      </a:xfrm>
                      <a:prstGeom prst="rect">
                        <a:avLst/>
                      </a:prstGeom>
                      <a:solidFill>
                        <a:schemeClr val="tx1"/>
                      </a:solidFill>
                      <a:ln>
                        <a:noFill/>
                      </a:ln>
                      <a:extLs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graphicFrame>
        <p:nvGraphicFramePr>
          <p:cNvPr id="388104" name="Object 8"/>
          <p:cNvGraphicFramePr>
            <a:graphicFrameLocks noChangeAspect="1"/>
          </p:cNvGraphicFramePr>
          <p:nvPr/>
        </p:nvGraphicFramePr>
        <p:xfrm>
          <a:off x="4102077" y="2932891"/>
          <a:ext cx="475407" cy="263338"/>
        </p:xfrm>
        <a:graphic>
          <a:graphicData uri="http://schemas.openxmlformats.org/presentationml/2006/ole">
            <mc:AlternateContent xmlns:mc="http://schemas.openxmlformats.org/markup-compatibility/2006">
              <mc:Choice xmlns:v="urn:schemas-microsoft-com:vml" Requires="v">
                <p:oleObj spid="_x0000_s426003" name="Equation" r:id="rId12" imgW="444307" imgH="241195" progId="Equation.3">
                  <p:embed/>
                </p:oleObj>
              </mc:Choice>
              <mc:Fallback>
                <p:oleObj name="Equation" r:id="rId12" imgW="444307" imgH="241195"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2077" y="2932891"/>
                        <a:ext cx="475407" cy="2633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sp>
        <p:nvSpPr>
          <p:cNvPr id="131" name="TextBox 130"/>
          <p:cNvSpPr txBox="1"/>
          <p:nvPr/>
        </p:nvSpPr>
        <p:spPr>
          <a:xfrm>
            <a:off x="6970695" y="3802081"/>
            <a:ext cx="301686" cy="307777"/>
          </a:xfrm>
          <a:prstGeom prst="rect">
            <a:avLst/>
          </a:prstGeom>
          <a:noFill/>
        </p:spPr>
        <p:txBody>
          <a:bodyPr wrap="none" rtlCol="0">
            <a:spAutoFit/>
          </a:bodyPr>
          <a:lstStyle/>
          <a:p>
            <a:r>
              <a:rPr lang="en-US" sz="1400" dirty="0" smtClean="0">
                <a:solidFill>
                  <a:srgbClr val="0562AF"/>
                </a:solidFill>
              </a:rPr>
              <a:t>t</a:t>
            </a:r>
            <a:r>
              <a:rPr lang="en-US" sz="1400" baseline="-25000" dirty="0" smtClean="0">
                <a:solidFill>
                  <a:srgbClr val="0562AF"/>
                </a:solidFill>
              </a:rPr>
              <a:t>1</a:t>
            </a:r>
            <a:endParaRPr lang="en-US" sz="1400" baseline="-25000" dirty="0">
              <a:solidFill>
                <a:srgbClr val="0562AF"/>
              </a:solidFill>
            </a:endParaRPr>
          </a:p>
        </p:txBody>
      </p:sp>
      <p:sp>
        <p:nvSpPr>
          <p:cNvPr id="132" name="TextBox 131"/>
          <p:cNvSpPr txBox="1"/>
          <p:nvPr/>
        </p:nvSpPr>
        <p:spPr>
          <a:xfrm>
            <a:off x="8237520" y="3821131"/>
            <a:ext cx="301686" cy="307777"/>
          </a:xfrm>
          <a:prstGeom prst="rect">
            <a:avLst/>
          </a:prstGeom>
          <a:noFill/>
        </p:spPr>
        <p:txBody>
          <a:bodyPr wrap="none" rtlCol="0">
            <a:spAutoFit/>
          </a:bodyPr>
          <a:lstStyle/>
          <a:p>
            <a:r>
              <a:rPr lang="en-US" sz="1400" dirty="0" smtClean="0">
                <a:solidFill>
                  <a:srgbClr val="0562AF"/>
                </a:solidFill>
              </a:rPr>
              <a:t>t</a:t>
            </a:r>
            <a:r>
              <a:rPr lang="en-US" sz="1400" baseline="-25000" dirty="0" smtClean="0">
                <a:solidFill>
                  <a:srgbClr val="0562AF"/>
                </a:solidFill>
              </a:rPr>
              <a:t>2</a:t>
            </a:r>
            <a:endParaRPr lang="en-US" sz="1400" baseline="-25000" dirty="0">
              <a:solidFill>
                <a:srgbClr val="0562AF"/>
              </a:solidFill>
            </a:endParaRPr>
          </a:p>
        </p:txBody>
      </p:sp>
      <p:graphicFrame>
        <p:nvGraphicFramePr>
          <p:cNvPr id="388105" name="Object 9"/>
          <p:cNvGraphicFramePr>
            <a:graphicFrameLocks noChangeAspect="1"/>
          </p:cNvGraphicFramePr>
          <p:nvPr/>
        </p:nvGraphicFramePr>
        <p:xfrm>
          <a:off x="6592963" y="3494875"/>
          <a:ext cx="550869" cy="305138"/>
        </p:xfrm>
        <a:graphic>
          <a:graphicData uri="http://schemas.openxmlformats.org/presentationml/2006/ole">
            <mc:AlternateContent xmlns:mc="http://schemas.openxmlformats.org/markup-compatibility/2006">
              <mc:Choice xmlns:v="urn:schemas-microsoft-com:vml" Requires="v">
                <p:oleObj spid="_x0000_s426004" name="Equation" r:id="rId14" imgW="444307" imgH="241195" progId="Equation.3">
                  <p:embed/>
                </p:oleObj>
              </mc:Choice>
              <mc:Fallback>
                <p:oleObj name="Equation" r:id="rId14" imgW="444307" imgH="241195"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92963" y="3494875"/>
                        <a:ext cx="550869" cy="3051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sp>
        <p:nvSpPr>
          <p:cNvPr id="136" name="TextBox 135"/>
          <p:cNvSpPr txBox="1"/>
          <p:nvPr/>
        </p:nvSpPr>
        <p:spPr>
          <a:xfrm>
            <a:off x="3375661" y="4032647"/>
            <a:ext cx="1260736" cy="830997"/>
          </a:xfrm>
          <a:prstGeom prst="rect">
            <a:avLst/>
          </a:prstGeom>
          <a:noFill/>
        </p:spPr>
        <p:txBody>
          <a:bodyPr wrap="square" rtlCol="0">
            <a:spAutoFit/>
          </a:bodyPr>
          <a:lstStyle/>
          <a:p>
            <a:pPr algn="ctr"/>
            <a:r>
              <a:rPr lang="en-US" sz="1200" dirty="0" smtClean="0">
                <a:solidFill>
                  <a:srgbClr val="FF0000"/>
                </a:solidFill>
              </a:rPr>
              <a:t>Find void ratio at the end of primary consolidation</a:t>
            </a:r>
            <a:endParaRPr lang="en-US" sz="1200" baseline="-25000" dirty="0">
              <a:solidFill>
                <a:srgbClr val="FF0000"/>
              </a:solidFill>
            </a:endParaRPr>
          </a:p>
        </p:txBody>
      </p:sp>
      <p:cxnSp>
        <p:nvCxnSpPr>
          <p:cNvPr id="142" name="Straight Arrow Connector 141"/>
          <p:cNvCxnSpPr>
            <a:stCxn id="136" idx="2"/>
          </p:cNvCxnSpPr>
          <p:nvPr/>
        </p:nvCxnSpPr>
        <p:spPr>
          <a:xfrm rot="16200000" flipH="1">
            <a:off x="3984076" y="4885597"/>
            <a:ext cx="249268" cy="205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 name="Group 145"/>
          <p:cNvGrpSpPr/>
          <p:nvPr/>
        </p:nvGrpSpPr>
        <p:grpSpPr>
          <a:xfrm>
            <a:off x="173865" y="5897385"/>
            <a:ext cx="4114800" cy="881111"/>
            <a:chOff x="212501" y="5704200"/>
            <a:chExt cx="4114800" cy="881111"/>
          </a:xfrm>
        </p:grpSpPr>
        <p:sp>
          <p:nvSpPr>
            <p:cNvPr id="139" name="Rectangle 138"/>
            <p:cNvSpPr/>
            <p:nvPr/>
          </p:nvSpPr>
          <p:spPr>
            <a:xfrm>
              <a:off x="212501" y="5938980"/>
              <a:ext cx="4114800" cy="646331"/>
            </a:xfrm>
            <a:prstGeom prst="rect">
              <a:avLst/>
            </a:prstGeom>
          </p:spPr>
          <p:txBody>
            <a:bodyPr wrap="square">
              <a:spAutoFit/>
            </a:bodyPr>
            <a:lstStyle/>
            <a:p>
              <a:r>
                <a:rPr lang="en-US" sz="1200" dirty="0" smtClean="0">
                  <a:solidFill>
                    <a:schemeClr val="bg1"/>
                  </a:solidFill>
                </a:rPr>
                <a:t>Overconsolidated clays (</a:t>
              </a:r>
              <a:r>
                <a:rPr lang="en-US" sz="1200" i="1" dirty="0" smtClean="0">
                  <a:solidFill>
                    <a:schemeClr val="bg1"/>
                  </a:solidFill>
                </a:rPr>
                <a:t>OCR &gt; 2 to 3) . . . . . . . . &gt;0.001</a:t>
              </a:r>
            </a:p>
            <a:p>
              <a:r>
                <a:rPr lang="en-US" sz="1200" dirty="0" smtClean="0">
                  <a:solidFill>
                    <a:schemeClr val="bg1"/>
                  </a:solidFill>
                </a:rPr>
                <a:t>Organic soils . . . . . . . . . . . . . . . . . . . . . . 0.025 or more</a:t>
              </a:r>
            </a:p>
            <a:p>
              <a:r>
                <a:rPr lang="en-US" sz="1200" dirty="0" smtClean="0">
                  <a:solidFill>
                    <a:schemeClr val="bg1"/>
                  </a:solidFill>
                </a:rPr>
                <a:t>Normally consolidated clays . . . . . . . . . . . . 0.004–0.025</a:t>
              </a:r>
              <a:endParaRPr lang="en-US" sz="1200" dirty="0">
                <a:solidFill>
                  <a:schemeClr val="bg1"/>
                </a:solidFill>
              </a:endParaRPr>
            </a:p>
          </p:txBody>
        </p:sp>
        <p:sp>
          <p:nvSpPr>
            <p:cNvPr id="145" name="Rectangle 144"/>
            <p:cNvSpPr/>
            <p:nvPr/>
          </p:nvSpPr>
          <p:spPr>
            <a:xfrm>
              <a:off x="236166" y="5704200"/>
              <a:ext cx="3266888" cy="307777"/>
            </a:xfrm>
            <a:prstGeom prst="rect">
              <a:avLst/>
            </a:prstGeom>
          </p:spPr>
          <p:txBody>
            <a:bodyPr wrap="square">
              <a:spAutoFit/>
            </a:bodyPr>
            <a:lstStyle/>
            <a:p>
              <a:r>
                <a:rPr lang="en-US" sz="1400" u="sng" dirty="0" smtClean="0">
                  <a:solidFill>
                    <a:schemeClr val="bg1"/>
                  </a:solidFill>
                </a:rPr>
                <a:t>Secondary compression index (</a:t>
              </a:r>
              <a:r>
                <a:rPr lang="en-US" sz="1400" i="1" u="sng" dirty="0" smtClean="0">
                  <a:solidFill>
                    <a:schemeClr val="bg1"/>
                  </a:solidFill>
                </a:rPr>
                <a:t>C</a:t>
              </a:r>
              <a:r>
                <a:rPr lang="en-US" sz="1400" i="1" u="sng" dirty="0" smtClean="0">
                  <a:solidFill>
                    <a:schemeClr val="bg1"/>
                  </a:solidFill>
                  <a:latin typeface="Symbol" pitchFamily="18" charset="2"/>
                </a:rPr>
                <a:t>a</a:t>
              </a:r>
              <a:r>
                <a:rPr lang="en-US" sz="1400" u="sng" dirty="0" smtClean="0">
                  <a:solidFill>
                    <a:schemeClr val="bg1"/>
                  </a:solidFill>
                </a:rPr>
                <a:t>)</a:t>
              </a:r>
              <a:endParaRPr lang="en-US" sz="1400" u="sng" dirty="0">
                <a:solidFill>
                  <a:schemeClr val="bg1"/>
                </a:solidFill>
              </a:endParaRPr>
            </a:p>
          </p:txBody>
        </p:sp>
      </p:grpSp>
      <p:sp>
        <p:nvSpPr>
          <p:cNvPr id="91" name="Rectangle 90"/>
          <p:cNvSpPr/>
          <p:nvPr/>
        </p:nvSpPr>
        <p:spPr>
          <a:xfrm>
            <a:off x="601717" y="5407985"/>
            <a:ext cx="1962397" cy="400110"/>
          </a:xfrm>
          <a:prstGeom prst="rect">
            <a:avLst/>
          </a:prstGeom>
          <a:solidFill>
            <a:srgbClr val="FFFF00"/>
          </a:solidFill>
        </p:spPr>
        <p:txBody>
          <a:bodyPr wrap="none">
            <a:spAutoFit/>
          </a:bodyPr>
          <a:lstStyle/>
          <a:p>
            <a:r>
              <a:rPr lang="en-US" sz="2000" i="1" dirty="0" smtClean="0">
                <a:solidFill>
                  <a:srgbClr val="0562AF"/>
                </a:solidFill>
                <a:latin typeface="Times New Roman" pitchFamily="18" charset="0"/>
                <a:cs typeface="Times New Roman" pitchFamily="18" charset="0"/>
              </a:rPr>
              <a:t>e</a:t>
            </a:r>
            <a:r>
              <a:rPr lang="en-US" sz="2000" i="1" baseline="-25000" dirty="0" smtClean="0">
                <a:solidFill>
                  <a:srgbClr val="0562AF"/>
                </a:solidFill>
                <a:latin typeface="Times New Roman" pitchFamily="18" charset="0"/>
                <a:cs typeface="Times New Roman" pitchFamily="18" charset="0"/>
              </a:rPr>
              <a:t>p</a:t>
            </a:r>
            <a:r>
              <a:rPr lang="en-US" sz="2000" i="1" dirty="0" smtClean="0">
                <a:solidFill>
                  <a:srgbClr val="0562AF"/>
                </a:solidFill>
                <a:latin typeface="Times New Roman" pitchFamily="18" charset="0"/>
                <a:cs typeface="Times New Roman" pitchFamily="18" charset="0"/>
              </a:rPr>
              <a:t> = e</a:t>
            </a:r>
            <a:r>
              <a:rPr lang="en-US" sz="2000" i="1" baseline="-25000" dirty="0" smtClean="0">
                <a:solidFill>
                  <a:srgbClr val="0562AF"/>
                </a:solidFill>
                <a:latin typeface="Times New Roman" pitchFamily="18" charset="0"/>
                <a:cs typeface="Times New Roman" pitchFamily="18" charset="0"/>
              </a:rPr>
              <a:t>o</a:t>
            </a:r>
            <a:r>
              <a:rPr lang="en-US" sz="2000" i="1" dirty="0" smtClean="0">
                <a:solidFill>
                  <a:srgbClr val="0562AF"/>
                </a:solidFill>
                <a:latin typeface="Times New Roman" pitchFamily="18" charset="0"/>
                <a:cs typeface="Times New Roman" pitchFamily="18" charset="0"/>
              </a:rPr>
              <a:t> – </a:t>
            </a:r>
            <a:r>
              <a:rPr lang="en-US" sz="2000" i="1" dirty="0" smtClean="0">
                <a:solidFill>
                  <a:srgbClr val="0562AF"/>
                </a:solidFill>
                <a:latin typeface="Symbol" pitchFamily="18" charset="2"/>
                <a:cs typeface="Times New Roman" pitchFamily="18" charset="0"/>
              </a:rPr>
              <a:t>D</a:t>
            </a:r>
            <a:r>
              <a:rPr lang="en-US" sz="2000" i="1" dirty="0" smtClean="0">
                <a:solidFill>
                  <a:srgbClr val="0562AF"/>
                </a:solidFill>
                <a:latin typeface="Times New Roman" pitchFamily="18" charset="0"/>
                <a:cs typeface="Times New Roman" pitchFamily="18" charset="0"/>
              </a:rPr>
              <a:t>e</a:t>
            </a:r>
            <a:r>
              <a:rPr lang="en-US" sz="2000" i="1" baseline="-25000" dirty="0" smtClean="0">
                <a:solidFill>
                  <a:srgbClr val="0562AF"/>
                </a:solidFill>
                <a:latin typeface="Times New Roman" pitchFamily="18" charset="0"/>
                <a:cs typeface="Times New Roman" pitchFamily="18" charset="0"/>
              </a:rPr>
              <a:t>primary</a:t>
            </a:r>
            <a:endParaRPr lang="en-US" sz="2000" i="1" dirty="0" smtClean="0">
              <a:solidFill>
                <a:srgbClr val="0562AF"/>
              </a:solidFill>
              <a:latin typeface="Times New Roman" pitchFamily="18" charset="0"/>
              <a:cs typeface="Times New Roman" pitchFamily="18" charset="0"/>
            </a:endParaRPr>
          </a:p>
        </p:txBody>
      </p:sp>
      <p:grpSp>
        <p:nvGrpSpPr>
          <p:cNvPr id="8" name="Group 164"/>
          <p:cNvGrpSpPr/>
          <p:nvPr/>
        </p:nvGrpSpPr>
        <p:grpSpPr>
          <a:xfrm>
            <a:off x="6150389" y="1016036"/>
            <a:ext cx="2929216" cy="1490583"/>
            <a:chOff x="6019454" y="3669084"/>
            <a:chExt cx="2929216" cy="1490583"/>
          </a:xfrm>
        </p:grpSpPr>
        <p:cxnSp>
          <p:nvCxnSpPr>
            <p:cNvPr id="93" name="Straight Connector 92"/>
            <p:cNvCxnSpPr/>
            <p:nvPr/>
          </p:nvCxnSpPr>
          <p:spPr>
            <a:xfrm>
              <a:off x="6936060" y="379296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936060" y="404627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936060" y="417293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936060" y="429958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936060" y="442624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936060" y="4552896"/>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36060" y="4679551"/>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936060" y="391962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759440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756628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7533600"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7496358"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7448475"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739679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7332947"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12773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724554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826400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823588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8203203"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8165961"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8118078"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806639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8002550"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779733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791514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891370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8881027"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8843785"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879590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8744218"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8680374"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847516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859296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6935440" y="3669957"/>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Freeform 147"/>
            <p:cNvSpPr/>
            <p:nvPr/>
          </p:nvSpPr>
          <p:spPr>
            <a:xfrm>
              <a:off x="7286624" y="3776796"/>
              <a:ext cx="1214439" cy="108108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3274656"/>
                <a:gd name="connsiteY0" fmla="*/ 0 h 3316290"/>
                <a:gd name="connsiteX1" fmla="*/ 1617307 w 3274656"/>
                <a:gd name="connsiteY1" fmla="*/ 663575 h 3316290"/>
                <a:gd name="connsiteX2" fmla="*/ 2322158 w 3274656"/>
                <a:gd name="connsiteY2" fmla="*/ 1801812 h 3316290"/>
                <a:gd name="connsiteX3" fmla="*/ 3274658 w 3274656"/>
                <a:gd name="connsiteY3" fmla="*/ 3316288 h 3316290"/>
                <a:gd name="connsiteX0" fmla="*/ 0 w 2322159"/>
                <a:gd name="connsiteY0" fmla="*/ 0 h 1801813"/>
                <a:gd name="connsiteX1" fmla="*/ 1617307 w 2322159"/>
                <a:gd name="connsiteY1" fmla="*/ 663575 h 1801813"/>
                <a:gd name="connsiteX2" fmla="*/ 2322158 w 2322159"/>
                <a:gd name="connsiteY2" fmla="*/ 1801812 h 1801813"/>
                <a:gd name="connsiteX0" fmla="*/ 0 w 4359221"/>
                <a:gd name="connsiteY0" fmla="*/ 0 h 3485164"/>
                <a:gd name="connsiteX1" fmla="*/ 1617307 w 4359221"/>
                <a:gd name="connsiteY1" fmla="*/ 663575 h 3485164"/>
                <a:gd name="connsiteX2" fmla="*/ 4359221 w 4359221"/>
                <a:gd name="connsiteY2" fmla="*/ 3485164 h 3485164"/>
                <a:gd name="connsiteX0" fmla="*/ 0 w 4359221"/>
                <a:gd name="connsiteY0" fmla="*/ 7791 h 3492955"/>
                <a:gd name="connsiteX1" fmla="*/ 2002264 w 4359221"/>
                <a:gd name="connsiteY1" fmla="*/ 580862 h 3492955"/>
                <a:gd name="connsiteX2" fmla="*/ 4359221 w 4359221"/>
                <a:gd name="connsiteY2" fmla="*/ 3492955 h 3492955"/>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238570 h 3604633"/>
                <a:gd name="connsiteX1" fmla="*/ 1219034 w 4210772"/>
                <a:gd name="connsiteY1" fmla="*/ 75663 h 3604633"/>
                <a:gd name="connsiteX2" fmla="*/ 1853815 w 4210772"/>
                <a:gd name="connsiteY2" fmla="*/ 692540 h 3604633"/>
                <a:gd name="connsiteX3" fmla="*/ 4210772 w 4210772"/>
                <a:gd name="connsiteY3" fmla="*/ 3604633 h 3604633"/>
                <a:gd name="connsiteX0" fmla="*/ 0 w 4210772"/>
                <a:gd name="connsiteY0" fmla="*/ 107041 h 3473104"/>
                <a:gd name="connsiteX1" fmla="*/ 1853815 w 4210772"/>
                <a:gd name="connsiteY1" fmla="*/ 561011 h 3473104"/>
                <a:gd name="connsiteX2" fmla="*/ 4210772 w 4210772"/>
                <a:gd name="connsiteY2" fmla="*/ 3473104 h 3473104"/>
                <a:gd name="connsiteX0" fmla="*/ 806200 w 5016972"/>
                <a:gd name="connsiteY0" fmla="*/ 107041 h 3473104"/>
                <a:gd name="connsiteX1" fmla="*/ 308969 w 5016972"/>
                <a:gd name="connsiteY1" fmla="*/ 306145 h 3473104"/>
                <a:gd name="connsiteX2" fmla="*/ 2660015 w 5016972"/>
                <a:gd name="connsiteY2" fmla="*/ 561011 h 3473104"/>
                <a:gd name="connsiteX3" fmla="*/ 5016972 w 5016972"/>
                <a:gd name="connsiteY3"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0 h 3366063"/>
                <a:gd name="connsiteX1" fmla="*/ 2062332 w 4210772"/>
                <a:gd name="connsiteY1" fmla="*/ 671177 h 3366063"/>
                <a:gd name="connsiteX2" fmla="*/ 4210772 w 4210772"/>
                <a:gd name="connsiteY2" fmla="*/ 3366063 h 3366063"/>
                <a:gd name="connsiteX0" fmla="*/ 0 w 4210772"/>
                <a:gd name="connsiteY0" fmla="*/ 0 h 3366063"/>
                <a:gd name="connsiteX1" fmla="*/ 2062332 w 4210772"/>
                <a:gd name="connsiteY1" fmla="*/ 671177 h 3366063"/>
                <a:gd name="connsiteX2" fmla="*/ 4210772 w 4210772"/>
                <a:gd name="connsiteY2" fmla="*/ 3366063 h 3366063"/>
                <a:gd name="connsiteX0" fmla="*/ 0 w 4564784"/>
                <a:gd name="connsiteY0" fmla="*/ 0 h 3821349"/>
                <a:gd name="connsiteX1" fmla="*/ 2062332 w 4564784"/>
                <a:gd name="connsiteY1" fmla="*/ 671177 h 3821349"/>
                <a:gd name="connsiteX2" fmla="*/ 4210772 w 4564784"/>
                <a:gd name="connsiteY2" fmla="*/ 3366063 h 3821349"/>
                <a:gd name="connsiteX3" fmla="*/ 4186412 w 4564784"/>
                <a:gd name="connsiteY3" fmla="*/ 3402895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210772"/>
                <a:gd name="connsiteY0" fmla="*/ 0 h 3366063"/>
                <a:gd name="connsiteX1" fmla="*/ 2062332 w 4210772"/>
                <a:gd name="connsiteY1" fmla="*/ 671177 h 3366063"/>
                <a:gd name="connsiteX2" fmla="*/ 4210772 w 4210772"/>
                <a:gd name="connsiteY2" fmla="*/ 3366063 h 3366063"/>
                <a:gd name="connsiteX3" fmla="*/ 1283196 w 4210772"/>
                <a:gd name="connsiteY3" fmla="*/ 2932282 h 3366063"/>
              </a:gdLst>
              <a:ahLst/>
              <a:cxnLst>
                <a:cxn ang="0">
                  <a:pos x="connsiteX0" y="connsiteY0"/>
                </a:cxn>
                <a:cxn ang="0">
                  <a:pos x="connsiteX1" y="connsiteY1"/>
                </a:cxn>
                <a:cxn ang="0">
                  <a:pos x="connsiteX2" y="connsiteY2"/>
                </a:cxn>
                <a:cxn ang="0">
                  <a:pos x="connsiteX3" y="connsiteY3"/>
                </a:cxn>
              </a:cxnLst>
              <a:rect l="l" t="t" r="r" b="b"/>
              <a:pathLst>
                <a:path w="4210772" h="3366063">
                  <a:moveTo>
                    <a:pt x="0" y="0"/>
                  </a:moveTo>
                  <a:cubicBezTo>
                    <a:pt x="883451" y="22177"/>
                    <a:pt x="1360537" y="110167"/>
                    <a:pt x="2062332" y="671177"/>
                  </a:cubicBezTo>
                  <a:cubicBezTo>
                    <a:pt x="2560955" y="1259339"/>
                    <a:pt x="3547841" y="2598137"/>
                    <a:pt x="4210772" y="3366063"/>
                  </a:cubicBezTo>
                  <a:cubicBezTo>
                    <a:pt x="1276612" y="2970622"/>
                    <a:pt x="1288271" y="2924609"/>
                    <a:pt x="1283196" y="2932282"/>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ight Triangle 148"/>
            <p:cNvSpPr/>
            <p:nvPr/>
          </p:nvSpPr>
          <p:spPr>
            <a:xfrm>
              <a:off x="7881870" y="3992449"/>
              <a:ext cx="466793" cy="655883"/>
            </a:xfrm>
            <a:prstGeom prst="rtTriangle">
              <a:avLst/>
            </a:prstGeom>
            <a:noFill/>
            <a:ln w="3175">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49"/>
            <p:cNvGrpSpPr/>
            <p:nvPr/>
          </p:nvGrpSpPr>
          <p:grpSpPr>
            <a:xfrm>
              <a:off x="7881871" y="4649553"/>
              <a:ext cx="466794" cy="294063"/>
              <a:chOff x="7881871" y="4868566"/>
              <a:chExt cx="466794" cy="313035"/>
            </a:xfrm>
          </p:grpSpPr>
          <p:cxnSp>
            <p:nvCxnSpPr>
              <p:cNvPr id="151" name="Straight Arrow Connector 150"/>
              <p:cNvCxnSpPr/>
              <p:nvPr/>
            </p:nvCxnSpPr>
            <p:spPr>
              <a:xfrm rot="16200000" flipH="1">
                <a:off x="7729504" y="5020933"/>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16200000" flipH="1">
                <a:off x="8191468" y="5024405"/>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52"/>
            <p:cNvGrpSpPr/>
            <p:nvPr/>
          </p:nvGrpSpPr>
          <p:grpSpPr>
            <a:xfrm>
              <a:off x="6948488" y="3997075"/>
              <a:ext cx="947670" cy="650051"/>
              <a:chOff x="6934200" y="4068381"/>
              <a:chExt cx="947670" cy="795473"/>
            </a:xfrm>
          </p:grpSpPr>
          <p:cxnSp>
            <p:nvCxnSpPr>
              <p:cNvPr id="154" name="Straight Arrow Connector 153"/>
              <p:cNvCxnSpPr>
                <a:stCxn id="149" idx="0"/>
              </p:cNvCxnSpPr>
              <p:nvPr/>
            </p:nvCxnSpPr>
            <p:spPr>
              <a:xfrm rot="16200000" flipV="1">
                <a:off x="7407364" y="3595217"/>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rot="16200000" flipV="1">
                <a:off x="7407364" y="4389348"/>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rot="16200000" flipH="1">
              <a:off x="6236494" y="4345914"/>
              <a:ext cx="10096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a:off x="6555347" y="3992449"/>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a:off x="6591837" y="4647125"/>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5400000">
              <a:off x="6690575" y="3947372"/>
              <a:ext cx="103031" cy="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6688427" y="4602053"/>
              <a:ext cx="103031" cy="90152"/>
            </a:xfrm>
            <a:prstGeom prst="line">
              <a:avLst/>
            </a:prstGeom>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6019454" y="4171611"/>
              <a:ext cx="917239" cy="369332"/>
            </a:xfrm>
            <a:prstGeom prst="rect">
              <a:avLst/>
            </a:prstGeom>
          </p:spPr>
          <p:txBody>
            <a:bodyPr wrap="none">
              <a:spAutoFit/>
            </a:bodyPr>
            <a:lstStyle/>
            <a:p>
              <a:r>
                <a:rPr lang="en-US" dirty="0" smtClean="0">
                  <a:solidFill>
                    <a:srgbClr val="0562AF"/>
                  </a:solidFill>
                  <a:latin typeface="Symbol" pitchFamily="18" charset="2"/>
                  <a:cs typeface="Times New Roman" pitchFamily="18" charset="0"/>
                </a:rPr>
                <a:t>D</a:t>
              </a:r>
              <a:r>
                <a:rPr lang="en-US" dirty="0" smtClean="0">
                  <a:solidFill>
                    <a:srgbClr val="0562AF"/>
                  </a:solidFill>
                  <a:latin typeface="Times New Roman" pitchFamily="18" charset="0"/>
                  <a:cs typeface="Times New Roman" pitchFamily="18" charset="0"/>
                </a:rPr>
                <a:t>e</a:t>
              </a:r>
              <a:r>
                <a:rPr lang="en-US" baseline="-25000" dirty="0" smtClean="0">
                  <a:solidFill>
                    <a:srgbClr val="0562AF"/>
                  </a:solidFill>
                  <a:latin typeface="Times New Roman" pitchFamily="18" charset="0"/>
                  <a:cs typeface="Times New Roman" pitchFamily="18" charset="0"/>
                </a:rPr>
                <a:t>primary</a:t>
              </a:r>
              <a:endParaRPr lang="en-US" dirty="0"/>
            </a:p>
          </p:txBody>
        </p:sp>
        <p:sp>
          <p:nvSpPr>
            <p:cNvPr id="162" name="TextBox 161"/>
            <p:cNvSpPr txBox="1"/>
            <p:nvPr/>
          </p:nvSpPr>
          <p:spPr>
            <a:xfrm>
              <a:off x="7710488" y="4851890"/>
              <a:ext cx="351378" cy="307777"/>
            </a:xfrm>
            <a:prstGeom prst="rect">
              <a:avLst/>
            </a:prstGeom>
            <a:noFill/>
          </p:spPr>
          <p:txBody>
            <a:bodyPr wrap="none" rtlCol="0">
              <a:spAutoFit/>
            </a:bodyPr>
            <a:lstStyle/>
            <a:p>
              <a:r>
                <a:rPr lang="en-US" sz="1400" i="1" dirty="0" smtClean="0">
                  <a:solidFill>
                    <a:srgbClr val="FF0000"/>
                  </a:solidFill>
                </a:rPr>
                <a:t>p</a:t>
              </a:r>
              <a:r>
                <a:rPr lang="en-US" sz="1400" i="1" baseline="-25000" dirty="0" smtClean="0">
                  <a:solidFill>
                    <a:srgbClr val="FF0000"/>
                  </a:solidFill>
                </a:rPr>
                <a:t>o</a:t>
              </a:r>
              <a:endParaRPr lang="en-US" sz="1400" i="1" baseline="-25000" dirty="0">
                <a:solidFill>
                  <a:srgbClr val="FF0000"/>
                </a:solidFill>
              </a:endParaRPr>
            </a:p>
          </p:txBody>
        </p:sp>
        <p:sp>
          <p:nvSpPr>
            <p:cNvPr id="163" name="TextBox 162"/>
            <p:cNvSpPr txBox="1"/>
            <p:nvPr/>
          </p:nvSpPr>
          <p:spPr>
            <a:xfrm>
              <a:off x="8196263" y="4851887"/>
              <a:ext cx="665567" cy="307777"/>
            </a:xfrm>
            <a:prstGeom prst="rect">
              <a:avLst/>
            </a:prstGeom>
            <a:noFill/>
          </p:spPr>
          <p:txBody>
            <a:bodyPr wrap="none" rtlCol="0">
              <a:spAutoFit/>
            </a:bodyPr>
            <a:lstStyle/>
            <a:p>
              <a:r>
                <a:rPr lang="en-US" sz="1400" i="1" dirty="0" smtClean="0">
                  <a:solidFill>
                    <a:srgbClr val="FF0000"/>
                  </a:solidFill>
                </a:rPr>
                <a:t>p</a:t>
              </a:r>
              <a:r>
                <a:rPr lang="en-US" sz="1400" i="1" baseline="-25000" dirty="0" smtClean="0">
                  <a:solidFill>
                    <a:srgbClr val="FF0000"/>
                  </a:solidFill>
                </a:rPr>
                <a:t>o</a:t>
              </a:r>
              <a:r>
                <a:rPr lang="en-US" sz="1400" i="1" dirty="0" smtClean="0">
                  <a:solidFill>
                    <a:srgbClr val="FF0000"/>
                  </a:solidFill>
                </a:rPr>
                <a:t>+</a:t>
              </a:r>
              <a:r>
                <a:rPr lang="en-US" sz="1400" i="1" dirty="0" smtClean="0">
                  <a:solidFill>
                    <a:srgbClr val="FF0000"/>
                  </a:solidFill>
                  <a:latin typeface="Symbol" pitchFamily="18" charset="2"/>
                </a:rPr>
                <a:t>D</a:t>
              </a:r>
              <a:r>
                <a:rPr lang="en-US" sz="1400" i="1" dirty="0" smtClean="0">
                  <a:solidFill>
                    <a:srgbClr val="FF0000"/>
                  </a:solidFill>
                </a:rPr>
                <a:t>p</a:t>
              </a:r>
              <a:endParaRPr lang="en-US" sz="1400" i="1" dirty="0">
                <a:solidFill>
                  <a:srgbClr val="FF0000"/>
                </a:solidFill>
              </a:endParaRPr>
            </a:p>
          </p:txBody>
        </p:sp>
        <p:sp>
          <p:nvSpPr>
            <p:cNvPr id="164" name="TextBox 163"/>
            <p:cNvSpPr txBox="1"/>
            <p:nvPr/>
          </p:nvSpPr>
          <p:spPr>
            <a:xfrm>
              <a:off x="7877174" y="4266102"/>
              <a:ext cx="381836" cy="307777"/>
            </a:xfrm>
            <a:prstGeom prst="rect">
              <a:avLst/>
            </a:prstGeom>
            <a:noFill/>
          </p:spPr>
          <p:txBody>
            <a:bodyPr wrap="none" rtlCol="0">
              <a:spAutoFit/>
            </a:bodyPr>
            <a:lstStyle/>
            <a:p>
              <a:r>
                <a:rPr lang="en-US" sz="1400" b="1" i="1" dirty="0" smtClean="0">
                  <a:solidFill>
                    <a:srgbClr val="FF0000"/>
                  </a:solidFill>
                  <a:effectLst>
                    <a:outerShdw blurRad="38100" dist="38100" dir="2700000" algn="tl">
                      <a:srgbClr val="000000">
                        <a:alpha val="43137"/>
                      </a:srgbClr>
                    </a:outerShdw>
                  </a:effectLst>
                </a:rPr>
                <a:t>C</a:t>
              </a:r>
              <a:r>
                <a:rPr lang="en-US" sz="1400" b="1" i="1" baseline="-25000" dirty="0" smtClean="0">
                  <a:solidFill>
                    <a:srgbClr val="FF0000"/>
                  </a:solidFill>
                  <a:effectLst>
                    <a:outerShdw blurRad="38100" dist="38100" dir="2700000" algn="tl">
                      <a:srgbClr val="000000">
                        <a:alpha val="43137"/>
                      </a:srgbClr>
                    </a:outerShdw>
                  </a:effectLst>
                </a:rPr>
                <a:t>c</a:t>
              </a:r>
              <a:endParaRPr lang="en-US" sz="1400" b="1" i="1" baseline="-25000" dirty="0">
                <a:solidFill>
                  <a:srgbClr val="FF0000"/>
                </a:solidFill>
                <a:effectLst>
                  <a:outerShdw blurRad="38100" dist="38100" dir="2700000" algn="tl">
                    <a:srgbClr val="000000">
                      <a:alpha val="43137"/>
                    </a:srgbClr>
                  </a:outerShdw>
                </a:effectLst>
              </a:endParaRPr>
            </a:p>
          </p:txBody>
        </p:sp>
      </p:grpSp>
      <p:sp>
        <p:nvSpPr>
          <p:cNvPr id="146" name="TextBox 145"/>
          <p:cNvSpPr txBox="1"/>
          <p:nvPr/>
        </p:nvSpPr>
        <p:spPr>
          <a:xfrm>
            <a:off x="0" y="0"/>
            <a:ext cx="1630575" cy="261610"/>
          </a:xfrm>
          <a:prstGeom prst="rect">
            <a:avLst/>
          </a:prstGeom>
          <a:noFill/>
        </p:spPr>
        <p:txBody>
          <a:bodyPr wrap="none" rtlCol="0">
            <a:spAutoFit/>
          </a:bodyPr>
          <a:lstStyle/>
          <a:p>
            <a:r>
              <a:rPr lang="en-US" sz="1100" dirty="0" smtClean="0">
                <a:solidFill>
                  <a:srgbClr val="FF0000"/>
                </a:solidFill>
              </a:rPr>
              <a:t>Section 3     Lecture 11</a:t>
            </a:r>
            <a:endParaRPr lang="en-US" sz="1100" dirty="0">
              <a:solidFill>
                <a:srgbClr val="FF0000"/>
              </a:solidFill>
            </a:endParaRPr>
          </a:p>
        </p:txBody>
      </p:sp>
      <mc:AlternateContent xmlns:mc="http://schemas.openxmlformats.org/markup-compatibility/2006" xmlns:p14="http://schemas.microsoft.com/office/powerpoint/2010/main">
        <mc:Choice Requires="p14">
          <p:contentPart p14:bwMode="auto" r:id="rId16">
            <p14:nvContentPartPr>
              <p14:cNvPr id="425992" name="Ink 8"/>
              <p14:cNvContentPartPr>
                <a14:cpLocks xmlns:a14="http://schemas.microsoft.com/office/drawing/2010/main" noRot="1" noChangeAspect="1" noEditPoints="1" noChangeArrowheads="1" noChangeShapeType="1"/>
              </p14:cNvContentPartPr>
              <p14:nvPr/>
            </p14:nvContentPartPr>
            <p14:xfrm>
              <a:off x="4092575" y="6076950"/>
              <a:ext cx="1090613" cy="609600"/>
            </p14:xfrm>
          </p:contentPart>
        </mc:Choice>
        <mc:Fallback xmlns="">
          <p:pic>
            <p:nvPicPr>
              <p:cNvPr id="425992" name="Ink 8"/>
              <p:cNvPicPr>
                <a:picLocks noRot="1" noChangeAspect="1" noEditPoints="1" noChangeArrowheads="1" noChangeShapeType="1"/>
              </p:cNvPicPr>
              <p:nvPr/>
            </p:nvPicPr>
            <p:blipFill>
              <a:blip r:embed="rId17"/>
              <a:stretch>
                <a:fillRect/>
              </a:stretch>
            </p:blipFill>
            <p:spPr>
              <a:xfrm>
                <a:off x="4081053" y="6069749"/>
                <a:ext cx="1111496" cy="629044"/>
              </a:xfrm>
              <a:prstGeom prst="rect">
                <a:avLst/>
              </a:prstGeom>
            </p:spPr>
          </p:pic>
        </mc:Fallback>
      </mc:AlternateContent>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9" name="Rectangle 8"/>
          <p:cNvSpPr/>
          <p:nvPr/>
        </p:nvSpPr>
        <p:spPr>
          <a:xfrm>
            <a:off x="199621" y="484879"/>
            <a:ext cx="7373155" cy="3170099"/>
          </a:xfrm>
          <a:prstGeom prst="rect">
            <a:avLst/>
          </a:prstGeom>
          <a:ln>
            <a:noFill/>
          </a:ln>
        </p:spPr>
        <p:txBody>
          <a:bodyPr wrap="square">
            <a:spAutoFit/>
          </a:bodyPr>
          <a:lstStyle/>
          <a:p>
            <a:r>
              <a:rPr lang="en-US" sz="2000" b="1" u="sng" dirty="0" smtClean="0">
                <a:solidFill>
                  <a:schemeClr val="bg1"/>
                </a:solidFill>
                <a:latin typeface="Times New Roman" pitchFamily="18" charset="0"/>
                <a:cs typeface="Times New Roman" pitchFamily="18" charset="0"/>
              </a:rPr>
              <a:t>Example</a:t>
            </a:r>
          </a:p>
          <a:p>
            <a:endParaRPr lang="en-US" u="sng" dirty="0" smtClean="0">
              <a:solidFill>
                <a:schemeClr val="bg1"/>
              </a:solidFill>
              <a:latin typeface="Times New Roman" pitchFamily="18" charset="0"/>
              <a:cs typeface="Times New Roman" pitchFamily="18" charset="0"/>
            </a:endParaRPr>
          </a:p>
          <a:p>
            <a:r>
              <a:rPr lang="en-US" u="sng" dirty="0" smtClean="0">
                <a:solidFill>
                  <a:schemeClr val="bg1"/>
                </a:solidFill>
                <a:latin typeface="Times New Roman" pitchFamily="18" charset="0"/>
                <a:cs typeface="Times New Roman" pitchFamily="18" charset="0"/>
              </a:rPr>
              <a:t>Given</a:t>
            </a:r>
            <a:r>
              <a:rPr lang="en-US" dirty="0" smtClean="0">
                <a:solidFill>
                  <a:schemeClr val="bg1"/>
                </a:solidFill>
                <a:latin typeface="Times New Roman" pitchFamily="18" charset="0"/>
                <a:cs typeface="Times New Roman" pitchFamily="18" charset="0"/>
              </a:rPr>
              <a:t>:</a:t>
            </a:r>
          </a:p>
          <a:p>
            <a:r>
              <a:rPr lang="en-US" dirty="0" smtClean="0">
                <a:solidFill>
                  <a:schemeClr val="bg1"/>
                </a:solidFill>
                <a:latin typeface="Times New Roman" pitchFamily="18" charset="0"/>
                <a:cs typeface="Times New Roman" pitchFamily="18" charset="0"/>
              </a:rPr>
              <a:t>The thickness of a normally consolidated clay layer in the field is </a:t>
            </a:r>
            <a:r>
              <a:rPr lang="en-US" u="sng" dirty="0" smtClean="0">
                <a:solidFill>
                  <a:srgbClr val="FF0000"/>
                </a:solidFill>
                <a:latin typeface="Times New Roman" pitchFamily="18" charset="0"/>
                <a:cs typeface="Times New Roman" pitchFamily="18" charset="0"/>
              </a:rPr>
              <a:t>9 ft</a:t>
            </a:r>
            <a:r>
              <a:rPr lang="en-US" dirty="0" smtClean="0">
                <a:solidFill>
                  <a:schemeClr val="bg1"/>
                </a:solidFill>
                <a:latin typeface="Times New Roman" pitchFamily="18" charset="0"/>
                <a:cs typeface="Times New Roman" pitchFamily="18" charset="0"/>
              </a:rPr>
              <a:t>. The properties of the clay layer are given:</a:t>
            </a:r>
          </a:p>
          <a:p>
            <a:endParaRPr lang="en-US" dirty="0" smtClean="0">
              <a:solidFill>
                <a:schemeClr val="bg1"/>
              </a:solidFill>
              <a:latin typeface="Times New Roman" pitchFamily="18" charset="0"/>
              <a:cs typeface="Times New Roman" pitchFamily="18" charset="0"/>
            </a:endParaRPr>
          </a:p>
          <a:p>
            <a:pPr marL="115888"/>
            <a:r>
              <a:rPr lang="en-US" i="1" dirty="0" smtClean="0">
                <a:solidFill>
                  <a:srgbClr val="0562AF"/>
                </a:solidFill>
                <a:latin typeface="Times New Roman" pitchFamily="18" charset="0"/>
                <a:cs typeface="Times New Roman" pitchFamily="18" charset="0"/>
              </a:rPr>
              <a:t>e</a:t>
            </a:r>
            <a:r>
              <a:rPr lang="en-US" i="1" baseline="-25000" dirty="0" smtClean="0">
                <a:solidFill>
                  <a:srgbClr val="0562AF"/>
                </a:solidFill>
                <a:latin typeface="Times New Roman" pitchFamily="18" charset="0"/>
                <a:cs typeface="Times New Roman" pitchFamily="18" charset="0"/>
              </a:rPr>
              <a:t>o</a:t>
            </a:r>
            <a:r>
              <a:rPr lang="en-US" i="1" dirty="0" smtClean="0">
                <a:solidFill>
                  <a:srgbClr val="0562AF"/>
                </a:solidFill>
                <a:latin typeface="Times New Roman" pitchFamily="18" charset="0"/>
                <a:cs typeface="Times New Roman" pitchFamily="18" charset="0"/>
              </a:rPr>
              <a:t> = 0.9</a:t>
            </a:r>
          </a:p>
          <a:p>
            <a:pPr marL="115888"/>
            <a:r>
              <a:rPr lang="en-US" i="1" dirty="0" smtClean="0">
                <a:solidFill>
                  <a:srgbClr val="0562AF"/>
                </a:solidFill>
                <a:latin typeface="Times New Roman" pitchFamily="18" charset="0"/>
                <a:cs typeface="Times New Roman" pitchFamily="18" charset="0"/>
              </a:rPr>
              <a:t>Compression index (C</a:t>
            </a:r>
            <a:r>
              <a:rPr lang="en-US" i="1" baseline="-25000" dirty="0" smtClean="0">
                <a:solidFill>
                  <a:srgbClr val="0562AF"/>
                </a:solidFill>
                <a:latin typeface="Times New Roman" pitchFamily="18" charset="0"/>
                <a:cs typeface="Times New Roman" pitchFamily="18" charset="0"/>
              </a:rPr>
              <a:t>c </a:t>
            </a:r>
            <a:r>
              <a:rPr lang="en-US" i="1" dirty="0" smtClean="0">
                <a:solidFill>
                  <a:srgbClr val="0562AF"/>
                </a:solidFill>
                <a:latin typeface="Times New Roman" pitchFamily="18" charset="0"/>
                <a:cs typeface="Times New Roman" pitchFamily="18" charset="0"/>
              </a:rPr>
              <a:t>) = 0.35</a:t>
            </a:r>
          </a:p>
          <a:p>
            <a:pPr marL="115888"/>
            <a:r>
              <a:rPr lang="en-US" i="1" dirty="0" smtClean="0">
                <a:solidFill>
                  <a:srgbClr val="0562AF"/>
                </a:solidFill>
                <a:latin typeface="Times New Roman" pitchFamily="18" charset="0"/>
                <a:cs typeface="Times New Roman" pitchFamily="18" charset="0"/>
              </a:rPr>
              <a:t>Effective geostatic stress at the mid height of the clay layer , p</a:t>
            </a:r>
            <a:r>
              <a:rPr lang="en-US" i="1" baseline="-25000" dirty="0" smtClean="0">
                <a:solidFill>
                  <a:srgbClr val="0562AF"/>
                </a:solidFill>
                <a:latin typeface="Times New Roman" pitchFamily="18" charset="0"/>
                <a:cs typeface="Times New Roman" pitchFamily="18" charset="0"/>
              </a:rPr>
              <a:t>o</a:t>
            </a:r>
            <a:r>
              <a:rPr lang="en-US" i="1" dirty="0" smtClean="0">
                <a:solidFill>
                  <a:srgbClr val="0562AF"/>
                </a:solidFill>
                <a:latin typeface="Times New Roman" pitchFamily="18" charset="0"/>
                <a:cs typeface="Times New Roman" pitchFamily="18" charset="0"/>
              </a:rPr>
              <a:t>= 3200 psf</a:t>
            </a:r>
          </a:p>
          <a:p>
            <a:pPr marL="115888"/>
            <a:r>
              <a:rPr lang="en-US" i="1" dirty="0" smtClean="0">
                <a:solidFill>
                  <a:srgbClr val="0562AF"/>
                </a:solidFill>
                <a:latin typeface="Times New Roman" pitchFamily="18" charset="0"/>
                <a:cs typeface="Times New Roman" pitchFamily="18" charset="0"/>
              </a:rPr>
              <a:t>Stress increment at the mid height of the clay layer , </a:t>
            </a:r>
            <a:r>
              <a:rPr lang="en-US" i="1" dirty="0" smtClean="0">
                <a:solidFill>
                  <a:srgbClr val="0562AF"/>
                </a:solidFill>
                <a:latin typeface="Symbol" pitchFamily="18" charset="2"/>
                <a:cs typeface="Times New Roman" pitchFamily="18" charset="0"/>
              </a:rPr>
              <a:t>D</a:t>
            </a:r>
            <a:r>
              <a:rPr lang="en-US" i="1" dirty="0" smtClean="0">
                <a:solidFill>
                  <a:srgbClr val="0562AF"/>
                </a:solidFill>
                <a:latin typeface="Times New Roman" pitchFamily="18" charset="0"/>
                <a:cs typeface="Times New Roman" pitchFamily="18" charset="0"/>
              </a:rPr>
              <a:t>p = 1050 psf</a:t>
            </a:r>
          </a:p>
          <a:p>
            <a:pPr marL="115888"/>
            <a:r>
              <a:rPr lang="en-US" i="1" dirty="0" smtClean="0">
                <a:solidFill>
                  <a:srgbClr val="0562AF"/>
                </a:solidFill>
                <a:latin typeface="Times New Roman" pitchFamily="18" charset="0"/>
                <a:cs typeface="Times New Roman" pitchFamily="18" charset="0"/>
              </a:rPr>
              <a:t>Secondary compression index (Ca) = 0.045</a:t>
            </a:r>
          </a:p>
        </p:txBody>
      </p:sp>
      <p:sp>
        <p:nvSpPr>
          <p:cNvPr id="55" name="Rectangle 54"/>
          <p:cNvSpPr/>
          <p:nvPr/>
        </p:nvSpPr>
        <p:spPr>
          <a:xfrm>
            <a:off x="199621" y="3517547"/>
            <a:ext cx="5312535" cy="1754326"/>
          </a:xfrm>
          <a:prstGeom prst="rect">
            <a:avLst/>
          </a:prstGeom>
        </p:spPr>
        <p:txBody>
          <a:bodyPr wrap="square">
            <a:spAutoFit/>
          </a:bodyPr>
          <a:lstStyle/>
          <a:p>
            <a:endParaRPr lang="en-US" dirty="0" smtClean="0">
              <a:solidFill>
                <a:schemeClr val="bg1"/>
              </a:solidFill>
              <a:latin typeface="Times New Roman" pitchFamily="18" charset="0"/>
              <a:cs typeface="Times New Roman" pitchFamily="18" charset="0"/>
            </a:endParaRPr>
          </a:p>
          <a:p>
            <a:r>
              <a:rPr lang="en-US" u="sng" dirty="0" smtClean="0">
                <a:solidFill>
                  <a:schemeClr val="bg1"/>
                </a:solidFill>
                <a:latin typeface="Times New Roman" pitchFamily="18" charset="0"/>
                <a:cs typeface="Times New Roman" pitchFamily="18" charset="0"/>
              </a:rPr>
              <a:t>Find</a:t>
            </a:r>
            <a:r>
              <a:rPr lang="en-US" dirty="0" smtClean="0">
                <a:solidFill>
                  <a:schemeClr val="bg1"/>
                </a:solidFill>
                <a:latin typeface="Times New Roman" pitchFamily="18" charset="0"/>
                <a:cs typeface="Times New Roman" pitchFamily="18" charset="0"/>
              </a:rPr>
              <a:t>:</a:t>
            </a:r>
          </a:p>
          <a:p>
            <a:r>
              <a:rPr lang="en-US" dirty="0" smtClean="0">
                <a:solidFill>
                  <a:schemeClr val="bg1"/>
                </a:solidFill>
                <a:latin typeface="Times New Roman" pitchFamily="18" charset="0"/>
                <a:cs typeface="Times New Roman" pitchFamily="18" charset="0"/>
              </a:rPr>
              <a:t>What is the consolidation settlement of the clay layer 10 years after the completion of the primary consolidation stage (time at U% = 100% was 3 years) </a:t>
            </a:r>
          </a:p>
          <a:p>
            <a:endParaRPr lang="en-US" dirty="0" smtClean="0">
              <a:solidFill>
                <a:schemeClr val="bg1"/>
              </a:solidFill>
              <a:latin typeface="Times New Roman" pitchFamily="18" charset="0"/>
              <a:cs typeface="Times New Roman" pitchFamily="18" charset="0"/>
            </a:endParaRPr>
          </a:p>
        </p:txBody>
      </p:sp>
      <p:grpSp>
        <p:nvGrpSpPr>
          <p:cNvPr id="241" name="Group 240"/>
          <p:cNvGrpSpPr/>
          <p:nvPr/>
        </p:nvGrpSpPr>
        <p:grpSpPr>
          <a:xfrm>
            <a:off x="5903543" y="3681963"/>
            <a:ext cx="2931363" cy="3051408"/>
            <a:chOff x="6019454" y="3669084"/>
            <a:chExt cx="2931363" cy="3051408"/>
          </a:xfrm>
        </p:grpSpPr>
        <p:cxnSp>
          <p:nvCxnSpPr>
            <p:cNvPr id="10" name="Straight Connector 9"/>
            <p:cNvCxnSpPr/>
            <p:nvPr/>
          </p:nvCxnSpPr>
          <p:spPr>
            <a:xfrm>
              <a:off x="6938207" y="5508010"/>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38207" y="5761320"/>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38207" y="5887975"/>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38207" y="6014630"/>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38207" y="6141285"/>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38207" y="6267941"/>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38207" y="6394596"/>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38207" y="5634665"/>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Group 65"/>
            <p:cNvGrpSpPr/>
            <p:nvPr/>
          </p:nvGrpSpPr>
          <p:grpSpPr>
            <a:xfrm>
              <a:off x="7129881" y="5392455"/>
              <a:ext cx="466670" cy="1259489"/>
              <a:chOff x="2002636" y="1512887"/>
              <a:chExt cx="1462087" cy="3962400"/>
            </a:xfrm>
          </p:grpSpPr>
          <p:cxnSp>
            <p:nvCxnSpPr>
              <p:cNvPr id="39" name="Straight Connector 38"/>
              <p:cNvCxnSpPr/>
              <p:nvPr/>
            </p:nvCxnSpPr>
            <p:spPr>
              <a:xfrm flipV="1">
                <a:off x="3464723"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376617"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274223"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157542"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007523"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845599"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645574"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002636"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371730" y="15128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75"/>
            <p:cNvGrpSpPr/>
            <p:nvPr/>
          </p:nvGrpSpPr>
          <p:grpSpPr>
            <a:xfrm>
              <a:off x="7799484" y="5384886"/>
              <a:ext cx="466670" cy="1259489"/>
              <a:chOff x="2002636" y="1474787"/>
              <a:chExt cx="1462087" cy="3962400"/>
            </a:xfrm>
          </p:grpSpPr>
          <p:cxnSp>
            <p:nvCxnSpPr>
              <p:cNvPr id="30" name="Straight Connector 29"/>
              <p:cNvCxnSpPr/>
              <p:nvPr/>
            </p:nvCxnSpPr>
            <p:spPr>
              <a:xfrm flipV="1">
                <a:off x="34647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376617"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2742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57542"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075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845599"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645574"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002636"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371730"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5"/>
            <p:cNvGrpSpPr/>
            <p:nvPr/>
          </p:nvGrpSpPr>
          <p:grpSpPr>
            <a:xfrm>
              <a:off x="8477308" y="5384129"/>
              <a:ext cx="438548" cy="1259489"/>
              <a:chOff x="2002636" y="1474787"/>
              <a:chExt cx="1373981" cy="3962400"/>
            </a:xfrm>
          </p:grpSpPr>
          <p:cxnSp>
            <p:nvCxnSpPr>
              <p:cNvPr id="22" name="Straight Connector 21"/>
              <p:cNvCxnSpPr/>
              <p:nvPr/>
            </p:nvCxnSpPr>
            <p:spPr>
              <a:xfrm flipV="1">
                <a:off x="3376617"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2742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157542"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007523"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845599"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645574"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002636"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71730" y="1474787"/>
                <a:ext cx="0" cy="39624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6937587" y="5385002"/>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rot="16200000" flipH="1">
              <a:off x="7579616" y="5943109"/>
              <a:ext cx="830486" cy="4919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889451" y="6380711"/>
              <a:ext cx="798543" cy="894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7168496" y="5464192"/>
              <a:ext cx="1608935" cy="1017009"/>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816" h="3865280">
                  <a:moveTo>
                    <a:pt x="0" y="0"/>
                  </a:moveTo>
                  <a:cubicBezTo>
                    <a:pt x="1240778" y="165629"/>
                    <a:pt x="1396968" y="425185"/>
                    <a:pt x="1617307" y="663575"/>
                  </a:cubicBezTo>
                  <a:cubicBezTo>
                    <a:pt x="1837646" y="901965"/>
                    <a:pt x="2060221" y="1359693"/>
                    <a:pt x="2322158" y="1801812"/>
                  </a:cubicBezTo>
                  <a:cubicBezTo>
                    <a:pt x="2584095" y="2243931"/>
                    <a:pt x="2758548" y="2972377"/>
                    <a:pt x="3274658" y="3316288"/>
                  </a:cubicBezTo>
                  <a:cubicBezTo>
                    <a:pt x="3790768" y="3660199"/>
                    <a:pt x="4716842" y="3760583"/>
                    <a:pt x="5418816" y="386528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Arrow Connector 50"/>
            <p:cNvCxnSpPr/>
            <p:nvPr/>
          </p:nvCxnSpPr>
          <p:spPr>
            <a:xfrm rot="10800000" flipV="1">
              <a:off x="6943976" y="6412653"/>
              <a:ext cx="1175456" cy="127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936060" y="379296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936060" y="404627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6936060" y="417293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936060" y="429958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6936060" y="442624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6936060" y="4552896"/>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6936060" y="4679551"/>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6936060" y="391962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759440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756628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7533600"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7496358"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7448475"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739679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7332947"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712773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724554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826400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823588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8203203"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8165961"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8118078"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806639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8002550"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779733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791514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891370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8881027"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8843785"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879590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8744218"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8680374"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847516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59296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6935440" y="3669957"/>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Freeform 214"/>
            <p:cNvSpPr/>
            <p:nvPr/>
          </p:nvSpPr>
          <p:spPr>
            <a:xfrm>
              <a:off x="7286624" y="3776796"/>
              <a:ext cx="1214439" cy="108108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3274656"/>
                <a:gd name="connsiteY0" fmla="*/ 0 h 3316290"/>
                <a:gd name="connsiteX1" fmla="*/ 1617307 w 3274656"/>
                <a:gd name="connsiteY1" fmla="*/ 663575 h 3316290"/>
                <a:gd name="connsiteX2" fmla="*/ 2322158 w 3274656"/>
                <a:gd name="connsiteY2" fmla="*/ 1801812 h 3316290"/>
                <a:gd name="connsiteX3" fmla="*/ 3274658 w 3274656"/>
                <a:gd name="connsiteY3" fmla="*/ 3316288 h 3316290"/>
                <a:gd name="connsiteX0" fmla="*/ 0 w 2322159"/>
                <a:gd name="connsiteY0" fmla="*/ 0 h 1801813"/>
                <a:gd name="connsiteX1" fmla="*/ 1617307 w 2322159"/>
                <a:gd name="connsiteY1" fmla="*/ 663575 h 1801813"/>
                <a:gd name="connsiteX2" fmla="*/ 2322158 w 2322159"/>
                <a:gd name="connsiteY2" fmla="*/ 1801812 h 1801813"/>
                <a:gd name="connsiteX0" fmla="*/ 0 w 4359221"/>
                <a:gd name="connsiteY0" fmla="*/ 0 h 3485164"/>
                <a:gd name="connsiteX1" fmla="*/ 1617307 w 4359221"/>
                <a:gd name="connsiteY1" fmla="*/ 663575 h 3485164"/>
                <a:gd name="connsiteX2" fmla="*/ 4359221 w 4359221"/>
                <a:gd name="connsiteY2" fmla="*/ 3485164 h 3485164"/>
                <a:gd name="connsiteX0" fmla="*/ 0 w 4359221"/>
                <a:gd name="connsiteY0" fmla="*/ 7791 h 3492955"/>
                <a:gd name="connsiteX1" fmla="*/ 2002264 w 4359221"/>
                <a:gd name="connsiteY1" fmla="*/ 580862 h 3492955"/>
                <a:gd name="connsiteX2" fmla="*/ 4359221 w 4359221"/>
                <a:gd name="connsiteY2" fmla="*/ 3492955 h 3492955"/>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238570 h 3604633"/>
                <a:gd name="connsiteX1" fmla="*/ 1219034 w 4210772"/>
                <a:gd name="connsiteY1" fmla="*/ 75663 h 3604633"/>
                <a:gd name="connsiteX2" fmla="*/ 1853815 w 4210772"/>
                <a:gd name="connsiteY2" fmla="*/ 692540 h 3604633"/>
                <a:gd name="connsiteX3" fmla="*/ 4210772 w 4210772"/>
                <a:gd name="connsiteY3" fmla="*/ 3604633 h 3604633"/>
                <a:gd name="connsiteX0" fmla="*/ 0 w 4210772"/>
                <a:gd name="connsiteY0" fmla="*/ 107041 h 3473104"/>
                <a:gd name="connsiteX1" fmla="*/ 1853815 w 4210772"/>
                <a:gd name="connsiteY1" fmla="*/ 561011 h 3473104"/>
                <a:gd name="connsiteX2" fmla="*/ 4210772 w 4210772"/>
                <a:gd name="connsiteY2" fmla="*/ 3473104 h 3473104"/>
                <a:gd name="connsiteX0" fmla="*/ 806200 w 5016972"/>
                <a:gd name="connsiteY0" fmla="*/ 107041 h 3473104"/>
                <a:gd name="connsiteX1" fmla="*/ 308969 w 5016972"/>
                <a:gd name="connsiteY1" fmla="*/ 306145 h 3473104"/>
                <a:gd name="connsiteX2" fmla="*/ 2660015 w 5016972"/>
                <a:gd name="connsiteY2" fmla="*/ 561011 h 3473104"/>
                <a:gd name="connsiteX3" fmla="*/ 5016972 w 5016972"/>
                <a:gd name="connsiteY3"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0 h 3366063"/>
                <a:gd name="connsiteX1" fmla="*/ 2062332 w 4210772"/>
                <a:gd name="connsiteY1" fmla="*/ 671177 h 3366063"/>
                <a:gd name="connsiteX2" fmla="*/ 4210772 w 4210772"/>
                <a:gd name="connsiteY2" fmla="*/ 3366063 h 3366063"/>
                <a:gd name="connsiteX0" fmla="*/ 0 w 4210772"/>
                <a:gd name="connsiteY0" fmla="*/ 0 h 3366063"/>
                <a:gd name="connsiteX1" fmla="*/ 2062332 w 4210772"/>
                <a:gd name="connsiteY1" fmla="*/ 671177 h 3366063"/>
                <a:gd name="connsiteX2" fmla="*/ 4210772 w 4210772"/>
                <a:gd name="connsiteY2" fmla="*/ 3366063 h 3366063"/>
                <a:gd name="connsiteX0" fmla="*/ 0 w 4564784"/>
                <a:gd name="connsiteY0" fmla="*/ 0 h 3821349"/>
                <a:gd name="connsiteX1" fmla="*/ 2062332 w 4564784"/>
                <a:gd name="connsiteY1" fmla="*/ 671177 h 3821349"/>
                <a:gd name="connsiteX2" fmla="*/ 4210772 w 4564784"/>
                <a:gd name="connsiteY2" fmla="*/ 3366063 h 3821349"/>
                <a:gd name="connsiteX3" fmla="*/ 4186412 w 4564784"/>
                <a:gd name="connsiteY3" fmla="*/ 3402895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210772"/>
                <a:gd name="connsiteY0" fmla="*/ 0 h 3366063"/>
                <a:gd name="connsiteX1" fmla="*/ 2062332 w 4210772"/>
                <a:gd name="connsiteY1" fmla="*/ 671177 h 3366063"/>
                <a:gd name="connsiteX2" fmla="*/ 4210772 w 4210772"/>
                <a:gd name="connsiteY2" fmla="*/ 3366063 h 3366063"/>
                <a:gd name="connsiteX3" fmla="*/ 1283196 w 4210772"/>
                <a:gd name="connsiteY3" fmla="*/ 2932282 h 3366063"/>
              </a:gdLst>
              <a:ahLst/>
              <a:cxnLst>
                <a:cxn ang="0">
                  <a:pos x="connsiteX0" y="connsiteY0"/>
                </a:cxn>
                <a:cxn ang="0">
                  <a:pos x="connsiteX1" y="connsiteY1"/>
                </a:cxn>
                <a:cxn ang="0">
                  <a:pos x="connsiteX2" y="connsiteY2"/>
                </a:cxn>
                <a:cxn ang="0">
                  <a:pos x="connsiteX3" y="connsiteY3"/>
                </a:cxn>
              </a:cxnLst>
              <a:rect l="l" t="t" r="r" b="b"/>
              <a:pathLst>
                <a:path w="4210772" h="3366063">
                  <a:moveTo>
                    <a:pt x="0" y="0"/>
                  </a:moveTo>
                  <a:cubicBezTo>
                    <a:pt x="883451" y="22177"/>
                    <a:pt x="1360537" y="110167"/>
                    <a:pt x="2062332" y="671177"/>
                  </a:cubicBezTo>
                  <a:cubicBezTo>
                    <a:pt x="2560955" y="1259339"/>
                    <a:pt x="3547841" y="2598137"/>
                    <a:pt x="4210772" y="3366063"/>
                  </a:cubicBezTo>
                  <a:cubicBezTo>
                    <a:pt x="1276612" y="2970622"/>
                    <a:pt x="1288271" y="2924609"/>
                    <a:pt x="1283196" y="2932282"/>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Right Triangle 217"/>
            <p:cNvSpPr/>
            <p:nvPr/>
          </p:nvSpPr>
          <p:spPr>
            <a:xfrm>
              <a:off x="7881870" y="3992449"/>
              <a:ext cx="466793" cy="655883"/>
            </a:xfrm>
            <a:prstGeom prst="rtTriangle">
              <a:avLst/>
            </a:prstGeom>
            <a:noFill/>
            <a:ln w="3175">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2" name="Group 221"/>
            <p:cNvGrpSpPr/>
            <p:nvPr/>
          </p:nvGrpSpPr>
          <p:grpSpPr>
            <a:xfrm>
              <a:off x="7881871" y="4649553"/>
              <a:ext cx="466794" cy="294063"/>
              <a:chOff x="7881871" y="4868566"/>
              <a:chExt cx="466794" cy="313035"/>
            </a:xfrm>
          </p:grpSpPr>
          <p:cxnSp>
            <p:nvCxnSpPr>
              <p:cNvPr id="220" name="Straight Arrow Connector 219"/>
              <p:cNvCxnSpPr/>
              <p:nvPr/>
            </p:nvCxnSpPr>
            <p:spPr>
              <a:xfrm rot="16200000" flipH="1">
                <a:off x="7729504" y="5020933"/>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rot="16200000" flipH="1">
                <a:off x="8191468" y="5024405"/>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6948488" y="3997075"/>
              <a:ext cx="947670" cy="650051"/>
              <a:chOff x="6934200" y="4068381"/>
              <a:chExt cx="947670" cy="795473"/>
            </a:xfrm>
          </p:grpSpPr>
          <p:cxnSp>
            <p:nvCxnSpPr>
              <p:cNvPr id="224" name="Straight Arrow Connector 223"/>
              <p:cNvCxnSpPr>
                <a:stCxn id="218" idx="0"/>
              </p:cNvCxnSpPr>
              <p:nvPr/>
            </p:nvCxnSpPr>
            <p:spPr>
              <a:xfrm rot="16200000" flipV="1">
                <a:off x="7407364" y="3595217"/>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16200000" flipV="1">
                <a:off x="7407364" y="4389348"/>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28" name="Straight Connector 227"/>
            <p:cNvCxnSpPr/>
            <p:nvPr/>
          </p:nvCxnSpPr>
          <p:spPr>
            <a:xfrm rot="16200000" flipH="1">
              <a:off x="6236494" y="4345914"/>
              <a:ext cx="10096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0800000">
              <a:off x="6555347" y="3992449"/>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10800000">
              <a:off x="6591837" y="4647125"/>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a:off x="6690575" y="3947372"/>
              <a:ext cx="103031" cy="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5400000">
              <a:off x="6688427" y="4602053"/>
              <a:ext cx="103031" cy="90152"/>
            </a:xfrm>
            <a:prstGeom prst="line">
              <a:avLst/>
            </a:prstGeom>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6019454" y="4171611"/>
              <a:ext cx="917239" cy="369332"/>
            </a:xfrm>
            <a:prstGeom prst="rect">
              <a:avLst/>
            </a:prstGeom>
          </p:spPr>
          <p:txBody>
            <a:bodyPr wrap="none">
              <a:spAutoFit/>
            </a:bodyPr>
            <a:lstStyle/>
            <a:p>
              <a:r>
                <a:rPr lang="en-US" dirty="0" smtClean="0">
                  <a:solidFill>
                    <a:srgbClr val="0562AF"/>
                  </a:solidFill>
                  <a:latin typeface="Symbol" pitchFamily="18" charset="2"/>
                  <a:cs typeface="Times New Roman" pitchFamily="18" charset="0"/>
                </a:rPr>
                <a:t>D</a:t>
              </a:r>
              <a:r>
                <a:rPr lang="en-US" dirty="0" smtClean="0">
                  <a:solidFill>
                    <a:srgbClr val="0562AF"/>
                  </a:solidFill>
                  <a:latin typeface="Times New Roman" pitchFamily="18" charset="0"/>
                  <a:cs typeface="Times New Roman" pitchFamily="18" charset="0"/>
                </a:rPr>
                <a:t>e</a:t>
              </a:r>
              <a:r>
                <a:rPr lang="en-US" baseline="-25000" dirty="0" smtClean="0">
                  <a:solidFill>
                    <a:srgbClr val="0562AF"/>
                  </a:solidFill>
                  <a:latin typeface="Times New Roman" pitchFamily="18" charset="0"/>
                  <a:cs typeface="Times New Roman" pitchFamily="18" charset="0"/>
                </a:rPr>
                <a:t>primary</a:t>
              </a:r>
              <a:endParaRPr lang="en-US" dirty="0"/>
            </a:p>
          </p:txBody>
        </p:sp>
        <p:sp>
          <p:nvSpPr>
            <p:cNvPr id="236" name="TextBox 235"/>
            <p:cNvSpPr txBox="1"/>
            <p:nvPr/>
          </p:nvSpPr>
          <p:spPr>
            <a:xfrm>
              <a:off x="7710488" y="4851890"/>
              <a:ext cx="351378" cy="307777"/>
            </a:xfrm>
            <a:prstGeom prst="rect">
              <a:avLst/>
            </a:prstGeom>
            <a:noFill/>
          </p:spPr>
          <p:txBody>
            <a:bodyPr wrap="none" rtlCol="0">
              <a:spAutoFit/>
            </a:bodyPr>
            <a:lstStyle/>
            <a:p>
              <a:r>
                <a:rPr lang="en-US" sz="1400" i="1" dirty="0" smtClean="0">
                  <a:solidFill>
                    <a:srgbClr val="FF0000"/>
                  </a:solidFill>
                </a:rPr>
                <a:t>p</a:t>
              </a:r>
              <a:r>
                <a:rPr lang="en-US" sz="1400" i="1" baseline="-25000" dirty="0" smtClean="0">
                  <a:solidFill>
                    <a:srgbClr val="FF0000"/>
                  </a:solidFill>
                </a:rPr>
                <a:t>o</a:t>
              </a:r>
              <a:endParaRPr lang="en-US" sz="1400" i="1" baseline="-25000" dirty="0">
                <a:solidFill>
                  <a:srgbClr val="FF0000"/>
                </a:solidFill>
              </a:endParaRPr>
            </a:p>
          </p:txBody>
        </p:sp>
        <p:sp>
          <p:nvSpPr>
            <p:cNvPr id="237" name="TextBox 236"/>
            <p:cNvSpPr txBox="1"/>
            <p:nvPr/>
          </p:nvSpPr>
          <p:spPr>
            <a:xfrm>
              <a:off x="8196263" y="4851887"/>
              <a:ext cx="665567" cy="307777"/>
            </a:xfrm>
            <a:prstGeom prst="rect">
              <a:avLst/>
            </a:prstGeom>
            <a:noFill/>
          </p:spPr>
          <p:txBody>
            <a:bodyPr wrap="none" rtlCol="0">
              <a:spAutoFit/>
            </a:bodyPr>
            <a:lstStyle/>
            <a:p>
              <a:r>
                <a:rPr lang="en-US" sz="1400" i="1" dirty="0" smtClean="0">
                  <a:solidFill>
                    <a:srgbClr val="FF0000"/>
                  </a:solidFill>
                </a:rPr>
                <a:t>p</a:t>
              </a:r>
              <a:r>
                <a:rPr lang="en-US" sz="1400" i="1" baseline="-25000" dirty="0" smtClean="0">
                  <a:solidFill>
                    <a:srgbClr val="FF0000"/>
                  </a:solidFill>
                </a:rPr>
                <a:t>o</a:t>
              </a:r>
              <a:r>
                <a:rPr lang="en-US" sz="1400" i="1" dirty="0" smtClean="0">
                  <a:solidFill>
                    <a:srgbClr val="FF0000"/>
                  </a:solidFill>
                </a:rPr>
                <a:t>+</a:t>
              </a:r>
              <a:r>
                <a:rPr lang="en-US" sz="1400" i="1" dirty="0" smtClean="0">
                  <a:solidFill>
                    <a:srgbClr val="FF0000"/>
                  </a:solidFill>
                  <a:latin typeface="Symbol" pitchFamily="18" charset="2"/>
                </a:rPr>
                <a:t>D</a:t>
              </a:r>
              <a:r>
                <a:rPr lang="en-US" sz="1400" i="1" dirty="0" smtClean="0">
                  <a:solidFill>
                    <a:srgbClr val="FF0000"/>
                  </a:solidFill>
                </a:rPr>
                <a:t>p</a:t>
              </a:r>
              <a:endParaRPr lang="en-US" sz="1400" i="1" dirty="0">
                <a:solidFill>
                  <a:srgbClr val="FF0000"/>
                </a:solidFill>
              </a:endParaRPr>
            </a:p>
          </p:txBody>
        </p:sp>
        <p:sp>
          <p:nvSpPr>
            <p:cNvPr id="238" name="TextBox 237"/>
            <p:cNvSpPr txBox="1"/>
            <p:nvPr/>
          </p:nvSpPr>
          <p:spPr>
            <a:xfrm>
              <a:off x="7877174" y="4266102"/>
              <a:ext cx="381836" cy="307777"/>
            </a:xfrm>
            <a:prstGeom prst="rect">
              <a:avLst/>
            </a:prstGeom>
            <a:noFill/>
          </p:spPr>
          <p:txBody>
            <a:bodyPr wrap="none" rtlCol="0">
              <a:spAutoFit/>
            </a:bodyPr>
            <a:lstStyle/>
            <a:p>
              <a:r>
                <a:rPr lang="en-US" sz="1400" b="1" i="1" dirty="0" smtClean="0">
                  <a:solidFill>
                    <a:srgbClr val="FF0000"/>
                  </a:solidFill>
                  <a:effectLst>
                    <a:outerShdw blurRad="38100" dist="38100" dir="2700000" algn="tl">
                      <a:srgbClr val="000000">
                        <a:alpha val="43137"/>
                      </a:srgbClr>
                    </a:outerShdw>
                  </a:effectLst>
                </a:rPr>
                <a:t>C</a:t>
              </a:r>
              <a:r>
                <a:rPr lang="en-US" sz="1400" b="1" i="1" baseline="-25000" dirty="0" smtClean="0">
                  <a:solidFill>
                    <a:srgbClr val="FF0000"/>
                  </a:solidFill>
                  <a:effectLst>
                    <a:outerShdw blurRad="38100" dist="38100" dir="2700000" algn="tl">
                      <a:srgbClr val="000000">
                        <a:alpha val="43137"/>
                      </a:srgbClr>
                    </a:outerShdw>
                  </a:effectLst>
                </a:rPr>
                <a:t>c</a:t>
              </a:r>
              <a:endParaRPr lang="en-US" sz="1400" b="1" i="1" baseline="-25000" dirty="0">
                <a:solidFill>
                  <a:srgbClr val="FF0000"/>
                </a:solidFill>
                <a:effectLst>
                  <a:outerShdw blurRad="38100" dist="38100" dir="2700000" algn="tl">
                    <a:srgbClr val="000000">
                      <a:alpha val="43137"/>
                    </a:srgbClr>
                  </a:outerShdw>
                </a:effectLst>
              </a:endParaRPr>
            </a:p>
          </p:txBody>
        </p:sp>
        <p:graphicFrame>
          <p:nvGraphicFramePr>
            <p:cNvPr id="390156" name="Object 12"/>
            <p:cNvGraphicFramePr>
              <a:graphicFrameLocks noChangeAspect="1"/>
            </p:cNvGraphicFramePr>
            <p:nvPr/>
          </p:nvGraphicFramePr>
          <p:xfrm>
            <a:off x="6535558" y="6047392"/>
            <a:ext cx="534987" cy="673100"/>
          </p:xfrm>
          <a:graphic>
            <a:graphicData uri="http://schemas.openxmlformats.org/presentationml/2006/ole">
              <mc:AlternateContent xmlns:mc="http://schemas.openxmlformats.org/markup-compatibility/2006">
                <mc:Choice xmlns:v="urn:schemas-microsoft-com:vml" Requires="v">
                  <p:oleObj spid="_x0000_s390165" name="Equation" r:id="rId4" imgW="241200" imgH="291960" progId="Equation.3">
                    <p:embed/>
                  </p:oleObj>
                </mc:Choice>
                <mc:Fallback>
                  <p:oleObj name="Equation" r:id="rId4" imgW="241200" imgH="29196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558" y="6047392"/>
                          <a:ext cx="534987" cy="6731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grpSp>
      <mc:AlternateContent xmlns:mc="http://schemas.openxmlformats.org/markup-compatibility/2006" xmlns:p14="http://schemas.microsoft.com/office/powerpoint/2010/main">
        <mc:Choice Requires="p14">
          <p:contentPart p14:bwMode="auto" r:id="rId6">
            <p14:nvContentPartPr>
              <p14:cNvPr id="390157" name="Ink 13"/>
              <p14:cNvContentPartPr>
                <a14:cpLocks xmlns:a14="http://schemas.microsoft.com/office/drawing/2010/main" noRot="1" noChangeAspect="1" noEditPoints="1" noChangeArrowheads="1" noChangeShapeType="1"/>
              </p14:cNvContentPartPr>
              <p14:nvPr/>
            </p14:nvContentPartPr>
            <p14:xfrm>
              <a:off x="180975" y="1743075"/>
              <a:ext cx="7446963" cy="2043113"/>
            </p14:xfrm>
          </p:contentPart>
        </mc:Choice>
        <mc:Fallback xmlns="">
          <p:pic>
            <p:nvPicPr>
              <p:cNvPr id="390157" name="Ink 13"/>
              <p:cNvPicPr>
                <a:picLocks noRot="1" noChangeAspect="1" noEditPoints="1" noChangeArrowheads="1" noChangeShapeType="1"/>
              </p:cNvPicPr>
              <p:nvPr/>
            </p:nvPicPr>
            <p:blipFill>
              <a:blip r:embed="rId7"/>
              <a:stretch>
                <a:fillRect/>
              </a:stretch>
            </p:blipFill>
            <p:spPr>
              <a:xfrm>
                <a:off x="169816" y="1734075"/>
                <a:ext cx="7469282" cy="206327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90158" name="Ink 14"/>
              <p14:cNvContentPartPr>
                <a14:cpLocks xmlns:a14="http://schemas.microsoft.com/office/drawing/2010/main" noRot="1" noChangeAspect="1" noEditPoints="1" noChangeArrowheads="1" noChangeShapeType="1"/>
              </p14:cNvContentPartPr>
              <p14:nvPr/>
            </p14:nvContentPartPr>
            <p14:xfrm>
              <a:off x="3568700" y="1887538"/>
              <a:ext cx="833438" cy="566737"/>
            </p14:xfrm>
          </p:contentPart>
        </mc:Choice>
        <mc:Fallback xmlns="">
          <p:pic>
            <p:nvPicPr>
              <p:cNvPr id="390158" name="Ink 14"/>
              <p:cNvPicPr>
                <a:picLocks noRot="1" noChangeAspect="1" noEditPoints="1" noChangeArrowheads="1" noChangeShapeType="1"/>
              </p:cNvPicPr>
              <p:nvPr/>
            </p:nvPicPr>
            <p:blipFill>
              <a:blip r:embed="rId9"/>
              <a:stretch>
                <a:fillRect/>
              </a:stretch>
            </p:blipFill>
            <p:spPr>
              <a:xfrm>
                <a:off x="3555442" y="1876736"/>
                <a:ext cx="857445" cy="59158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0159" name="Ink 15"/>
              <p14:cNvContentPartPr>
                <a14:cpLocks xmlns:a14="http://schemas.microsoft.com/office/drawing/2010/main" noRot="1" noChangeAspect="1" noEditPoints="1" noChangeArrowheads="1" noChangeShapeType="1"/>
              </p14:cNvContentPartPr>
              <p14:nvPr/>
            </p14:nvContentPartPr>
            <p14:xfrm>
              <a:off x="2076450" y="4986338"/>
              <a:ext cx="3182938" cy="180975"/>
            </p14:xfrm>
          </p:contentPart>
        </mc:Choice>
        <mc:Fallback xmlns="">
          <p:pic>
            <p:nvPicPr>
              <p:cNvPr id="390159" name="Ink 15"/>
              <p:cNvPicPr>
                <a:picLocks noRot="1" noChangeAspect="1" noEditPoints="1" noChangeArrowheads="1" noChangeShapeType="1"/>
              </p:cNvPicPr>
              <p:nvPr/>
            </p:nvPicPr>
            <p:blipFill>
              <a:blip r:embed="rId11"/>
              <a:stretch>
                <a:fillRect/>
              </a:stretch>
            </p:blipFill>
            <p:spPr>
              <a:xfrm>
                <a:off x="2065649" y="4975523"/>
                <a:ext cx="3204539" cy="20080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90160" name="Ink 16"/>
              <p14:cNvContentPartPr>
                <a14:cpLocks xmlns:a14="http://schemas.microsoft.com/office/drawing/2010/main" noRot="1" noChangeAspect="1" noEditPoints="1" noChangeArrowheads="1" noChangeShapeType="1"/>
              </p14:cNvContentPartPr>
              <p14:nvPr/>
            </p14:nvContentPartPr>
            <p14:xfrm>
              <a:off x="7729538" y="5184775"/>
              <a:ext cx="69850" cy="128588"/>
            </p14:xfrm>
          </p:contentPart>
        </mc:Choice>
        <mc:Fallback xmlns="">
          <p:pic>
            <p:nvPicPr>
              <p:cNvPr id="390160" name="Ink 16"/>
              <p:cNvPicPr>
                <a:picLocks noRot="1" noChangeAspect="1" noEditPoints="1" noChangeArrowheads="1" noChangeShapeType="1"/>
              </p:cNvPicPr>
              <p:nvPr/>
            </p:nvPicPr>
            <p:blipFill>
              <a:blip r:embed="rId13"/>
              <a:stretch>
                <a:fillRect/>
              </a:stretch>
            </p:blipFill>
            <p:spPr>
              <a:xfrm>
                <a:off x="7716576" y="5172529"/>
                <a:ext cx="88213" cy="15416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0161" name="Ink 17"/>
              <p14:cNvContentPartPr>
                <a14:cpLocks xmlns:a14="http://schemas.microsoft.com/office/drawing/2010/main" noRot="1" noChangeAspect="1" noEditPoints="1" noChangeArrowheads="1" noChangeShapeType="1"/>
              </p14:cNvContentPartPr>
              <p14:nvPr/>
            </p14:nvContentPartPr>
            <p14:xfrm>
              <a:off x="8296275" y="5192713"/>
              <a:ext cx="17463" cy="85725"/>
            </p14:xfrm>
          </p:contentPart>
        </mc:Choice>
        <mc:Fallback xmlns="">
          <p:pic>
            <p:nvPicPr>
              <p:cNvPr id="390161" name="Ink 17"/>
              <p:cNvPicPr>
                <a:picLocks noRot="1" noChangeAspect="1" noEditPoints="1" noChangeArrowheads="1" noChangeShapeType="1"/>
              </p:cNvPicPr>
              <p:nvPr/>
            </p:nvPicPr>
            <p:blipFill>
              <a:blip r:embed="rId15"/>
              <a:stretch>
                <a:fillRect/>
              </a:stretch>
            </p:blipFill>
            <p:spPr>
              <a:xfrm>
                <a:off x="8283445" y="5179746"/>
                <a:ext cx="43123" cy="11165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0162" name="Ink 18"/>
              <p14:cNvContentPartPr>
                <a14:cpLocks xmlns:a14="http://schemas.microsoft.com/office/drawing/2010/main" noRot="1" noChangeAspect="1" noEditPoints="1" noChangeArrowheads="1" noChangeShapeType="1"/>
              </p14:cNvContentPartPr>
              <p14:nvPr/>
            </p14:nvContentPartPr>
            <p14:xfrm>
              <a:off x="7713663" y="3262313"/>
              <a:ext cx="1184275" cy="1476375"/>
            </p14:xfrm>
          </p:contentPart>
        </mc:Choice>
        <mc:Fallback xmlns="">
          <p:pic>
            <p:nvPicPr>
              <p:cNvPr id="390162" name="Ink 18"/>
              <p:cNvPicPr>
                <a:picLocks noRot="1" noChangeAspect="1" noEditPoints="1" noChangeArrowheads="1" noChangeShapeType="1"/>
              </p:cNvPicPr>
              <p:nvPr/>
            </p:nvPicPr>
            <p:blipFill>
              <a:blip r:embed="rId17"/>
              <a:stretch>
                <a:fillRect/>
              </a:stretch>
            </p:blipFill>
            <p:spPr>
              <a:xfrm>
                <a:off x="7702144" y="3249353"/>
                <a:ext cx="1209472" cy="149689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90163" name="Ink 19"/>
              <p14:cNvContentPartPr>
                <a14:cpLocks xmlns:a14="http://schemas.microsoft.com/office/drawing/2010/main" noRot="1" noChangeAspect="1" noEditPoints="1" noChangeArrowheads="1" noChangeShapeType="1"/>
              </p14:cNvContentPartPr>
              <p14:nvPr/>
            </p14:nvContentPartPr>
            <p14:xfrm>
              <a:off x="5654675" y="4144963"/>
              <a:ext cx="1355725" cy="669925"/>
            </p14:xfrm>
          </p:contentPart>
        </mc:Choice>
        <mc:Fallback xmlns="">
          <p:pic>
            <p:nvPicPr>
              <p:cNvPr id="390163" name="Ink 19"/>
              <p:cNvPicPr>
                <a:picLocks noRot="1" noChangeAspect="1" noEditPoints="1" noChangeArrowheads="1" noChangeShapeType="1"/>
              </p:cNvPicPr>
              <p:nvPr/>
            </p:nvPicPr>
            <p:blipFill>
              <a:blip r:embed="rId19"/>
              <a:stretch>
                <a:fillRect/>
              </a:stretch>
            </p:blipFill>
            <p:spPr>
              <a:xfrm>
                <a:off x="5642075" y="4135603"/>
                <a:ext cx="1380924" cy="691524"/>
              </a:xfrm>
              <a:prstGeom prst="rect">
                <a:avLst/>
              </a:prstGeom>
            </p:spPr>
          </p:pic>
        </mc:Fallback>
      </mc:AlternateContent>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78735718"/>
              </p:ext>
            </p:extLst>
          </p:nvPr>
        </p:nvGraphicFramePr>
        <p:xfrm>
          <a:off x="4016444" y="4789554"/>
          <a:ext cx="4805586" cy="1326905"/>
        </p:xfrm>
        <a:graphic>
          <a:graphicData uri="http://schemas.openxmlformats.org/presentationml/2006/ole">
            <mc:AlternateContent xmlns:mc="http://schemas.openxmlformats.org/markup-compatibility/2006">
              <mc:Choice xmlns:v="urn:schemas-microsoft-com:vml" Requires="v">
                <p:oleObj spid="_x0000_s233551" name="Equation" r:id="rId4" imgW="1955800" imgH="571500" progId="Equation.3">
                  <p:embed/>
                </p:oleObj>
              </mc:Choice>
              <mc:Fallback>
                <p:oleObj name="Equation" r:id="rId4" imgW="1955800" imgH="571500" progId="Equation.3">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444" y="4789554"/>
                        <a:ext cx="4805586" cy="1326905"/>
                      </a:xfrm>
                      <a:prstGeom prst="rect">
                        <a:avLst/>
                      </a:prstGeom>
                      <a:solidFill>
                        <a:srgbClr val="FFFF00"/>
                      </a:solidFill>
                    </p:spPr>
                  </p:pic>
                </p:oleObj>
              </mc:Fallback>
            </mc:AlternateContent>
          </a:graphicData>
        </a:graphic>
      </p:graphicFrame>
      <p:sp>
        <p:nvSpPr>
          <p:cNvPr id="10" name="Rectangle 9"/>
          <p:cNvSpPr/>
          <p:nvPr/>
        </p:nvSpPr>
        <p:spPr>
          <a:xfrm>
            <a:off x="4121403" y="1966415"/>
            <a:ext cx="4705046" cy="1735347"/>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111653" y="3681292"/>
            <a:ext cx="4749948" cy="383246"/>
          </a:xfrm>
          <a:prstGeom prst="rect">
            <a:avLst/>
          </a:prstGeom>
          <a:solidFill>
            <a:schemeClr val="accent1">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4083010" y="1380929"/>
            <a:ext cx="4772429" cy="630990"/>
          </a:xfrm>
          <a:custGeom>
            <a:avLst/>
            <a:gdLst>
              <a:gd name="connsiteX0" fmla="*/ 0 w 3611207"/>
              <a:gd name="connsiteY0" fmla="*/ 50800 h 114300"/>
              <a:gd name="connsiteX1" fmla="*/ 457200 w 3611207"/>
              <a:gd name="connsiteY1" fmla="*/ 63500 h 114300"/>
              <a:gd name="connsiteX2" fmla="*/ 508000 w 3611207"/>
              <a:gd name="connsiteY2" fmla="*/ 76200 h 114300"/>
              <a:gd name="connsiteX3" fmla="*/ 787400 w 3611207"/>
              <a:gd name="connsiteY3" fmla="*/ 63500 h 114300"/>
              <a:gd name="connsiteX4" fmla="*/ 825500 w 3611207"/>
              <a:gd name="connsiteY4" fmla="*/ 38100 h 114300"/>
              <a:gd name="connsiteX5" fmla="*/ 914400 w 3611207"/>
              <a:gd name="connsiteY5" fmla="*/ 0 h 114300"/>
              <a:gd name="connsiteX6" fmla="*/ 1104900 w 3611207"/>
              <a:gd name="connsiteY6" fmla="*/ 12700 h 114300"/>
              <a:gd name="connsiteX7" fmla="*/ 1270000 w 3611207"/>
              <a:gd name="connsiteY7" fmla="*/ 38100 h 114300"/>
              <a:gd name="connsiteX8" fmla="*/ 1714500 w 3611207"/>
              <a:gd name="connsiteY8" fmla="*/ 50800 h 114300"/>
              <a:gd name="connsiteX9" fmla="*/ 1752600 w 3611207"/>
              <a:gd name="connsiteY9" fmla="*/ 63500 h 114300"/>
              <a:gd name="connsiteX10" fmla="*/ 1828800 w 3611207"/>
              <a:gd name="connsiteY10" fmla="*/ 114300 h 114300"/>
              <a:gd name="connsiteX11" fmla="*/ 2209800 w 3611207"/>
              <a:gd name="connsiteY11" fmla="*/ 114300 h 114300"/>
              <a:gd name="connsiteX12" fmla="*/ 2705100 w 3611207"/>
              <a:gd name="connsiteY12" fmla="*/ 76200 h 114300"/>
              <a:gd name="connsiteX13" fmla="*/ 2984500 w 3611207"/>
              <a:gd name="connsiteY13" fmla="*/ 63500 h 114300"/>
              <a:gd name="connsiteX14" fmla="*/ 3073400 w 3611207"/>
              <a:gd name="connsiteY14" fmla="*/ 38100 h 114300"/>
              <a:gd name="connsiteX15" fmla="*/ 3124200 w 3611207"/>
              <a:gd name="connsiteY15" fmla="*/ 25400 h 114300"/>
              <a:gd name="connsiteX16" fmla="*/ 3200400 w 3611207"/>
              <a:gd name="connsiteY16" fmla="*/ 0 h 114300"/>
              <a:gd name="connsiteX17" fmla="*/ 3365500 w 3611207"/>
              <a:gd name="connsiteY17" fmla="*/ 12700 h 114300"/>
              <a:gd name="connsiteX18" fmla="*/ 3429000 w 3611207"/>
              <a:gd name="connsiteY18" fmla="*/ 25400 h 114300"/>
              <a:gd name="connsiteX19" fmla="*/ 3543300 w 3611207"/>
              <a:gd name="connsiteY19" fmla="*/ 38100 h 114300"/>
              <a:gd name="connsiteX20" fmla="*/ 3606800 w 3611207"/>
              <a:gd name="connsiteY20" fmla="*/ 50800 h 114300"/>
              <a:gd name="connsiteX21" fmla="*/ 3606800 w 3611207"/>
              <a:gd name="connsiteY21" fmla="*/ 88900 h 114300"/>
              <a:gd name="connsiteX0" fmla="*/ 0 w 3613608"/>
              <a:gd name="connsiteY0" fmla="*/ 422275 h 422318"/>
              <a:gd name="connsiteX1" fmla="*/ 459601 w 3613608"/>
              <a:gd name="connsiteY1" fmla="*/ 63500 h 422318"/>
              <a:gd name="connsiteX2" fmla="*/ 510401 w 3613608"/>
              <a:gd name="connsiteY2" fmla="*/ 76200 h 422318"/>
              <a:gd name="connsiteX3" fmla="*/ 789801 w 3613608"/>
              <a:gd name="connsiteY3" fmla="*/ 63500 h 422318"/>
              <a:gd name="connsiteX4" fmla="*/ 827901 w 3613608"/>
              <a:gd name="connsiteY4" fmla="*/ 38100 h 422318"/>
              <a:gd name="connsiteX5" fmla="*/ 916801 w 3613608"/>
              <a:gd name="connsiteY5" fmla="*/ 0 h 422318"/>
              <a:gd name="connsiteX6" fmla="*/ 1107301 w 3613608"/>
              <a:gd name="connsiteY6" fmla="*/ 12700 h 422318"/>
              <a:gd name="connsiteX7" fmla="*/ 1272401 w 3613608"/>
              <a:gd name="connsiteY7" fmla="*/ 38100 h 422318"/>
              <a:gd name="connsiteX8" fmla="*/ 1716901 w 3613608"/>
              <a:gd name="connsiteY8" fmla="*/ 50800 h 422318"/>
              <a:gd name="connsiteX9" fmla="*/ 1755001 w 3613608"/>
              <a:gd name="connsiteY9" fmla="*/ 63500 h 422318"/>
              <a:gd name="connsiteX10" fmla="*/ 1831201 w 3613608"/>
              <a:gd name="connsiteY10" fmla="*/ 114300 h 422318"/>
              <a:gd name="connsiteX11" fmla="*/ 2212201 w 3613608"/>
              <a:gd name="connsiteY11" fmla="*/ 114300 h 422318"/>
              <a:gd name="connsiteX12" fmla="*/ 2707501 w 3613608"/>
              <a:gd name="connsiteY12" fmla="*/ 76200 h 422318"/>
              <a:gd name="connsiteX13" fmla="*/ 2986901 w 3613608"/>
              <a:gd name="connsiteY13" fmla="*/ 63500 h 422318"/>
              <a:gd name="connsiteX14" fmla="*/ 3075801 w 3613608"/>
              <a:gd name="connsiteY14" fmla="*/ 38100 h 422318"/>
              <a:gd name="connsiteX15" fmla="*/ 3126601 w 3613608"/>
              <a:gd name="connsiteY15" fmla="*/ 25400 h 422318"/>
              <a:gd name="connsiteX16" fmla="*/ 3202801 w 3613608"/>
              <a:gd name="connsiteY16" fmla="*/ 0 h 422318"/>
              <a:gd name="connsiteX17" fmla="*/ 3367901 w 3613608"/>
              <a:gd name="connsiteY17" fmla="*/ 12700 h 422318"/>
              <a:gd name="connsiteX18" fmla="*/ 3431401 w 3613608"/>
              <a:gd name="connsiteY18" fmla="*/ 25400 h 422318"/>
              <a:gd name="connsiteX19" fmla="*/ 3545701 w 3613608"/>
              <a:gd name="connsiteY19" fmla="*/ 38100 h 422318"/>
              <a:gd name="connsiteX20" fmla="*/ 3609201 w 3613608"/>
              <a:gd name="connsiteY20" fmla="*/ 50800 h 422318"/>
              <a:gd name="connsiteX21" fmla="*/ 3609201 w 3613608"/>
              <a:gd name="connsiteY21" fmla="*/ 88900 h 422318"/>
              <a:gd name="connsiteX0" fmla="*/ 32886 w 3646494"/>
              <a:gd name="connsiteY0" fmla="*/ 422275 h 450713"/>
              <a:gd name="connsiteX1" fmla="*/ 34379 w 3646494"/>
              <a:gd name="connsiteY1" fmla="*/ 424656 h 450713"/>
              <a:gd name="connsiteX2" fmla="*/ 492487 w 3646494"/>
              <a:gd name="connsiteY2" fmla="*/ 63500 h 450713"/>
              <a:gd name="connsiteX3" fmla="*/ 543287 w 3646494"/>
              <a:gd name="connsiteY3" fmla="*/ 76200 h 450713"/>
              <a:gd name="connsiteX4" fmla="*/ 822687 w 3646494"/>
              <a:gd name="connsiteY4" fmla="*/ 63500 h 450713"/>
              <a:gd name="connsiteX5" fmla="*/ 860787 w 3646494"/>
              <a:gd name="connsiteY5" fmla="*/ 38100 h 450713"/>
              <a:gd name="connsiteX6" fmla="*/ 949687 w 3646494"/>
              <a:gd name="connsiteY6" fmla="*/ 0 h 450713"/>
              <a:gd name="connsiteX7" fmla="*/ 1140187 w 3646494"/>
              <a:gd name="connsiteY7" fmla="*/ 12700 h 450713"/>
              <a:gd name="connsiteX8" fmla="*/ 1305287 w 3646494"/>
              <a:gd name="connsiteY8" fmla="*/ 38100 h 450713"/>
              <a:gd name="connsiteX9" fmla="*/ 1749787 w 3646494"/>
              <a:gd name="connsiteY9" fmla="*/ 50800 h 450713"/>
              <a:gd name="connsiteX10" fmla="*/ 1787887 w 3646494"/>
              <a:gd name="connsiteY10" fmla="*/ 63500 h 450713"/>
              <a:gd name="connsiteX11" fmla="*/ 1864087 w 3646494"/>
              <a:gd name="connsiteY11" fmla="*/ 114300 h 450713"/>
              <a:gd name="connsiteX12" fmla="*/ 2245087 w 3646494"/>
              <a:gd name="connsiteY12" fmla="*/ 114300 h 450713"/>
              <a:gd name="connsiteX13" fmla="*/ 2740387 w 3646494"/>
              <a:gd name="connsiteY13" fmla="*/ 76200 h 450713"/>
              <a:gd name="connsiteX14" fmla="*/ 3019787 w 3646494"/>
              <a:gd name="connsiteY14" fmla="*/ 63500 h 450713"/>
              <a:gd name="connsiteX15" fmla="*/ 3108687 w 3646494"/>
              <a:gd name="connsiteY15" fmla="*/ 38100 h 450713"/>
              <a:gd name="connsiteX16" fmla="*/ 3159487 w 3646494"/>
              <a:gd name="connsiteY16" fmla="*/ 25400 h 450713"/>
              <a:gd name="connsiteX17" fmla="*/ 3235687 w 3646494"/>
              <a:gd name="connsiteY17" fmla="*/ 0 h 450713"/>
              <a:gd name="connsiteX18" fmla="*/ 3400787 w 3646494"/>
              <a:gd name="connsiteY18" fmla="*/ 12700 h 450713"/>
              <a:gd name="connsiteX19" fmla="*/ 3464287 w 3646494"/>
              <a:gd name="connsiteY19" fmla="*/ 25400 h 450713"/>
              <a:gd name="connsiteX20" fmla="*/ 3578587 w 3646494"/>
              <a:gd name="connsiteY20" fmla="*/ 38100 h 450713"/>
              <a:gd name="connsiteX21" fmla="*/ 3642087 w 3646494"/>
              <a:gd name="connsiteY21" fmla="*/ 50800 h 450713"/>
              <a:gd name="connsiteX22" fmla="*/ 3642087 w 3646494"/>
              <a:gd name="connsiteY22" fmla="*/ 88900 h 450713"/>
              <a:gd name="connsiteX0" fmla="*/ 19610 w 3633218"/>
              <a:gd name="connsiteY0" fmla="*/ 422275 h 422275"/>
              <a:gd name="connsiteX1" fmla="*/ 40314 w 3633218"/>
              <a:gd name="connsiteY1" fmla="*/ 43656 h 422275"/>
              <a:gd name="connsiteX2" fmla="*/ 479211 w 3633218"/>
              <a:gd name="connsiteY2" fmla="*/ 63500 h 422275"/>
              <a:gd name="connsiteX3" fmla="*/ 530011 w 3633218"/>
              <a:gd name="connsiteY3" fmla="*/ 76200 h 422275"/>
              <a:gd name="connsiteX4" fmla="*/ 809411 w 3633218"/>
              <a:gd name="connsiteY4" fmla="*/ 63500 h 422275"/>
              <a:gd name="connsiteX5" fmla="*/ 847511 w 3633218"/>
              <a:gd name="connsiteY5" fmla="*/ 38100 h 422275"/>
              <a:gd name="connsiteX6" fmla="*/ 936411 w 3633218"/>
              <a:gd name="connsiteY6" fmla="*/ 0 h 422275"/>
              <a:gd name="connsiteX7" fmla="*/ 1126911 w 3633218"/>
              <a:gd name="connsiteY7" fmla="*/ 12700 h 422275"/>
              <a:gd name="connsiteX8" fmla="*/ 1292011 w 3633218"/>
              <a:gd name="connsiteY8" fmla="*/ 38100 h 422275"/>
              <a:gd name="connsiteX9" fmla="*/ 1736511 w 3633218"/>
              <a:gd name="connsiteY9" fmla="*/ 50800 h 422275"/>
              <a:gd name="connsiteX10" fmla="*/ 1774611 w 3633218"/>
              <a:gd name="connsiteY10" fmla="*/ 63500 h 422275"/>
              <a:gd name="connsiteX11" fmla="*/ 1850811 w 3633218"/>
              <a:gd name="connsiteY11" fmla="*/ 114300 h 422275"/>
              <a:gd name="connsiteX12" fmla="*/ 2231811 w 3633218"/>
              <a:gd name="connsiteY12" fmla="*/ 114300 h 422275"/>
              <a:gd name="connsiteX13" fmla="*/ 2727111 w 3633218"/>
              <a:gd name="connsiteY13" fmla="*/ 76200 h 422275"/>
              <a:gd name="connsiteX14" fmla="*/ 3006511 w 3633218"/>
              <a:gd name="connsiteY14" fmla="*/ 63500 h 422275"/>
              <a:gd name="connsiteX15" fmla="*/ 3095411 w 3633218"/>
              <a:gd name="connsiteY15" fmla="*/ 38100 h 422275"/>
              <a:gd name="connsiteX16" fmla="*/ 3146211 w 3633218"/>
              <a:gd name="connsiteY16" fmla="*/ 25400 h 422275"/>
              <a:gd name="connsiteX17" fmla="*/ 3222411 w 3633218"/>
              <a:gd name="connsiteY17" fmla="*/ 0 h 422275"/>
              <a:gd name="connsiteX18" fmla="*/ 3387511 w 3633218"/>
              <a:gd name="connsiteY18" fmla="*/ 12700 h 422275"/>
              <a:gd name="connsiteX19" fmla="*/ 3451011 w 3633218"/>
              <a:gd name="connsiteY19" fmla="*/ 25400 h 422275"/>
              <a:gd name="connsiteX20" fmla="*/ 3565311 w 3633218"/>
              <a:gd name="connsiteY20" fmla="*/ 38100 h 422275"/>
              <a:gd name="connsiteX21" fmla="*/ 3628811 w 3633218"/>
              <a:gd name="connsiteY21" fmla="*/ 50800 h 422275"/>
              <a:gd name="connsiteX22" fmla="*/ 3628811 w 3633218"/>
              <a:gd name="connsiteY22" fmla="*/ 88900 h 422275"/>
              <a:gd name="connsiteX0" fmla="*/ 19610 w 3667233"/>
              <a:gd name="connsiteY0" fmla="*/ 422275 h 422275"/>
              <a:gd name="connsiteX1" fmla="*/ 40314 w 3667233"/>
              <a:gd name="connsiteY1" fmla="*/ 43656 h 422275"/>
              <a:gd name="connsiteX2" fmla="*/ 479211 w 3667233"/>
              <a:gd name="connsiteY2" fmla="*/ 63500 h 422275"/>
              <a:gd name="connsiteX3" fmla="*/ 530011 w 3667233"/>
              <a:gd name="connsiteY3" fmla="*/ 76200 h 422275"/>
              <a:gd name="connsiteX4" fmla="*/ 809411 w 3667233"/>
              <a:gd name="connsiteY4" fmla="*/ 63500 h 422275"/>
              <a:gd name="connsiteX5" fmla="*/ 847511 w 3667233"/>
              <a:gd name="connsiteY5" fmla="*/ 38100 h 422275"/>
              <a:gd name="connsiteX6" fmla="*/ 936411 w 3667233"/>
              <a:gd name="connsiteY6" fmla="*/ 0 h 422275"/>
              <a:gd name="connsiteX7" fmla="*/ 1126911 w 3667233"/>
              <a:gd name="connsiteY7" fmla="*/ 12700 h 422275"/>
              <a:gd name="connsiteX8" fmla="*/ 1292011 w 3667233"/>
              <a:gd name="connsiteY8" fmla="*/ 38100 h 422275"/>
              <a:gd name="connsiteX9" fmla="*/ 1736511 w 3667233"/>
              <a:gd name="connsiteY9" fmla="*/ 50800 h 422275"/>
              <a:gd name="connsiteX10" fmla="*/ 1774611 w 3667233"/>
              <a:gd name="connsiteY10" fmla="*/ 63500 h 422275"/>
              <a:gd name="connsiteX11" fmla="*/ 1850811 w 3667233"/>
              <a:gd name="connsiteY11" fmla="*/ 114300 h 422275"/>
              <a:gd name="connsiteX12" fmla="*/ 2231811 w 3667233"/>
              <a:gd name="connsiteY12" fmla="*/ 114300 h 422275"/>
              <a:gd name="connsiteX13" fmla="*/ 2727111 w 3667233"/>
              <a:gd name="connsiteY13" fmla="*/ 76200 h 422275"/>
              <a:gd name="connsiteX14" fmla="*/ 3006511 w 3667233"/>
              <a:gd name="connsiteY14" fmla="*/ 63500 h 422275"/>
              <a:gd name="connsiteX15" fmla="*/ 3095411 w 3667233"/>
              <a:gd name="connsiteY15" fmla="*/ 38100 h 422275"/>
              <a:gd name="connsiteX16" fmla="*/ 3146211 w 3667233"/>
              <a:gd name="connsiteY16" fmla="*/ 25400 h 422275"/>
              <a:gd name="connsiteX17" fmla="*/ 3222411 w 3667233"/>
              <a:gd name="connsiteY17" fmla="*/ 0 h 422275"/>
              <a:gd name="connsiteX18" fmla="*/ 3387511 w 3667233"/>
              <a:gd name="connsiteY18" fmla="*/ 12700 h 422275"/>
              <a:gd name="connsiteX19" fmla="*/ 3451011 w 3667233"/>
              <a:gd name="connsiteY19" fmla="*/ 25400 h 422275"/>
              <a:gd name="connsiteX20" fmla="*/ 3565311 w 3667233"/>
              <a:gd name="connsiteY20" fmla="*/ 38100 h 422275"/>
              <a:gd name="connsiteX21" fmla="*/ 3628811 w 3667233"/>
              <a:gd name="connsiteY21" fmla="*/ 50800 h 422275"/>
              <a:gd name="connsiteX22" fmla="*/ 3667233 w 3667233"/>
              <a:gd name="connsiteY22" fmla="*/ 415132 h 422275"/>
              <a:gd name="connsiteX0" fmla="*/ 19610 w 3667372"/>
              <a:gd name="connsiteY0" fmla="*/ 422275 h 422275"/>
              <a:gd name="connsiteX1" fmla="*/ 40314 w 3667372"/>
              <a:gd name="connsiteY1" fmla="*/ 43656 h 422275"/>
              <a:gd name="connsiteX2" fmla="*/ 479211 w 3667372"/>
              <a:gd name="connsiteY2" fmla="*/ 63500 h 422275"/>
              <a:gd name="connsiteX3" fmla="*/ 530011 w 3667372"/>
              <a:gd name="connsiteY3" fmla="*/ 76200 h 422275"/>
              <a:gd name="connsiteX4" fmla="*/ 809411 w 3667372"/>
              <a:gd name="connsiteY4" fmla="*/ 63500 h 422275"/>
              <a:gd name="connsiteX5" fmla="*/ 847511 w 3667372"/>
              <a:gd name="connsiteY5" fmla="*/ 38100 h 422275"/>
              <a:gd name="connsiteX6" fmla="*/ 936411 w 3667372"/>
              <a:gd name="connsiteY6" fmla="*/ 0 h 422275"/>
              <a:gd name="connsiteX7" fmla="*/ 1126911 w 3667372"/>
              <a:gd name="connsiteY7" fmla="*/ 12700 h 422275"/>
              <a:gd name="connsiteX8" fmla="*/ 1292011 w 3667372"/>
              <a:gd name="connsiteY8" fmla="*/ 38100 h 422275"/>
              <a:gd name="connsiteX9" fmla="*/ 1736511 w 3667372"/>
              <a:gd name="connsiteY9" fmla="*/ 50800 h 422275"/>
              <a:gd name="connsiteX10" fmla="*/ 1774611 w 3667372"/>
              <a:gd name="connsiteY10" fmla="*/ 63500 h 422275"/>
              <a:gd name="connsiteX11" fmla="*/ 1850811 w 3667372"/>
              <a:gd name="connsiteY11" fmla="*/ 114300 h 422275"/>
              <a:gd name="connsiteX12" fmla="*/ 2231811 w 3667372"/>
              <a:gd name="connsiteY12" fmla="*/ 114300 h 422275"/>
              <a:gd name="connsiteX13" fmla="*/ 2727111 w 3667372"/>
              <a:gd name="connsiteY13" fmla="*/ 76200 h 422275"/>
              <a:gd name="connsiteX14" fmla="*/ 3006511 w 3667372"/>
              <a:gd name="connsiteY14" fmla="*/ 63500 h 422275"/>
              <a:gd name="connsiteX15" fmla="*/ 3095411 w 3667372"/>
              <a:gd name="connsiteY15" fmla="*/ 38100 h 422275"/>
              <a:gd name="connsiteX16" fmla="*/ 3146211 w 3667372"/>
              <a:gd name="connsiteY16" fmla="*/ 25400 h 422275"/>
              <a:gd name="connsiteX17" fmla="*/ 3222411 w 3667372"/>
              <a:gd name="connsiteY17" fmla="*/ 0 h 422275"/>
              <a:gd name="connsiteX18" fmla="*/ 3387511 w 3667372"/>
              <a:gd name="connsiteY18" fmla="*/ 12700 h 422275"/>
              <a:gd name="connsiteX19" fmla="*/ 3451011 w 3667372"/>
              <a:gd name="connsiteY19" fmla="*/ 25400 h 422275"/>
              <a:gd name="connsiteX20" fmla="*/ 3565311 w 3667372"/>
              <a:gd name="connsiteY20" fmla="*/ 38100 h 422275"/>
              <a:gd name="connsiteX21" fmla="*/ 3652824 w 3667372"/>
              <a:gd name="connsiteY21" fmla="*/ 53181 h 422275"/>
              <a:gd name="connsiteX22" fmla="*/ 3667233 w 3667372"/>
              <a:gd name="connsiteY22" fmla="*/ 415132 h 422275"/>
              <a:gd name="connsiteX0" fmla="*/ 19610 w 3671198"/>
              <a:gd name="connsiteY0" fmla="*/ 422275 h 441269"/>
              <a:gd name="connsiteX1" fmla="*/ 40314 w 3671198"/>
              <a:gd name="connsiteY1" fmla="*/ 43656 h 441269"/>
              <a:gd name="connsiteX2" fmla="*/ 479211 w 3671198"/>
              <a:gd name="connsiteY2" fmla="*/ 63500 h 441269"/>
              <a:gd name="connsiteX3" fmla="*/ 530011 w 3671198"/>
              <a:gd name="connsiteY3" fmla="*/ 76200 h 441269"/>
              <a:gd name="connsiteX4" fmla="*/ 809411 w 3671198"/>
              <a:gd name="connsiteY4" fmla="*/ 63500 h 441269"/>
              <a:gd name="connsiteX5" fmla="*/ 847511 w 3671198"/>
              <a:gd name="connsiteY5" fmla="*/ 38100 h 441269"/>
              <a:gd name="connsiteX6" fmla="*/ 936411 w 3671198"/>
              <a:gd name="connsiteY6" fmla="*/ 0 h 441269"/>
              <a:gd name="connsiteX7" fmla="*/ 1126911 w 3671198"/>
              <a:gd name="connsiteY7" fmla="*/ 12700 h 441269"/>
              <a:gd name="connsiteX8" fmla="*/ 1292011 w 3671198"/>
              <a:gd name="connsiteY8" fmla="*/ 38100 h 441269"/>
              <a:gd name="connsiteX9" fmla="*/ 1736511 w 3671198"/>
              <a:gd name="connsiteY9" fmla="*/ 50800 h 441269"/>
              <a:gd name="connsiteX10" fmla="*/ 1774611 w 3671198"/>
              <a:gd name="connsiteY10" fmla="*/ 63500 h 441269"/>
              <a:gd name="connsiteX11" fmla="*/ 1850811 w 3671198"/>
              <a:gd name="connsiteY11" fmla="*/ 114300 h 441269"/>
              <a:gd name="connsiteX12" fmla="*/ 2231811 w 3671198"/>
              <a:gd name="connsiteY12" fmla="*/ 114300 h 441269"/>
              <a:gd name="connsiteX13" fmla="*/ 2727111 w 3671198"/>
              <a:gd name="connsiteY13" fmla="*/ 76200 h 441269"/>
              <a:gd name="connsiteX14" fmla="*/ 3006511 w 3671198"/>
              <a:gd name="connsiteY14" fmla="*/ 63500 h 441269"/>
              <a:gd name="connsiteX15" fmla="*/ 3095411 w 3671198"/>
              <a:gd name="connsiteY15" fmla="*/ 38100 h 441269"/>
              <a:gd name="connsiteX16" fmla="*/ 3146211 w 3671198"/>
              <a:gd name="connsiteY16" fmla="*/ 25400 h 441269"/>
              <a:gd name="connsiteX17" fmla="*/ 3222411 w 3671198"/>
              <a:gd name="connsiteY17" fmla="*/ 0 h 441269"/>
              <a:gd name="connsiteX18" fmla="*/ 3387511 w 3671198"/>
              <a:gd name="connsiteY18" fmla="*/ 12700 h 441269"/>
              <a:gd name="connsiteX19" fmla="*/ 3451011 w 3671198"/>
              <a:gd name="connsiteY19" fmla="*/ 25400 h 441269"/>
              <a:gd name="connsiteX20" fmla="*/ 3565311 w 3671198"/>
              <a:gd name="connsiteY20" fmla="*/ 38100 h 441269"/>
              <a:gd name="connsiteX21" fmla="*/ 3652824 w 3671198"/>
              <a:gd name="connsiteY21" fmla="*/ 53181 h 441269"/>
              <a:gd name="connsiteX22" fmla="*/ 3667233 w 3671198"/>
              <a:gd name="connsiteY22" fmla="*/ 415132 h 441269"/>
              <a:gd name="connsiteX23" fmla="*/ 3671198 w 3671198"/>
              <a:gd name="connsiteY23" fmla="*/ 412750 h 441269"/>
              <a:gd name="connsiteX0" fmla="*/ 19610 w 3667372"/>
              <a:gd name="connsiteY0" fmla="*/ 422275 h 441269"/>
              <a:gd name="connsiteX1" fmla="*/ 40314 w 3667372"/>
              <a:gd name="connsiteY1" fmla="*/ 43656 h 441269"/>
              <a:gd name="connsiteX2" fmla="*/ 479211 w 3667372"/>
              <a:gd name="connsiteY2" fmla="*/ 63500 h 441269"/>
              <a:gd name="connsiteX3" fmla="*/ 530011 w 3667372"/>
              <a:gd name="connsiteY3" fmla="*/ 76200 h 441269"/>
              <a:gd name="connsiteX4" fmla="*/ 809411 w 3667372"/>
              <a:gd name="connsiteY4" fmla="*/ 63500 h 441269"/>
              <a:gd name="connsiteX5" fmla="*/ 847511 w 3667372"/>
              <a:gd name="connsiteY5" fmla="*/ 38100 h 441269"/>
              <a:gd name="connsiteX6" fmla="*/ 936411 w 3667372"/>
              <a:gd name="connsiteY6" fmla="*/ 0 h 441269"/>
              <a:gd name="connsiteX7" fmla="*/ 1126911 w 3667372"/>
              <a:gd name="connsiteY7" fmla="*/ 12700 h 441269"/>
              <a:gd name="connsiteX8" fmla="*/ 1292011 w 3667372"/>
              <a:gd name="connsiteY8" fmla="*/ 38100 h 441269"/>
              <a:gd name="connsiteX9" fmla="*/ 1736511 w 3667372"/>
              <a:gd name="connsiteY9" fmla="*/ 50800 h 441269"/>
              <a:gd name="connsiteX10" fmla="*/ 1774611 w 3667372"/>
              <a:gd name="connsiteY10" fmla="*/ 63500 h 441269"/>
              <a:gd name="connsiteX11" fmla="*/ 1850811 w 3667372"/>
              <a:gd name="connsiteY11" fmla="*/ 114300 h 441269"/>
              <a:gd name="connsiteX12" fmla="*/ 2231811 w 3667372"/>
              <a:gd name="connsiteY12" fmla="*/ 114300 h 441269"/>
              <a:gd name="connsiteX13" fmla="*/ 2727111 w 3667372"/>
              <a:gd name="connsiteY13" fmla="*/ 76200 h 441269"/>
              <a:gd name="connsiteX14" fmla="*/ 3006511 w 3667372"/>
              <a:gd name="connsiteY14" fmla="*/ 63500 h 441269"/>
              <a:gd name="connsiteX15" fmla="*/ 3095411 w 3667372"/>
              <a:gd name="connsiteY15" fmla="*/ 38100 h 441269"/>
              <a:gd name="connsiteX16" fmla="*/ 3146211 w 3667372"/>
              <a:gd name="connsiteY16" fmla="*/ 25400 h 441269"/>
              <a:gd name="connsiteX17" fmla="*/ 3222411 w 3667372"/>
              <a:gd name="connsiteY17" fmla="*/ 0 h 441269"/>
              <a:gd name="connsiteX18" fmla="*/ 3387511 w 3667372"/>
              <a:gd name="connsiteY18" fmla="*/ 12700 h 441269"/>
              <a:gd name="connsiteX19" fmla="*/ 3451011 w 3667372"/>
              <a:gd name="connsiteY19" fmla="*/ 25400 h 441269"/>
              <a:gd name="connsiteX20" fmla="*/ 3565311 w 3667372"/>
              <a:gd name="connsiteY20" fmla="*/ 38100 h 441269"/>
              <a:gd name="connsiteX21" fmla="*/ 3652824 w 3667372"/>
              <a:gd name="connsiteY21" fmla="*/ 53181 h 441269"/>
              <a:gd name="connsiteX22" fmla="*/ 3667233 w 3667372"/>
              <a:gd name="connsiteY22" fmla="*/ 415132 h 441269"/>
              <a:gd name="connsiteX23" fmla="*/ 3481490 w 3667372"/>
              <a:gd name="connsiteY23" fmla="*/ 412750 h 44126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24" fmla="*/ 19610 w 3667372"/>
              <a:gd name="connsiteY24" fmla="*/ 422275 h 44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7372" h="449559">
                <a:moveTo>
                  <a:pt x="19610" y="422275"/>
                </a:moveTo>
                <a:cubicBezTo>
                  <a:pt x="19859" y="422672"/>
                  <a:pt x="-36286" y="103452"/>
                  <a:pt x="40314" y="43656"/>
                </a:cubicBezTo>
                <a:cubicBezTo>
                  <a:pt x="116914" y="-16140"/>
                  <a:pt x="397595" y="58076"/>
                  <a:pt x="479211" y="63500"/>
                </a:cubicBezTo>
                <a:cubicBezTo>
                  <a:pt x="560827" y="68924"/>
                  <a:pt x="512557" y="76200"/>
                  <a:pt x="530011" y="76200"/>
                </a:cubicBezTo>
                <a:cubicBezTo>
                  <a:pt x="623240" y="76200"/>
                  <a:pt x="716278" y="67733"/>
                  <a:pt x="809411" y="63500"/>
                </a:cubicBezTo>
                <a:cubicBezTo>
                  <a:pt x="822111" y="55033"/>
                  <a:pt x="833482" y="44113"/>
                  <a:pt x="847511" y="38100"/>
                </a:cubicBezTo>
                <a:cubicBezTo>
                  <a:pt x="962325" y="-11106"/>
                  <a:pt x="840759" y="63768"/>
                  <a:pt x="936411" y="0"/>
                </a:cubicBezTo>
                <a:cubicBezTo>
                  <a:pt x="999911" y="4233"/>
                  <a:pt x="1063632" y="5920"/>
                  <a:pt x="1126911" y="12700"/>
                </a:cubicBezTo>
                <a:cubicBezTo>
                  <a:pt x="1182275" y="18632"/>
                  <a:pt x="1236439" y="34627"/>
                  <a:pt x="1292011" y="38100"/>
                </a:cubicBezTo>
                <a:cubicBezTo>
                  <a:pt x="1439949" y="47346"/>
                  <a:pt x="1588344" y="46567"/>
                  <a:pt x="1736511" y="50800"/>
                </a:cubicBezTo>
                <a:cubicBezTo>
                  <a:pt x="1749211" y="55033"/>
                  <a:pt x="1762909" y="56999"/>
                  <a:pt x="1774611" y="63500"/>
                </a:cubicBezTo>
                <a:cubicBezTo>
                  <a:pt x="1801296" y="78325"/>
                  <a:pt x="1850811" y="114300"/>
                  <a:pt x="1850811" y="114300"/>
                </a:cubicBezTo>
                <a:cubicBezTo>
                  <a:pt x="2358811" y="80433"/>
                  <a:pt x="1723811" y="114300"/>
                  <a:pt x="2231811" y="114300"/>
                </a:cubicBezTo>
                <a:cubicBezTo>
                  <a:pt x="2411584" y="114300"/>
                  <a:pt x="2543883" y="84529"/>
                  <a:pt x="2727111" y="76200"/>
                </a:cubicBezTo>
                <a:lnTo>
                  <a:pt x="3006511" y="63500"/>
                </a:lnTo>
                <a:lnTo>
                  <a:pt x="3095411" y="38100"/>
                </a:lnTo>
                <a:cubicBezTo>
                  <a:pt x="3112250" y="33507"/>
                  <a:pt x="3129493" y="30416"/>
                  <a:pt x="3146211" y="25400"/>
                </a:cubicBezTo>
                <a:cubicBezTo>
                  <a:pt x="3171856" y="17707"/>
                  <a:pt x="3222411" y="0"/>
                  <a:pt x="3222411" y="0"/>
                </a:cubicBezTo>
                <a:cubicBezTo>
                  <a:pt x="3277444" y="4233"/>
                  <a:pt x="3332653" y="6605"/>
                  <a:pt x="3387511" y="12700"/>
                </a:cubicBezTo>
                <a:cubicBezTo>
                  <a:pt x="3408965" y="15084"/>
                  <a:pt x="3429642" y="22347"/>
                  <a:pt x="3451011" y="25400"/>
                </a:cubicBezTo>
                <a:cubicBezTo>
                  <a:pt x="3488960" y="30821"/>
                  <a:pt x="3531676" y="33470"/>
                  <a:pt x="3565311" y="38100"/>
                </a:cubicBezTo>
                <a:cubicBezTo>
                  <a:pt x="3598947" y="42730"/>
                  <a:pt x="3635837" y="-9658"/>
                  <a:pt x="3652824" y="53181"/>
                </a:cubicBezTo>
                <a:cubicBezTo>
                  <a:pt x="3669811" y="116020"/>
                  <a:pt x="3667233" y="402432"/>
                  <a:pt x="3667233" y="415132"/>
                </a:cubicBezTo>
                <a:cubicBezTo>
                  <a:pt x="3670295" y="475060"/>
                  <a:pt x="9871" y="438646"/>
                  <a:pt x="10697" y="438150"/>
                </a:cubicBezTo>
                <a:lnTo>
                  <a:pt x="19610" y="422275"/>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a:off x="4223523" y="1068998"/>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26490" y="1081253"/>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629457" y="1119127"/>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32424" y="1139179"/>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35391" y="1135837"/>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238358" y="1068998"/>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441325" y="1048947"/>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44292" y="1075682"/>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847259" y="1085708"/>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50226" y="1109101"/>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53193" y="1105759"/>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56160" y="1195991"/>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659127" y="1175940"/>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862093" y="1192649"/>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065060" y="1192649"/>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268027" y="1172598"/>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470994" y="1152546"/>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673961" y="1139179"/>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876928" y="1129153"/>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079895" y="1092392"/>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282862" y="1028895"/>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253259" y="799244"/>
            <a:ext cx="327333" cy="400110"/>
          </a:xfrm>
          <a:prstGeom prst="rect">
            <a:avLst/>
          </a:prstGeom>
          <a:noFill/>
        </p:spPr>
        <p:txBody>
          <a:bodyPr wrap="non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9" name="TextBox 38"/>
          <p:cNvSpPr txBox="1"/>
          <p:nvPr/>
        </p:nvSpPr>
        <p:spPr>
          <a:xfrm>
            <a:off x="4426490" y="1491229"/>
            <a:ext cx="929674" cy="475186"/>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40" name="TextBox 39"/>
          <p:cNvSpPr txBox="1"/>
          <p:nvPr/>
        </p:nvSpPr>
        <p:spPr>
          <a:xfrm>
            <a:off x="4559315" y="3705728"/>
            <a:ext cx="929674" cy="475186"/>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43" name="Rectangle 42"/>
          <p:cNvSpPr/>
          <p:nvPr/>
        </p:nvSpPr>
        <p:spPr>
          <a:xfrm>
            <a:off x="3878322" y="1248122"/>
            <a:ext cx="299996" cy="2923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8705211" y="1141170"/>
            <a:ext cx="299996" cy="2923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4528359" y="1999582"/>
            <a:ext cx="59343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Clay</a:t>
            </a:r>
          </a:p>
        </p:txBody>
      </p:sp>
      <p:cxnSp>
        <p:nvCxnSpPr>
          <p:cNvPr id="46" name="Straight Arrow Connector 45"/>
          <p:cNvCxnSpPr/>
          <p:nvPr/>
        </p:nvCxnSpPr>
        <p:spPr>
          <a:xfrm>
            <a:off x="4312859" y="1992608"/>
            <a:ext cx="7144" cy="168868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200860" y="2351126"/>
            <a:ext cx="444352" cy="523220"/>
          </a:xfrm>
          <a:prstGeom prst="rect">
            <a:avLst/>
          </a:prstGeom>
          <a:solidFill>
            <a:srgbClr val="FFDC6D"/>
          </a:solidFill>
        </p:spPr>
        <p:txBody>
          <a:bodyPr wrap="none">
            <a:spAutoFit/>
          </a:bodyPr>
          <a:lstStyle/>
          <a:p>
            <a:pPr algn="ctr"/>
            <a:r>
              <a:rPr lang="en-US" sz="2800" dirty="0">
                <a:solidFill>
                  <a:schemeClr val="bg1"/>
                </a:solidFill>
              </a:rPr>
              <a:t>H</a:t>
            </a:r>
          </a:p>
        </p:txBody>
      </p:sp>
      <p:cxnSp>
        <p:nvCxnSpPr>
          <p:cNvPr id="50" name="Straight Connector 49"/>
          <p:cNvCxnSpPr/>
          <p:nvPr/>
        </p:nvCxnSpPr>
        <p:spPr>
          <a:xfrm>
            <a:off x="3507909" y="2836950"/>
            <a:ext cx="5715000"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4806650" y="2602854"/>
            <a:ext cx="3557419" cy="211420"/>
            <a:chOff x="3218613" y="2184386"/>
            <a:chExt cx="3557419" cy="338683"/>
          </a:xfrm>
        </p:grpSpPr>
        <p:cxnSp>
          <p:nvCxnSpPr>
            <p:cNvPr id="51" name="Straight Arrow Connector 50"/>
            <p:cNvCxnSpPr/>
            <p:nvPr/>
          </p:nvCxnSpPr>
          <p:spPr>
            <a:xfrm>
              <a:off x="3218613"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416247"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613881"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811515"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009149"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206783"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404417"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602051"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799685"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997319"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194953"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392587"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590221"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787855"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985489"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183123"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380757"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578391"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776032" y="2184386"/>
              <a:ext cx="0" cy="338683"/>
            </a:xfrm>
            <a:prstGeom prst="straightConnector1">
              <a:avLst/>
            </a:prstGeom>
            <a:ln w="3175">
              <a:solidFill>
                <a:srgbClr val="007635"/>
              </a:solidFill>
              <a:tailEnd type="arrow"/>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4705050" y="2450454"/>
            <a:ext cx="3557419" cy="211420"/>
            <a:chOff x="3218613" y="2184386"/>
            <a:chExt cx="3557419" cy="338683"/>
          </a:xfrm>
        </p:grpSpPr>
        <p:cxnSp>
          <p:nvCxnSpPr>
            <p:cNvPr id="72" name="Straight Arrow Connector 71"/>
            <p:cNvCxnSpPr/>
            <p:nvPr/>
          </p:nvCxnSpPr>
          <p:spPr>
            <a:xfrm>
              <a:off x="3218613"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416247"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613881"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811515"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009149"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206783"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4404417"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602051"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799685"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4997319"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194953"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392587"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5590221"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787855"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985489"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183123"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6380757"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578391"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776032" y="2184386"/>
              <a:ext cx="0" cy="338683"/>
            </a:xfrm>
            <a:prstGeom prst="straightConnector1">
              <a:avLst/>
            </a:prstGeom>
            <a:ln w="3175">
              <a:solidFill>
                <a:srgbClr val="FF5353"/>
              </a:solidFill>
              <a:tailEnd type="arrow"/>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8389868" y="2264534"/>
            <a:ext cx="526106" cy="584775"/>
          </a:xfrm>
          <a:prstGeom prst="rect">
            <a:avLst/>
          </a:prstGeom>
          <a:noFill/>
        </p:spPr>
        <p:txBody>
          <a:bodyPr wrap="none" rtlCol="0">
            <a:spAutoFit/>
          </a:bodyPr>
          <a:lstStyle/>
          <a:p>
            <a:r>
              <a:rPr lang="en-US" sz="3200" b="1" i="1" dirty="0" smtClean="0">
                <a:solidFill>
                  <a:srgbClr val="007635"/>
                </a:solidFill>
                <a:latin typeface="Times New Roman" pitchFamily="18" charset="0"/>
                <a:cs typeface="Times New Roman" pitchFamily="18" charset="0"/>
              </a:rPr>
              <a:t>p</a:t>
            </a:r>
            <a:r>
              <a:rPr lang="en-US" sz="3200" b="1" i="1" baseline="-25000" dirty="0" smtClean="0">
                <a:solidFill>
                  <a:srgbClr val="007635"/>
                </a:solidFill>
                <a:latin typeface="Times New Roman" pitchFamily="18" charset="0"/>
                <a:cs typeface="Times New Roman" pitchFamily="18" charset="0"/>
              </a:rPr>
              <a:t>o</a:t>
            </a:r>
            <a:endParaRPr lang="en-US" sz="3200" b="1" i="1" baseline="-25000" dirty="0">
              <a:solidFill>
                <a:srgbClr val="007635"/>
              </a:solidFill>
              <a:latin typeface="Times New Roman" pitchFamily="18" charset="0"/>
              <a:cs typeface="Times New Roman" pitchFamily="18" charset="0"/>
            </a:endParaRPr>
          </a:p>
        </p:txBody>
      </p:sp>
      <p:sp>
        <p:nvSpPr>
          <p:cNvPr id="93" name="TextBox 92"/>
          <p:cNvSpPr txBox="1"/>
          <p:nvPr/>
        </p:nvSpPr>
        <p:spPr>
          <a:xfrm>
            <a:off x="5283090" y="2062545"/>
            <a:ext cx="954107" cy="400110"/>
          </a:xfrm>
          <a:prstGeom prst="rect">
            <a:avLst/>
          </a:prstGeom>
          <a:noFill/>
        </p:spPr>
        <p:txBody>
          <a:bodyPr wrap="none" rtlCol="0">
            <a:spAutoFit/>
          </a:bodyPr>
          <a:lstStyle/>
          <a:p>
            <a:r>
              <a:rPr lang="en-US" sz="2000" i="1" dirty="0" smtClean="0">
                <a:solidFill>
                  <a:srgbClr val="FF0000"/>
                </a:solidFill>
                <a:latin typeface="Symbol" pitchFamily="18" charset="2"/>
                <a:cs typeface="Times New Roman" pitchFamily="18" charset="0"/>
              </a:rPr>
              <a:t>D</a:t>
            </a:r>
            <a:r>
              <a:rPr lang="en-US" sz="2000" i="1" dirty="0" smtClean="0">
                <a:solidFill>
                  <a:srgbClr val="FF0000"/>
                </a:solidFill>
                <a:latin typeface="Times New Roman" pitchFamily="18" charset="0"/>
                <a:cs typeface="Times New Roman" pitchFamily="18" charset="0"/>
              </a:rPr>
              <a:t>p or p</a:t>
            </a:r>
            <a:endParaRPr lang="en-US" sz="2000" i="1" baseline="-25000" dirty="0">
              <a:solidFill>
                <a:srgbClr val="FF0000"/>
              </a:solidFill>
              <a:latin typeface="Times New Roman" pitchFamily="18" charset="0"/>
              <a:cs typeface="Times New Roman" pitchFamily="18" charset="0"/>
            </a:endParaRPr>
          </a:p>
        </p:txBody>
      </p:sp>
      <p:grpSp>
        <p:nvGrpSpPr>
          <p:cNvPr id="127" name="Group 126"/>
          <p:cNvGrpSpPr/>
          <p:nvPr/>
        </p:nvGrpSpPr>
        <p:grpSpPr>
          <a:xfrm>
            <a:off x="0" y="1056067"/>
            <a:ext cx="3951837" cy="4618173"/>
            <a:chOff x="0" y="1056067"/>
            <a:chExt cx="3951837" cy="4618173"/>
          </a:xfrm>
        </p:grpSpPr>
        <p:grpSp>
          <p:nvGrpSpPr>
            <p:cNvPr id="95" name="Group 94"/>
            <p:cNvGrpSpPr/>
            <p:nvPr/>
          </p:nvGrpSpPr>
          <p:grpSpPr>
            <a:xfrm>
              <a:off x="65528" y="1256176"/>
              <a:ext cx="3886309" cy="3484590"/>
              <a:chOff x="5188242" y="2151640"/>
              <a:chExt cx="3886309" cy="3484590"/>
            </a:xfrm>
          </p:grpSpPr>
          <p:grpSp>
            <p:nvGrpSpPr>
              <p:cNvPr id="96" name="Group 95"/>
              <p:cNvGrpSpPr/>
              <p:nvPr/>
            </p:nvGrpSpPr>
            <p:grpSpPr>
              <a:xfrm>
                <a:off x="5605911" y="2545968"/>
                <a:ext cx="3250613" cy="2635632"/>
                <a:chOff x="914400" y="1371600"/>
                <a:chExt cx="2819400" cy="2286000"/>
              </a:xfrm>
            </p:grpSpPr>
            <p:cxnSp>
              <p:nvCxnSpPr>
                <p:cNvPr id="112" name="Straight Arrow Connector 111"/>
                <p:cNvCxnSpPr/>
                <p:nvPr/>
              </p:nvCxnSpPr>
              <p:spPr>
                <a:xfrm flipV="1">
                  <a:off x="914400" y="1371600"/>
                  <a:ext cx="0" cy="2286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914400" y="3657600"/>
                  <a:ext cx="28194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8162122" y="5113010"/>
                <a:ext cx="912429"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log p</a:t>
                </a:r>
                <a:endParaRPr lang="en-US" sz="2800" i="1" dirty="0">
                  <a:solidFill>
                    <a:schemeClr val="bg1"/>
                  </a:solidFill>
                  <a:latin typeface="Times New Roman" pitchFamily="18" charset="0"/>
                  <a:cs typeface="Times New Roman" pitchFamily="18" charset="0"/>
                </a:endParaRPr>
              </a:p>
            </p:txBody>
          </p:sp>
          <p:sp>
            <p:nvSpPr>
              <p:cNvPr id="98" name="TextBox 97"/>
              <p:cNvSpPr txBox="1"/>
              <p:nvPr/>
            </p:nvSpPr>
            <p:spPr>
              <a:xfrm>
                <a:off x="5524036" y="2151640"/>
                <a:ext cx="343364"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99" name="Right Triangle 98"/>
              <p:cNvSpPr/>
              <p:nvPr/>
            </p:nvSpPr>
            <p:spPr>
              <a:xfrm>
                <a:off x="6724643" y="3448050"/>
                <a:ext cx="727875" cy="57150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a:off x="6121400" y="2967090"/>
                <a:ext cx="2171700" cy="1706510"/>
              </a:xfrm>
              <a:prstGeom prst="line">
                <a:avLst/>
              </a:prstGeom>
              <a:ln w="28575">
                <a:solidFill>
                  <a:srgbClr val="0562AF"/>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216179" y="3455587"/>
                <a:ext cx="562975" cy="523220"/>
              </a:xfrm>
              <a:prstGeom prst="rect">
                <a:avLst/>
              </a:prstGeom>
              <a:noFill/>
            </p:spPr>
            <p:txBody>
              <a:bodyPr wrap="none" rtlCol="0">
                <a:spAutoFit/>
              </a:bodyPr>
              <a:lstStyle/>
              <a:p>
                <a:r>
                  <a:rPr lang="en-US" sz="2800" i="1" dirty="0" smtClean="0">
                    <a:solidFill>
                      <a:schemeClr val="bg1"/>
                    </a:solidFill>
                    <a:latin typeface="Symbol" pitchFamily="18" charset="2"/>
                    <a:cs typeface="Times New Roman" pitchFamily="18" charset="0"/>
                  </a:rPr>
                  <a:t>D</a:t>
                </a:r>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102" name="TextBox 101"/>
              <p:cNvSpPr txBox="1"/>
              <p:nvPr/>
            </p:nvSpPr>
            <p:spPr>
              <a:xfrm>
                <a:off x="6807092" y="4038616"/>
                <a:ext cx="583814" cy="523220"/>
              </a:xfrm>
              <a:prstGeom prst="rect">
                <a:avLst/>
              </a:prstGeom>
              <a:noFill/>
            </p:spPr>
            <p:txBody>
              <a:bodyPr wrap="none" rtlCol="0">
                <a:spAutoFit/>
              </a:bodyPr>
              <a:lstStyle/>
              <a:p>
                <a:r>
                  <a:rPr lang="en-US" sz="2800" i="1" dirty="0" smtClean="0">
                    <a:solidFill>
                      <a:schemeClr val="bg1"/>
                    </a:solidFill>
                    <a:latin typeface="Symbol" pitchFamily="18" charset="2"/>
                    <a:cs typeface="Times New Roman" pitchFamily="18" charset="0"/>
                  </a:rPr>
                  <a:t>D</a:t>
                </a:r>
                <a:r>
                  <a:rPr lang="en-US" sz="2800" i="1" dirty="0" smtClean="0">
                    <a:solidFill>
                      <a:schemeClr val="bg1"/>
                    </a:solidFill>
                    <a:latin typeface="Times New Roman" pitchFamily="18" charset="0"/>
                    <a:cs typeface="Times New Roman" pitchFamily="18" charset="0"/>
                  </a:rPr>
                  <a:t>p</a:t>
                </a:r>
                <a:endParaRPr lang="en-US" sz="2800" i="1" dirty="0">
                  <a:solidFill>
                    <a:schemeClr val="bg1"/>
                  </a:solidFill>
                  <a:latin typeface="Times New Roman" pitchFamily="18" charset="0"/>
                  <a:cs typeface="Times New Roman" pitchFamily="18" charset="0"/>
                </a:endParaRPr>
              </a:p>
            </p:txBody>
          </p:sp>
          <p:cxnSp>
            <p:nvCxnSpPr>
              <p:cNvPr id="103" name="Straight Arrow Connector 102"/>
              <p:cNvCxnSpPr>
                <a:stCxn id="99" idx="0"/>
              </p:cNvCxnSpPr>
              <p:nvPr/>
            </p:nvCxnSpPr>
            <p:spPr>
              <a:xfrm flipH="1">
                <a:off x="5605911" y="3448050"/>
                <a:ext cx="1118732" cy="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5569706" y="4013200"/>
                <a:ext cx="1118732" cy="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9" idx="2"/>
              </p:cNvCxnSpPr>
              <p:nvPr/>
            </p:nvCxnSpPr>
            <p:spPr>
              <a:xfrm>
                <a:off x="6724643" y="4019550"/>
                <a:ext cx="0" cy="116205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99" idx="4"/>
              </p:cNvCxnSpPr>
              <p:nvPr/>
            </p:nvCxnSpPr>
            <p:spPr>
              <a:xfrm>
                <a:off x="7452518" y="4019550"/>
                <a:ext cx="0" cy="116205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188242" y="3185180"/>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1</a:t>
                </a:r>
                <a:endParaRPr lang="en-US" sz="2800" i="1" baseline="-25000" dirty="0">
                  <a:solidFill>
                    <a:schemeClr val="bg1"/>
                  </a:solidFill>
                  <a:latin typeface="Times New Roman" pitchFamily="18" charset="0"/>
                  <a:cs typeface="Times New Roman" pitchFamily="18" charset="0"/>
                </a:endParaRPr>
              </a:p>
            </p:txBody>
          </p:sp>
          <p:sp>
            <p:nvSpPr>
              <p:cNvPr id="108" name="TextBox 107"/>
              <p:cNvSpPr txBox="1"/>
              <p:nvPr/>
            </p:nvSpPr>
            <p:spPr>
              <a:xfrm>
                <a:off x="5188242" y="3705880"/>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2</a:t>
                </a:r>
                <a:endParaRPr lang="en-US" sz="2800" i="1" baseline="-25000" dirty="0">
                  <a:solidFill>
                    <a:schemeClr val="bg1"/>
                  </a:solidFill>
                  <a:latin typeface="Times New Roman" pitchFamily="18" charset="0"/>
                  <a:cs typeface="Times New Roman" pitchFamily="18" charset="0"/>
                </a:endParaRPr>
              </a:p>
            </p:txBody>
          </p:sp>
          <p:sp>
            <p:nvSpPr>
              <p:cNvPr id="109" name="TextBox 108"/>
              <p:cNvSpPr txBox="1"/>
              <p:nvPr/>
            </p:nvSpPr>
            <p:spPr>
              <a:xfrm>
                <a:off x="6521636" y="5069836"/>
                <a:ext cx="48442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r>
                  <a:rPr lang="en-US" sz="2800" i="1" baseline="-25000" dirty="0" smtClean="0">
                    <a:solidFill>
                      <a:schemeClr val="bg1"/>
                    </a:solidFill>
                    <a:latin typeface="Times New Roman" pitchFamily="18" charset="0"/>
                    <a:cs typeface="Times New Roman" pitchFamily="18" charset="0"/>
                  </a:rPr>
                  <a:t>1</a:t>
                </a:r>
                <a:endParaRPr lang="en-US" sz="2800" i="1" baseline="-25000" dirty="0">
                  <a:solidFill>
                    <a:schemeClr val="bg1"/>
                  </a:solidFill>
                  <a:latin typeface="Times New Roman" pitchFamily="18" charset="0"/>
                  <a:cs typeface="Times New Roman" pitchFamily="18" charset="0"/>
                </a:endParaRPr>
              </a:p>
            </p:txBody>
          </p:sp>
          <p:sp>
            <p:nvSpPr>
              <p:cNvPr id="110" name="TextBox 109"/>
              <p:cNvSpPr txBox="1"/>
              <p:nvPr/>
            </p:nvSpPr>
            <p:spPr>
              <a:xfrm>
                <a:off x="7290381" y="5064730"/>
                <a:ext cx="48442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r>
                  <a:rPr lang="en-US" sz="2800" i="1" baseline="-25000" dirty="0" smtClean="0">
                    <a:solidFill>
                      <a:schemeClr val="bg1"/>
                    </a:solidFill>
                    <a:latin typeface="Times New Roman" pitchFamily="18" charset="0"/>
                    <a:cs typeface="Times New Roman" pitchFamily="18" charset="0"/>
                  </a:rPr>
                  <a:t>2</a:t>
                </a:r>
                <a:endParaRPr lang="en-US" sz="2800" i="1" baseline="-25000" dirty="0">
                  <a:solidFill>
                    <a:schemeClr val="bg1"/>
                  </a:solidFill>
                  <a:latin typeface="Times New Roman" pitchFamily="18" charset="0"/>
                  <a:cs typeface="Times New Roman" pitchFamily="18" charset="0"/>
                </a:endParaRPr>
              </a:p>
            </p:txBody>
          </p:sp>
          <p:sp>
            <p:nvSpPr>
              <p:cNvPr id="111" name="TextBox 110"/>
              <p:cNvSpPr txBox="1"/>
              <p:nvPr/>
            </p:nvSpPr>
            <p:spPr>
              <a:xfrm>
                <a:off x="6967737" y="3215670"/>
                <a:ext cx="489236" cy="584775"/>
              </a:xfrm>
              <a:prstGeom prst="rect">
                <a:avLst/>
              </a:prstGeom>
              <a:noFill/>
            </p:spPr>
            <p:txBody>
              <a:bodyPr wrap="none" rtlCol="0">
                <a:spAutoFit/>
              </a:bodyPr>
              <a:lstStyle/>
              <a:p>
                <a:r>
                  <a:rPr lang="en-US" sz="3200" b="1" i="1" dirty="0">
                    <a:solidFill>
                      <a:srgbClr val="FF0000"/>
                    </a:solidFill>
                    <a:latin typeface="Times New Roman" pitchFamily="18" charset="0"/>
                    <a:cs typeface="Times New Roman" pitchFamily="18" charset="0"/>
                  </a:rPr>
                  <a:t>c</a:t>
                </a:r>
                <a:r>
                  <a:rPr lang="en-US" sz="3200" b="1" i="1" baseline="-25000" dirty="0" smtClean="0">
                    <a:solidFill>
                      <a:srgbClr val="FF0000"/>
                    </a:solidFill>
                    <a:latin typeface="Times New Roman" pitchFamily="18" charset="0"/>
                    <a:cs typeface="Times New Roman" pitchFamily="18" charset="0"/>
                  </a:rPr>
                  <a:t>c</a:t>
                </a:r>
                <a:endParaRPr lang="en-US" sz="3200" b="1" i="1" baseline="-25000" dirty="0">
                  <a:solidFill>
                    <a:srgbClr val="FF0000"/>
                  </a:solidFill>
                  <a:latin typeface="Times New Roman" pitchFamily="18" charset="0"/>
                  <a:cs typeface="Times New Roman" pitchFamily="18" charset="0"/>
                </a:endParaRPr>
              </a:p>
            </p:txBody>
          </p:sp>
        </p:grpSp>
        <p:sp>
          <p:nvSpPr>
            <p:cNvPr id="115" name="TextBox 114"/>
            <p:cNvSpPr txBox="1"/>
            <p:nvPr/>
          </p:nvSpPr>
          <p:spPr>
            <a:xfrm>
              <a:off x="1396284" y="5138141"/>
              <a:ext cx="484428" cy="523220"/>
            </a:xfrm>
            <a:prstGeom prst="rect">
              <a:avLst/>
            </a:prstGeom>
            <a:noFill/>
          </p:spPr>
          <p:txBody>
            <a:bodyPr wrap="none" rtlCol="0">
              <a:spAutoFit/>
            </a:bodyPr>
            <a:lstStyle/>
            <a:p>
              <a:r>
                <a:rPr lang="en-US" sz="2800" i="1" dirty="0" smtClean="0">
                  <a:solidFill>
                    <a:srgbClr val="007635"/>
                  </a:solidFill>
                  <a:latin typeface="Times New Roman" pitchFamily="18" charset="0"/>
                  <a:cs typeface="Times New Roman" pitchFamily="18" charset="0"/>
                </a:rPr>
                <a:t>p</a:t>
              </a:r>
              <a:r>
                <a:rPr lang="en-US" sz="2800" i="1" baseline="-25000" dirty="0" smtClean="0">
                  <a:solidFill>
                    <a:srgbClr val="007635"/>
                  </a:solidFill>
                  <a:latin typeface="Times New Roman" pitchFamily="18" charset="0"/>
                  <a:cs typeface="Times New Roman" pitchFamily="18" charset="0"/>
                </a:rPr>
                <a:t>o</a:t>
              </a:r>
              <a:endParaRPr lang="en-US" sz="2800" i="1" baseline="-25000" dirty="0">
                <a:solidFill>
                  <a:srgbClr val="007635"/>
                </a:solidFill>
                <a:latin typeface="Times New Roman" pitchFamily="18" charset="0"/>
                <a:cs typeface="Times New Roman" pitchFamily="18" charset="0"/>
              </a:endParaRPr>
            </a:p>
          </p:txBody>
        </p:sp>
        <p:sp>
          <p:nvSpPr>
            <p:cNvPr id="116" name="TextBox 115"/>
            <p:cNvSpPr txBox="1"/>
            <p:nvPr/>
          </p:nvSpPr>
          <p:spPr>
            <a:xfrm>
              <a:off x="2079356" y="5151020"/>
              <a:ext cx="1345240" cy="523220"/>
            </a:xfrm>
            <a:prstGeom prst="rect">
              <a:avLst/>
            </a:prstGeom>
            <a:noFill/>
          </p:spPr>
          <p:txBody>
            <a:bodyPr wrap="none" rtlCol="0">
              <a:spAutoFit/>
            </a:bodyPr>
            <a:lstStyle/>
            <a:p>
              <a:r>
                <a:rPr lang="en-US" sz="2800" i="1" dirty="0" smtClean="0">
                  <a:solidFill>
                    <a:srgbClr val="007635"/>
                  </a:solidFill>
                  <a:latin typeface="Times New Roman" pitchFamily="18" charset="0"/>
                  <a:cs typeface="Times New Roman" pitchFamily="18" charset="0"/>
                </a:rPr>
                <a:t>P</a:t>
              </a:r>
              <a:r>
                <a:rPr lang="en-US" sz="2800" i="1" baseline="-25000" dirty="0" smtClean="0">
                  <a:solidFill>
                    <a:srgbClr val="007635"/>
                  </a:solidFill>
                  <a:latin typeface="Times New Roman" pitchFamily="18" charset="0"/>
                  <a:cs typeface="Times New Roman" pitchFamily="18" charset="0"/>
                </a:rPr>
                <a:t>o</a:t>
              </a:r>
              <a:r>
                <a:rPr lang="en-US" sz="2800" i="1" dirty="0" smtClean="0">
                  <a:solidFill>
                    <a:srgbClr val="FF0000"/>
                  </a:solidFill>
                  <a:latin typeface="Times New Roman" pitchFamily="18" charset="0"/>
                  <a:cs typeface="Times New Roman" pitchFamily="18" charset="0"/>
                </a:rPr>
                <a:t> + </a:t>
              </a:r>
              <a:r>
                <a:rPr lang="en-US" sz="2800" i="1" dirty="0" smtClean="0">
                  <a:solidFill>
                    <a:srgbClr val="FF0000"/>
                  </a:solidFill>
                  <a:latin typeface="Symbol" pitchFamily="18" charset="2"/>
                  <a:cs typeface="Times New Roman" pitchFamily="18" charset="0"/>
                </a:rPr>
                <a:t>D</a:t>
              </a:r>
              <a:r>
                <a:rPr lang="en-US" sz="2800" i="1" dirty="0" smtClean="0">
                  <a:solidFill>
                    <a:srgbClr val="FF0000"/>
                  </a:solidFill>
                  <a:latin typeface="Times New Roman" pitchFamily="18" charset="0"/>
                  <a:cs typeface="Times New Roman" pitchFamily="18" charset="0"/>
                </a:rPr>
                <a:t>p</a:t>
              </a:r>
              <a:endParaRPr lang="en-US" sz="2800" i="1" baseline="-25000" dirty="0">
                <a:solidFill>
                  <a:srgbClr val="FF0000"/>
                </a:solidFill>
                <a:latin typeface="Times New Roman" pitchFamily="18" charset="0"/>
                <a:cs typeface="Times New Roman" pitchFamily="18" charset="0"/>
              </a:endParaRPr>
            </a:p>
          </p:txBody>
        </p:sp>
        <p:cxnSp>
          <p:nvCxnSpPr>
            <p:cNvPr id="120" name="Straight Arrow Connector 119"/>
            <p:cNvCxnSpPr/>
            <p:nvPr/>
          </p:nvCxnSpPr>
          <p:spPr>
            <a:xfrm rot="5400000" flipH="1" flipV="1">
              <a:off x="1372394" y="50284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5400000" flipH="1" flipV="1">
              <a:off x="2058194" y="50284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0" y="1772415"/>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o</a:t>
              </a:r>
              <a:endParaRPr lang="en-US" sz="2800" i="1" baseline="-25000" dirty="0">
                <a:solidFill>
                  <a:schemeClr val="bg1"/>
                </a:solidFill>
                <a:latin typeface="Times New Roman" pitchFamily="18" charset="0"/>
                <a:cs typeface="Times New Roman" pitchFamily="18" charset="0"/>
              </a:endParaRPr>
            </a:p>
          </p:txBody>
        </p:sp>
        <p:cxnSp>
          <p:nvCxnSpPr>
            <p:cNvPr id="124" name="Straight Arrow Connector 123"/>
            <p:cNvCxnSpPr>
              <a:stCxn id="122" idx="2"/>
            </p:cNvCxnSpPr>
            <p:nvPr/>
          </p:nvCxnSpPr>
          <p:spPr>
            <a:xfrm rot="16200000" flipH="1">
              <a:off x="143253" y="2384176"/>
              <a:ext cx="177109" cy="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5" name="Freeform 124"/>
            <p:cNvSpPr/>
            <p:nvPr/>
          </p:nvSpPr>
          <p:spPr>
            <a:xfrm>
              <a:off x="118056" y="1144074"/>
              <a:ext cx="1517561" cy="800636"/>
            </a:xfrm>
            <a:custGeom>
              <a:avLst/>
              <a:gdLst>
                <a:gd name="connsiteX0" fmla="*/ 62248 w 1517561"/>
                <a:gd name="connsiteY0" fmla="*/ 736241 h 736241"/>
                <a:gd name="connsiteX1" fmla="*/ 242552 w 1517561"/>
                <a:gd name="connsiteY1" fmla="*/ 118056 h 736241"/>
                <a:gd name="connsiteX2" fmla="*/ 1517561 w 1517561"/>
                <a:gd name="connsiteY2" fmla="*/ 27903 h 736241"/>
              </a:gdLst>
              <a:ahLst/>
              <a:cxnLst>
                <a:cxn ang="0">
                  <a:pos x="connsiteX0" y="connsiteY0"/>
                </a:cxn>
                <a:cxn ang="0">
                  <a:pos x="connsiteX1" y="connsiteY1"/>
                </a:cxn>
                <a:cxn ang="0">
                  <a:pos x="connsiteX2" y="connsiteY2"/>
                </a:cxn>
              </a:cxnLst>
              <a:rect l="l" t="t" r="r" b="b"/>
              <a:pathLst>
                <a:path w="1517561" h="736241">
                  <a:moveTo>
                    <a:pt x="62248" y="736241"/>
                  </a:moveTo>
                  <a:cubicBezTo>
                    <a:pt x="31124" y="486176"/>
                    <a:pt x="0" y="236112"/>
                    <a:pt x="242552" y="118056"/>
                  </a:cubicBezTo>
                  <a:cubicBezTo>
                    <a:pt x="485104" y="0"/>
                    <a:pt x="1001332" y="13951"/>
                    <a:pt x="1517561" y="27903"/>
                  </a:cubicBezTo>
                </a:path>
              </a:pathLst>
            </a:custGeom>
            <a:ln>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TextBox 125"/>
            <p:cNvSpPr txBox="1"/>
            <p:nvPr/>
          </p:nvSpPr>
          <p:spPr>
            <a:xfrm>
              <a:off x="1648496" y="1056067"/>
              <a:ext cx="1646605" cy="646331"/>
            </a:xfrm>
            <a:prstGeom prst="rect">
              <a:avLst/>
            </a:prstGeom>
            <a:noFill/>
          </p:spPr>
          <p:txBody>
            <a:bodyPr wrap="none" rtlCol="0">
              <a:spAutoFit/>
            </a:bodyPr>
            <a:lstStyle/>
            <a:p>
              <a:r>
                <a:rPr lang="en-US" dirty="0" smtClean="0">
                  <a:solidFill>
                    <a:schemeClr val="bg1"/>
                  </a:solidFill>
                </a:rPr>
                <a:t>Void Ration</a:t>
              </a:r>
            </a:p>
            <a:p>
              <a:r>
                <a:rPr lang="en-US" dirty="0" smtClean="0">
                  <a:solidFill>
                    <a:schemeClr val="bg1"/>
                  </a:solidFill>
                </a:rPr>
                <a:t>before loading</a:t>
              </a:r>
              <a:endParaRPr lang="en-US" dirty="0">
                <a:solidFill>
                  <a:schemeClr val="bg1"/>
                </a:solidFill>
              </a:endParaRPr>
            </a:p>
          </p:txBody>
        </p:sp>
      </p:grpSp>
      <p:grpSp>
        <p:nvGrpSpPr>
          <p:cNvPr id="148" name="Group 147"/>
          <p:cNvGrpSpPr/>
          <p:nvPr/>
        </p:nvGrpSpPr>
        <p:grpSpPr>
          <a:xfrm>
            <a:off x="4237835" y="1854562"/>
            <a:ext cx="4353763" cy="128016"/>
            <a:chOff x="4237835" y="1377210"/>
            <a:chExt cx="4353763" cy="211420"/>
          </a:xfrm>
        </p:grpSpPr>
        <p:cxnSp>
          <p:nvCxnSpPr>
            <p:cNvPr id="118" name="Straight Arrow Connector 117"/>
            <p:cNvCxnSpPr/>
            <p:nvPr/>
          </p:nvCxnSpPr>
          <p:spPr>
            <a:xfrm>
              <a:off x="423783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443546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63310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483073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502837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522600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542363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562127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581890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601654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621417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41180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660944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680707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700471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720234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739997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759761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7795254"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799868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819632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839395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8591598"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4248567" y="3284117"/>
            <a:ext cx="4353763" cy="388747"/>
            <a:chOff x="4237835" y="1377210"/>
            <a:chExt cx="4353763" cy="211420"/>
          </a:xfrm>
        </p:grpSpPr>
        <p:cxnSp>
          <p:nvCxnSpPr>
            <p:cNvPr id="150" name="Straight Arrow Connector 149"/>
            <p:cNvCxnSpPr/>
            <p:nvPr/>
          </p:nvCxnSpPr>
          <p:spPr>
            <a:xfrm>
              <a:off x="423783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443546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463310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483073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502837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522600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542363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562127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581890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601654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621417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641180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660944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680707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700471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720234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739997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759761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7795254"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799868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819632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839395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8591598"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a:off x="8485829" y="1042263"/>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688788" y="1085708"/>
            <a:ext cx="0" cy="3386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2306991" y="67305"/>
            <a:ext cx="4184159" cy="523220"/>
          </a:xfrm>
          <a:prstGeom prst="rect">
            <a:avLst/>
          </a:prstGeom>
          <a:solidFill>
            <a:schemeClr val="accent4">
              <a:lumMod val="50000"/>
            </a:schemeClr>
          </a:solidFill>
        </p:spPr>
        <p:txBody>
          <a:bodyPr wrap="none" rtlCol="0">
            <a:spAutoFit/>
          </a:bodyPr>
          <a:lstStyle/>
          <a:p>
            <a:r>
              <a:rPr lang="en-US" sz="2800" dirty="0" smtClean="0"/>
              <a:t>Consolidation Settlement</a:t>
            </a:r>
            <a:endParaRPr lang="en-US" sz="2800" dirty="0"/>
          </a:p>
        </p:txBody>
      </p:sp>
      <p:sp>
        <p:nvSpPr>
          <p:cNvPr id="174" name="Slide Number Placeholder 173"/>
          <p:cNvSpPr>
            <a:spLocks noGrp="1"/>
          </p:cNvSpPr>
          <p:nvPr>
            <p:ph type="sldNum" sz="quarter" idx="12"/>
          </p:nvPr>
        </p:nvSpPr>
        <p:spPr/>
        <p:txBody>
          <a:bodyPr/>
          <a:lstStyle/>
          <a:p>
            <a:pPr>
              <a:defRPr/>
            </a:pPr>
            <a:fld id="{51FC7486-94D2-4F48-AC6B-BE828253D4BA}" type="slidenum">
              <a:rPr lang="en-US" smtClean="0"/>
              <a:pPr>
                <a:defRPr/>
              </a:pPr>
              <a:t>5</a:t>
            </a:fld>
            <a:endParaRPr lang="en-US" dirty="0"/>
          </a:p>
        </p:txBody>
      </p:sp>
      <p:sp>
        <p:nvSpPr>
          <p:cNvPr id="175" name="Footer Placeholder 174"/>
          <p:cNvSpPr>
            <a:spLocks noGrp="1"/>
          </p:cNvSpPr>
          <p:nvPr>
            <p:ph type="ftr" sz="quarter" idx="11"/>
          </p:nvPr>
        </p:nvSpPr>
        <p:spPr/>
        <p:txBody>
          <a:bodyPr/>
          <a:lstStyle/>
          <a:p>
            <a:pPr>
              <a:defRPr/>
            </a:pPr>
            <a:r>
              <a:rPr lang="en-US" dirty="0" smtClean="0"/>
              <a:t>Dr. Kamal Tawfiq</a:t>
            </a:r>
            <a:endParaRPr lang="en-US" dirty="0"/>
          </a:p>
        </p:txBody>
      </p:sp>
      <p:sp>
        <p:nvSpPr>
          <p:cNvPr id="176" name="TextBox 175"/>
          <p:cNvSpPr txBox="1"/>
          <p:nvPr/>
        </p:nvSpPr>
        <p:spPr>
          <a:xfrm>
            <a:off x="0" y="0"/>
            <a:ext cx="1436612" cy="261610"/>
          </a:xfrm>
          <a:prstGeom prst="rect">
            <a:avLst/>
          </a:prstGeom>
          <a:noFill/>
        </p:spPr>
        <p:txBody>
          <a:bodyPr wrap="none" rtlCol="0">
            <a:spAutoFit/>
          </a:bodyPr>
          <a:lstStyle/>
          <a:p>
            <a:r>
              <a:rPr lang="en-US" sz="1100" dirty="0" smtClean="0">
                <a:solidFill>
                  <a:srgbClr val="FF0000"/>
                </a:solidFill>
              </a:rPr>
              <a:t>Section 5  Lecture 9</a:t>
            </a:r>
            <a:endParaRPr lang="en-US" sz="1100" dirty="0">
              <a:solidFill>
                <a:srgbClr val="FF0000"/>
              </a:solidFill>
            </a:endParaRPr>
          </a:p>
        </p:txBody>
      </p:sp>
      <p:sp>
        <p:nvSpPr>
          <p:cNvPr id="177" name="Rectangle 176"/>
          <p:cNvSpPr/>
          <p:nvPr/>
        </p:nvSpPr>
        <p:spPr>
          <a:xfrm>
            <a:off x="7134896" y="2395470"/>
            <a:ext cx="528034" cy="476519"/>
          </a:xfrm>
          <a:prstGeom prst="rect">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extBox 177"/>
          <p:cNvSpPr txBox="1"/>
          <p:nvPr/>
        </p:nvSpPr>
        <p:spPr>
          <a:xfrm>
            <a:off x="6996939" y="2109461"/>
            <a:ext cx="846707" cy="338554"/>
          </a:xfrm>
          <a:prstGeom prst="rect">
            <a:avLst/>
          </a:prstGeom>
          <a:noFill/>
        </p:spPr>
        <p:txBody>
          <a:bodyPr wrap="none" rtlCol="0">
            <a:spAutoFit/>
          </a:bodyPr>
          <a:lstStyle/>
          <a:p>
            <a:r>
              <a:rPr lang="en-US" sz="1600" i="1" dirty="0" smtClean="0">
                <a:solidFill>
                  <a:srgbClr val="007635"/>
                </a:solidFill>
                <a:latin typeface="Times New Roman" pitchFamily="18" charset="0"/>
                <a:cs typeface="Times New Roman" pitchFamily="18" charset="0"/>
              </a:rPr>
              <a:t>P</a:t>
            </a:r>
            <a:r>
              <a:rPr lang="en-US" sz="1600" i="1" baseline="-25000" dirty="0" smtClean="0">
                <a:solidFill>
                  <a:srgbClr val="007635"/>
                </a:solidFill>
                <a:latin typeface="Times New Roman" pitchFamily="18" charset="0"/>
                <a:cs typeface="Times New Roman" pitchFamily="18" charset="0"/>
              </a:rPr>
              <a:t>o</a:t>
            </a:r>
            <a:r>
              <a:rPr lang="en-US" sz="1600" i="1" dirty="0" smtClean="0">
                <a:solidFill>
                  <a:srgbClr val="FF0000"/>
                </a:solidFill>
                <a:latin typeface="Times New Roman" pitchFamily="18" charset="0"/>
                <a:cs typeface="Times New Roman" pitchFamily="18" charset="0"/>
              </a:rPr>
              <a:t> + </a:t>
            </a:r>
            <a:r>
              <a:rPr lang="en-US" sz="1600" i="1" dirty="0" smtClean="0">
                <a:solidFill>
                  <a:srgbClr val="FF0000"/>
                </a:solidFill>
                <a:latin typeface="Symbol" pitchFamily="18" charset="2"/>
                <a:cs typeface="Times New Roman" pitchFamily="18" charset="0"/>
              </a:rPr>
              <a:t>D</a:t>
            </a:r>
            <a:r>
              <a:rPr lang="en-US" sz="1600" i="1" dirty="0" smtClean="0">
                <a:solidFill>
                  <a:srgbClr val="FF0000"/>
                </a:solidFill>
                <a:latin typeface="Times New Roman" pitchFamily="18" charset="0"/>
                <a:cs typeface="Times New Roman" pitchFamily="18" charset="0"/>
              </a:rPr>
              <a:t>p</a:t>
            </a:r>
            <a:endParaRPr lang="en-US" sz="1600" i="1" baseline="-25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56646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a:xfrm>
            <a:off x="8092227" y="6416675"/>
            <a:ext cx="762000" cy="365125"/>
          </a:xfrm>
        </p:spPr>
        <p:txBody>
          <a:bodyPr/>
          <a:lstStyle/>
          <a:p>
            <a:pPr>
              <a:defRPr/>
            </a:pPr>
            <a:fld id="{51FC7486-94D2-4F48-AC6B-BE828253D4BA}" type="slidenum">
              <a:rPr lang="en-US" smtClean="0"/>
              <a:pPr>
                <a:defRPr/>
              </a:pPr>
              <a:t>50</a:t>
            </a:fld>
            <a:endParaRPr lang="en-US" dirty="0"/>
          </a:p>
        </p:txBody>
      </p:sp>
      <p:sp>
        <p:nvSpPr>
          <p:cNvPr id="127" name="TextBox 126"/>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128" name="TextBox 127"/>
          <p:cNvSpPr txBox="1"/>
          <p:nvPr/>
        </p:nvSpPr>
        <p:spPr>
          <a:xfrm>
            <a:off x="347730" y="463636"/>
            <a:ext cx="1996059" cy="338554"/>
          </a:xfrm>
          <a:prstGeom prst="rect">
            <a:avLst/>
          </a:prstGeom>
          <a:noFill/>
        </p:spPr>
        <p:txBody>
          <a:bodyPr wrap="none" rtlCol="0">
            <a:spAutoFit/>
          </a:bodyPr>
          <a:lstStyle/>
          <a:p>
            <a:r>
              <a:rPr lang="en-US" sz="1600" i="1" u="sng" dirty="0" smtClean="0">
                <a:solidFill>
                  <a:srgbClr val="0562AF"/>
                </a:solidFill>
              </a:rPr>
              <a:t>Example (Continue)</a:t>
            </a:r>
            <a:endParaRPr lang="en-US" sz="1600" i="1" u="sng" dirty="0">
              <a:solidFill>
                <a:srgbClr val="0562AF"/>
              </a:solidFill>
            </a:endParaRPr>
          </a:p>
        </p:txBody>
      </p:sp>
      <p:grpSp>
        <p:nvGrpSpPr>
          <p:cNvPr id="404" name="Group 403"/>
          <p:cNvGrpSpPr/>
          <p:nvPr/>
        </p:nvGrpSpPr>
        <p:grpSpPr>
          <a:xfrm>
            <a:off x="6058089" y="745575"/>
            <a:ext cx="2929216" cy="1529220"/>
            <a:chOff x="6019454" y="3669084"/>
            <a:chExt cx="2929216" cy="1529220"/>
          </a:xfrm>
        </p:grpSpPr>
        <p:cxnSp>
          <p:nvCxnSpPr>
            <p:cNvPr id="352" name="Straight Connector 351"/>
            <p:cNvCxnSpPr/>
            <p:nvPr/>
          </p:nvCxnSpPr>
          <p:spPr>
            <a:xfrm>
              <a:off x="6936060" y="379296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6936060" y="404627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6936060" y="417293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6936060" y="4299585"/>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6936060" y="442624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6936060" y="4552896"/>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6936060" y="4679551"/>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6936060" y="3919620"/>
              <a:ext cx="2012610" cy="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759440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756628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7533600"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V="1">
              <a:off x="7496358"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7448475"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739679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7332947"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V="1">
              <a:off x="7127734"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V="1">
              <a:off x="7245542" y="3677410"/>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826400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V="1">
              <a:off x="823588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8203203"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8165961"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8118078"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806639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V="1">
              <a:off x="8002550"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7797337"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7915145" y="3669841"/>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V="1">
              <a:off x="891370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8881027"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8843785"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879590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8744218"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8680374"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8475161"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8592969" y="3669084"/>
              <a:ext cx="0" cy="1259489"/>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935440" y="3669957"/>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Freeform 386"/>
            <p:cNvSpPr/>
            <p:nvPr/>
          </p:nvSpPr>
          <p:spPr>
            <a:xfrm>
              <a:off x="7286624" y="3776796"/>
              <a:ext cx="1214439" cy="1081086"/>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3274656"/>
                <a:gd name="connsiteY0" fmla="*/ 0 h 3316290"/>
                <a:gd name="connsiteX1" fmla="*/ 1617307 w 3274656"/>
                <a:gd name="connsiteY1" fmla="*/ 663575 h 3316290"/>
                <a:gd name="connsiteX2" fmla="*/ 2322158 w 3274656"/>
                <a:gd name="connsiteY2" fmla="*/ 1801812 h 3316290"/>
                <a:gd name="connsiteX3" fmla="*/ 3274658 w 3274656"/>
                <a:gd name="connsiteY3" fmla="*/ 3316288 h 3316290"/>
                <a:gd name="connsiteX0" fmla="*/ 0 w 2322159"/>
                <a:gd name="connsiteY0" fmla="*/ 0 h 1801813"/>
                <a:gd name="connsiteX1" fmla="*/ 1617307 w 2322159"/>
                <a:gd name="connsiteY1" fmla="*/ 663575 h 1801813"/>
                <a:gd name="connsiteX2" fmla="*/ 2322158 w 2322159"/>
                <a:gd name="connsiteY2" fmla="*/ 1801812 h 1801813"/>
                <a:gd name="connsiteX0" fmla="*/ 0 w 4359221"/>
                <a:gd name="connsiteY0" fmla="*/ 0 h 3485164"/>
                <a:gd name="connsiteX1" fmla="*/ 1617307 w 4359221"/>
                <a:gd name="connsiteY1" fmla="*/ 663575 h 3485164"/>
                <a:gd name="connsiteX2" fmla="*/ 4359221 w 4359221"/>
                <a:gd name="connsiteY2" fmla="*/ 3485164 h 3485164"/>
                <a:gd name="connsiteX0" fmla="*/ 0 w 4359221"/>
                <a:gd name="connsiteY0" fmla="*/ 7791 h 3492955"/>
                <a:gd name="connsiteX1" fmla="*/ 2002264 w 4359221"/>
                <a:gd name="connsiteY1" fmla="*/ 580862 h 3492955"/>
                <a:gd name="connsiteX2" fmla="*/ 4359221 w 4359221"/>
                <a:gd name="connsiteY2" fmla="*/ 3492955 h 3492955"/>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185261 w 4544482"/>
                <a:gd name="connsiteY0" fmla="*/ 4283 h 3489447"/>
                <a:gd name="connsiteX1" fmla="*/ 333710 w 4544482"/>
                <a:gd name="connsiteY1" fmla="*/ 123384 h 3489447"/>
                <a:gd name="connsiteX2" fmla="*/ 2187525 w 4544482"/>
                <a:gd name="connsiteY2" fmla="*/ 577354 h 3489447"/>
                <a:gd name="connsiteX3" fmla="*/ 4544482 w 4544482"/>
                <a:gd name="connsiteY3" fmla="*/ 3489447 h 3489447"/>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238570 h 3604633"/>
                <a:gd name="connsiteX1" fmla="*/ 1219034 w 4210772"/>
                <a:gd name="connsiteY1" fmla="*/ 75663 h 3604633"/>
                <a:gd name="connsiteX2" fmla="*/ 1853815 w 4210772"/>
                <a:gd name="connsiteY2" fmla="*/ 692540 h 3604633"/>
                <a:gd name="connsiteX3" fmla="*/ 4210772 w 4210772"/>
                <a:gd name="connsiteY3" fmla="*/ 3604633 h 3604633"/>
                <a:gd name="connsiteX0" fmla="*/ 0 w 4210772"/>
                <a:gd name="connsiteY0" fmla="*/ 107041 h 3473104"/>
                <a:gd name="connsiteX1" fmla="*/ 1853815 w 4210772"/>
                <a:gd name="connsiteY1" fmla="*/ 561011 h 3473104"/>
                <a:gd name="connsiteX2" fmla="*/ 4210772 w 4210772"/>
                <a:gd name="connsiteY2" fmla="*/ 3473104 h 3473104"/>
                <a:gd name="connsiteX0" fmla="*/ 806200 w 5016972"/>
                <a:gd name="connsiteY0" fmla="*/ 107041 h 3473104"/>
                <a:gd name="connsiteX1" fmla="*/ 308969 w 5016972"/>
                <a:gd name="connsiteY1" fmla="*/ 306145 h 3473104"/>
                <a:gd name="connsiteX2" fmla="*/ 2660015 w 5016972"/>
                <a:gd name="connsiteY2" fmla="*/ 561011 h 3473104"/>
                <a:gd name="connsiteX3" fmla="*/ 5016972 w 5016972"/>
                <a:gd name="connsiteY3"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107041 h 3473104"/>
                <a:gd name="connsiteX1" fmla="*/ 1853815 w 4210772"/>
                <a:gd name="connsiteY1" fmla="*/ 561011 h 3473104"/>
                <a:gd name="connsiteX2" fmla="*/ 4210772 w 4210772"/>
                <a:gd name="connsiteY2" fmla="*/ 3473104 h 3473104"/>
                <a:gd name="connsiteX0" fmla="*/ 0 w 4210772"/>
                <a:gd name="connsiteY0" fmla="*/ 0 h 3366063"/>
                <a:gd name="connsiteX1" fmla="*/ 2062332 w 4210772"/>
                <a:gd name="connsiteY1" fmla="*/ 671177 h 3366063"/>
                <a:gd name="connsiteX2" fmla="*/ 4210772 w 4210772"/>
                <a:gd name="connsiteY2" fmla="*/ 3366063 h 3366063"/>
                <a:gd name="connsiteX0" fmla="*/ 0 w 4210772"/>
                <a:gd name="connsiteY0" fmla="*/ 0 h 3366063"/>
                <a:gd name="connsiteX1" fmla="*/ 2062332 w 4210772"/>
                <a:gd name="connsiteY1" fmla="*/ 671177 h 3366063"/>
                <a:gd name="connsiteX2" fmla="*/ 4210772 w 4210772"/>
                <a:gd name="connsiteY2" fmla="*/ 3366063 h 3366063"/>
                <a:gd name="connsiteX0" fmla="*/ 0 w 4564784"/>
                <a:gd name="connsiteY0" fmla="*/ 0 h 3821349"/>
                <a:gd name="connsiteX1" fmla="*/ 2062332 w 4564784"/>
                <a:gd name="connsiteY1" fmla="*/ 671177 h 3821349"/>
                <a:gd name="connsiteX2" fmla="*/ 4210772 w 4564784"/>
                <a:gd name="connsiteY2" fmla="*/ 3366063 h 3821349"/>
                <a:gd name="connsiteX3" fmla="*/ 4186412 w 4564784"/>
                <a:gd name="connsiteY3" fmla="*/ 3402895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564784"/>
                <a:gd name="connsiteY0" fmla="*/ 0 h 3821349"/>
                <a:gd name="connsiteX1" fmla="*/ 2062332 w 4564784"/>
                <a:gd name="connsiteY1" fmla="*/ 671177 h 3821349"/>
                <a:gd name="connsiteX2" fmla="*/ 4210772 w 4564784"/>
                <a:gd name="connsiteY2" fmla="*/ 3366063 h 3821349"/>
                <a:gd name="connsiteX3" fmla="*/ 1283196 w 4564784"/>
                <a:gd name="connsiteY3" fmla="*/ 2932282 h 3821349"/>
                <a:gd name="connsiteX0" fmla="*/ 0 w 4210772"/>
                <a:gd name="connsiteY0" fmla="*/ 0 h 3366063"/>
                <a:gd name="connsiteX1" fmla="*/ 2062332 w 4210772"/>
                <a:gd name="connsiteY1" fmla="*/ 671177 h 3366063"/>
                <a:gd name="connsiteX2" fmla="*/ 4210772 w 4210772"/>
                <a:gd name="connsiteY2" fmla="*/ 3366063 h 3366063"/>
                <a:gd name="connsiteX3" fmla="*/ 1283196 w 4210772"/>
                <a:gd name="connsiteY3" fmla="*/ 2932282 h 3366063"/>
              </a:gdLst>
              <a:ahLst/>
              <a:cxnLst>
                <a:cxn ang="0">
                  <a:pos x="connsiteX0" y="connsiteY0"/>
                </a:cxn>
                <a:cxn ang="0">
                  <a:pos x="connsiteX1" y="connsiteY1"/>
                </a:cxn>
                <a:cxn ang="0">
                  <a:pos x="connsiteX2" y="connsiteY2"/>
                </a:cxn>
                <a:cxn ang="0">
                  <a:pos x="connsiteX3" y="connsiteY3"/>
                </a:cxn>
              </a:cxnLst>
              <a:rect l="l" t="t" r="r" b="b"/>
              <a:pathLst>
                <a:path w="4210772" h="3366063">
                  <a:moveTo>
                    <a:pt x="0" y="0"/>
                  </a:moveTo>
                  <a:cubicBezTo>
                    <a:pt x="883451" y="22177"/>
                    <a:pt x="1360537" y="110167"/>
                    <a:pt x="2062332" y="671177"/>
                  </a:cubicBezTo>
                  <a:cubicBezTo>
                    <a:pt x="2560955" y="1259339"/>
                    <a:pt x="3547841" y="2598137"/>
                    <a:pt x="4210772" y="3366063"/>
                  </a:cubicBezTo>
                  <a:cubicBezTo>
                    <a:pt x="1276612" y="2970622"/>
                    <a:pt x="1288271" y="2924609"/>
                    <a:pt x="1283196" y="2932282"/>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Right Triangle 387"/>
            <p:cNvSpPr/>
            <p:nvPr/>
          </p:nvSpPr>
          <p:spPr>
            <a:xfrm>
              <a:off x="7881870" y="3992449"/>
              <a:ext cx="466793" cy="655883"/>
            </a:xfrm>
            <a:prstGeom prst="rtTriangle">
              <a:avLst/>
            </a:prstGeom>
            <a:noFill/>
            <a:ln w="3175">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7881871" y="4649553"/>
              <a:ext cx="466794" cy="294063"/>
              <a:chOff x="7881871" y="4868566"/>
              <a:chExt cx="466794" cy="313035"/>
            </a:xfrm>
          </p:grpSpPr>
          <p:cxnSp>
            <p:nvCxnSpPr>
              <p:cNvPr id="390" name="Straight Arrow Connector 389"/>
              <p:cNvCxnSpPr/>
              <p:nvPr/>
            </p:nvCxnSpPr>
            <p:spPr>
              <a:xfrm rot="16200000" flipH="1">
                <a:off x="7729504" y="5020933"/>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1" name="Straight Arrow Connector 390"/>
              <p:cNvCxnSpPr/>
              <p:nvPr/>
            </p:nvCxnSpPr>
            <p:spPr>
              <a:xfrm rot="16200000" flipH="1">
                <a:off x="8191468" y="5024405"/>
                <a:ext cx="309563" cy="48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2" name="Group 391"/>
            <p:cNvGrpSpPr/>
            <p:nvPr/>
          </p:nvGrpSpPr>
          <p:grpSpPr>
            <a:xfrm>
              <a:off x="6948488" y="3997075"/>
              <a:ext cx="947670" cy="650051"/>
              <a:chOff x="6934200" y="4068381"/>
              <a:chExt cx="947670" cy="795473"/>
            </a:xfrm>
          </p:grpSpPr>
          <p:cxnSp>
            <p:nvCxnSpPr>
              <p:cNvPr id="393" name="Straight Arrow Connector 392"/>
              <p:cNvCxnSpPr>
                <a:stCxn id="388" idx="0"/>
              </p:cNvCxnSpPr>
              <p:nvPr/>
            </p:nvCxnSpPr>
            <p:spPr>
              <a:xfrm rot="16200000" flipV="1">
                <a:off x="7407364" y="3595217"/>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4" name="Straight Arrow Connector 393"/>
              <p:cNvCxnSpPr/>
              <p:nvPr/>
            </p:nvCxnSpPr>
            <p:spPr>
              <a:xfrm rot="16200000" flipV="1">
                <a:off x="7407364" y="4389348"/>
                <a:ext cx="1342" cy="947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95" name="Straight Connector 394"/>
            <p:cNvCxnSpPr/>
            <p:nvPr/>
          </p:nvCxnSpPr>
          <p:spPr>
            <a:xfrm rot="16200000" flipH="1">
              <a:off x="6236494" y="4345914"/>
              <a:ext cx="1009650" cy="4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10800000">
              <a:off x="6555347" y="3992449"/>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0800000">
              <a:off x="6591837" y="4647125"/>
              <a:ext cx="296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rot="5400000">
              <a:off x="6690575" y="3947372"/>
              <a:ext cx="103031" cy="90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5400000">
              <a:off x="6688427" y="4602053"/>
              <a:ext cx="103031" cy="90152"/>
            </a:xfrm>
            <a:prstGeom prst="line">
              <a:avLst/>
            </a:prstGeom>
          </p:spPr>
          <p:style>
            <a:lnRef idx="1">
              <a:schemeClr val="accent1"/>
            </a:lnRef>
            <a:fillRef idx="0">
              <a:schemeClr val="accent1"/>
            </a:fillRef>
            <a:effectRef idx="0">
              <a:schemeClr val="accent1"/>
            </a:effectRef>
            <a:fontRef idx="minor">
              <a:schemeClr val="tx1"/>
            </a:fontRef>
          </p:style>
        </p:cxnSp>
        <p:sp>
          <p:nvSpPr>
            <p:cNvPr id="400" name="Rectangle 399"/>
            <p:cNvSpPr/>
            <p:nvPr/>
          </p:nvSpPr>
          <p:spPr>
            <a:xfrm>
              <a:off x="6019454" y="4171611"/>
              <a:ext cx="917239" cy="369332"/>
            </a:xfrm>
            <a:prstGeom prst="rect">
              <a:avLst/>
            </a:prstGeom>
          </p:spPr>
          <p:txBody>
            <a:bodyPr wrap="none">
              <a:spAutoFit/>
            </a:bodyPr>
            <a:lstStyle/>
            <a:p>
              <a:r>
                <a:rPr lang="en-US" dirty="0" smtClean="0">
                  <a:solidFill>
                    <a:srgbClr val="0562AF"/>
                  </a:solidFill>
                  <a:latin typeface="Symbol" pitchFamily="18" charset="2"/>
                  <a:cs typeface="Times New Roman" pitchFamily="18" charset="0"/>
                </a:rPr>
                <a:t>D</a:t>
              </a:r>
              <a:r>
                <a:rPr lang="en-US" dirty="0" smtClean="0">
                  <a:solidFill>
                    <a:srgbClr val="0562AF"/>
                  </a:solidFill>
                  <a:latin typeface="Times New Roman" pitchFamily="18" charset="0"/>
                  <a:cs typeface="Times New Roman" pitchFamily="18" charset="0"/>
                </a:rPr>
                <a:t>e</a:t>
              </a:r>
              <a:r>
                <a:rPr lang="en-US" baseline="-25000" dirty="0" smtClean="0">
                  <a:solidFill>
                    <a:srgbClr val="0562AF"/>
                  </a:solidFill>
                  <a:latin typeface="Times New Roman" pitchFamily="18" charset="0"/>
                  <a:cs typeface="Times New Roman" pitchFamily="18" charset="0"/>
                </a:rPr>
                <a:t>primary</a:t>
              </a:r>
              <a:endParaRPr lang="en-US" dirty="0"/>
            </a:p>
          </p:txBody>
        </p:sp>
        <p:sp>
          <p:nvSpPr>
            <p:cNvPr id="401" name="TextBox 400"/>
            <p:cNvSpPr txBox="1"/>
            <p:nvPr/>
          </p:nvSpPr>
          <p:spPr>
            <a:xfrm>
              <a:off x="7710488" y="4890527"/>
              <a:ext cx="351378" cy="307777"/>
            </a:xfrm>
            <a:prstGeom prst="rect">
              <a:avLst/>
            </a:prstGeom>
            <a:noFill/>
          </p:spPr>
          <p:txBody>
            <a:bodyPr wrap="none" rtlCol="0">
              <a:spAutoFit/>
            </a:bodyPr>
            <a:lstStyle/>
            <a:p>
              <a:r>
                <a:rPr lang="en-US" sz="1400" i="1" dirty="0" smtClean="0">
                  <a:solidFill>
                    <a:srgbClr val="FF0000"/>
                  </a:solidFill>
                </a:rPr>
                <a:t>p</a:t>
              </a:r>
              <a:r>
                <a:rPr lang="en-US" sz="1400" i="1" baseline="-25000" dirty="0" smtClean="0">
                  <a:solidFill>
                    <a:srgbClr val="FF0000"/>
                  </a:solidFill>
                </a:rPr>
                <a:t>o</a:t>
              </a:r>
              <a:endParaRPr lang="en-US" sz="1400" i="1" baseline="-25000" dirty="0">
                <a:solidFill>
                  <a:srgbClr val="FF0000"/>
                </a:solidFill>
              </a:endParaRPr>
            </a:p>
          </p:txBody>
        </p:sp>
        <p:sp>
          <p:nvSpPr>
            <p:cNvPr id="402" name="TextBox 401"/>
            <p:cNvSpPr txBox="1"/>
            <p:nvPr/>
          </p:nvSpPr>
          <p:spPr>
            <a:xfrm>
              <a:off x="8196263" y="4890524"/>
              <a:ext cx="665567" cy="307777"/>
            </a:xfrm>
            <a:prstGeom prst="rect">
              <a:avLst/>
            </a:prstGeom>
            <a:noFill/>
          </p:spPr>
          <p:txBody>
            <a:bodyPr wrap="none" rtlCol="0">
              <a:spAutoFit/>
            </a:bodyPr>
            <a:lstStyle/>
            <a:p>
              <a:r>
                <a:rPr lang="en-US" sz="1400" i="1" dirty="0" smtClean="0">
                  <a:solidFill>
                    <a:srgbClr val="FF0000"/>
                  </a:solidFill>
                </a:rPr>
                <a:t>p</a:t>
              </a:r>
              <a:r>
                <a:rPr lang="en-US" sz="1400" i="1" baseline="-25000" dirty="0" smtClean="0">
                  <a:solidFill>
                    <a:srgbClr val="FF0000"/>
                  </a:solidFill>
                </a:rPr>
                <a:t>o</a:t>
              </a:r>
              <a:r>
                <a:rPr lang="en-US" sz="1400" i="1" dirty="0" smtClean="0">
                  <a:solidFill>
                    <a:srgbClr val="FF0000"/>
                  </a:solidFill>
                </a:rPr>
                <a:t>+</a:t>
              </a:r>
              <a:r>
                <a:rPr lang="en-US" sz="1400" i="1" dirty="0" smtClean="0">
                  <a:solidFill>
                    <a:srgbClr val="FF0000"/>
                  </a:solidFill>
                  <a:latin typeface="Symbol" pitchFamily="18" charset="2"/>
                </a:rPr>
                <a:t>D</a:t>
              </a:r>
              <a:r>
                <a:rPr lang="en-US" sz="1400" i="1" dirty="0" smtClean="0">
                  <a:solidFill>
                    <a:srgbClr val="FF0000"/>
                  </a:solidFill>
                </a:rPr>
                <a:t>p</a:t>
              </a:r>
              <a:endParaRPr lang="en-US" sz="1400" i="1" dirty="0">
                <a:solidFill>
                  <a:srgbClr val="FF0000"/>
                </a:solidFill>
              </a:endParaRPr>
            </a:p>
          </p:txBody>
        </p:sp>
        <p:sp>
          <p:nvSpPr>
            <p:cNvPr id="403" name="TextBox 402"/>
            <p:cNvSpPr txBox="1"/>
            <p:nvPr/>
          </p:nvSpPr>
          <p:spPr>
            <a:xfrm>
              <a:off x="7877174" y="4266102"/>
              <a:ext cx="381836" cy="307777"/>
            </a:xfrm>
            <a:prstGeom prst="rect">
              <a:avLst/>
            </a:prstGeom>
            <a:noFill/>
          </p:spPr>
          <p:txBody>
            <a:bodyPr wrap="none" rtlCol="0">
              <a:spAutoFit/>
            </a:bodyPr>
            <a:lstStyle/>
            <a:p>
              <a:r>
                <a:rPr lang="en-US" sz="1400" b="1" i="1" dirty="0" smtClean="0">
                  <a:solidFill>
                    <a:srgbClr val="00B050"/>
                  </a:solidFill>
                  <a:effectLst>
                    <a:outerShdw blurRad="38100" dist="38100" dir="2700000" algn="tl">
                      <a:srgbClr val="000000">
                        <a:alpha val="43137"/>
                      </a:srgbClr>
                    </a:outerShdw>
                  </a:effectLst>
                </a:rPr>
                <a:t>C</a:t>
              </a:r>
              <a:r>
                <a:rPr lang="en-US" sz="1400" b="1" i="1" baseline="-25000" dirty="0" smtClean="0">
                  <a:solidFill>
                    <a:srgbClr val="00B050"/>
                  </a:solidFill>
                  <a:effectLst>
                    <a:outerShdw blurRad="38100" dist="38100" dir="2700000" algn="tl">
                      <a:srgbClr val="000000">
                        <a:alpha val="43137"/>
                      </a:srgbClr>
                    </a:outerShdw>
                  </a:effectLst>
                </a:rPr>
                <a:t>c</a:t>
              </a:r>
              <a:endParaRPr lang="en-US" sz="1400" b="1" i="1" baseline="-25000" dirty="0">
                <a:solidFill>
                  <a:srgbClr val="00B050"/>
                </a:solidFill>
                <a:effectLst>
                  <a:outerShdw blurRad="38100" dist="38100" dir="2700000" algn="tl">
                    <a:srgbClr val="000000">
                      <a:alpha val="43137"/>
                    </a:srgbClr>
                  </a:outerShdw>
                </a:effectLst>
              </a:endParaRPr>
            </a:p>
          </p:txBody>
        </p:sp>
      </p:grpSp>
      <p:cxnSp>
        <p:nvCxnSpPr>
          <p:cNvPr id="405" name="Straight Connector 404"/>
          <p:cNvCxnSpPr/>
          <p:nvPr/>
        </p:nvCxnSpPr>
        <p:spPr>
          <a:xfrm>
            <a:off x="6976842" y="2584501"/>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a:off x="6976842" y="2837811"/>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6976842" y="2964466"/>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a:off x="6976842" y="3091121"/>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a:off x="6976842" y="3217776"/>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a:off x="6976842" y="3344432"/>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a:off x="6976842" y="3471087"/>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a:off x="6976842" y="2711156"/>
            <a:ext cx="201261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3" name="Group 65"/>
          <p:cNvGrpSpPr/>
          <p:nvPr/>
        </p:nvGrpSpPr>
        <p:grpSpPr>
          <a:xfrm>
            <a:off x="7168516" y="2468946"/>
            <a:ext cx="466670" cy="1259489"/>
            <a:chOff x="2002636" y="1512887"/>
            <a:chExt cx="1462087" cy="3962400"/>
          </a:xfrm>
        </p:grpSpPr>
        <p:cxnSp>
          <p:nvCxnSpPr>
            <p:cNvPr id="414" name="Straight Connector 413"/>
            <p:cNvCxnSpPr/>
            <p:nvPr/>
          </p:nvCxnSpPr>
          <p:spPr>
            <a:xfrm flipV="1">
              <a:off x="3464723"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V="1">
              <a:off x="3376617"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3274223"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V="1">
              <a:off x="3157542"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V="1">
              <a:off x="3007523"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V="1">
              <a:off x="2845599"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V="1">
              <a:off x="2645574"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2002636"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2371730" y="15128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23" name="Group 75"/>
          <p:cNvGrpSpPr/>
          <p:nvPr/>
        </p:nvGrpSpPr>
        <p:grpSpPr>
          <a:xfrm>
            <a:off x="7838119" y="2461377"/>
            <a:ext cx="466670" cy="1259489"/>
            <a:chOff x="2002636" y="1474787"/>
            <a:chExt cx="1462087" cy="3962400"/>
          </a:xfrm>
        </p:grpSpPr>
        <p:cxnSp>
          <p:nvCxnSpPr>
            <p:cNvPr id="424" name="Straight Connector 423"/>
            <p:cNvCxnSpPr/>
            <p:nvPr/>
          </p:nvCxnSpPr>
          <p:spPr>
            <a:xfrm flipV="1">
              <a:off x="3464723"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V="1">
              <a:off x="3376617"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flipV="1">
              <a:off x="3274223"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flipV="1">
              <a:off x="3157542"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V="1">
              <a:off x="3007523"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2845599"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2645574"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V="1">
              <a:off x="2002636"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2371730"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3" name="Group 85"/>
          <p:cNvGrpSpPr/>
          <p:nvPr/>
        </p:nvGrpSpPr>
        <p:grpSpPr>
          <a:xfrm>
            <a:off x="8515943" y="2460620"/>
            <a:ext cx="438548" cy="1259489"/>
            <a:chOff x="2002636" y="1474787"/>
            <a:chExt cx="1373981" cy="3962400"/>
          </a:xfrm>
        </p:grpSpPr>
        <p:cxnSp>
          <p:nvCxnSpPr>
            <p:cNvPr id="434" name="Straight Connector 433"/>
            <p:cNvCxnSpPr/>
            <p:nvPr/>
          </p:nvCxnSpPr>
          <p:spPr>
            <a:xfrm flipV="1">
              <a:off x="3376617"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flipV="1">
              <a:off x="3274223"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flipV="1">
              <a:off x="3157542"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flipV="1">
              <a:off x="3007523"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flipV="1">
              <a:off x="2845599"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V="1">
              <a:off x="2645574"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V="1">
              <a:off x="2002636"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V="1">
              <a:off x="2371730" y="1474787"/>
              <a:ext cx="0" cy="3962400"/>
            </a:xfrm>
            <a:prstGeom prst="line">
              <a:avLst/>
            </a:prstGeom>
            <a:ln w="31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42" name="Rectangle 441"/>
          <p:cNvSpPr/>
          <p:nvPr/>
        </p:nvSpPr>
        <p:spPr>
          <a:xfrm>
            <a:off x="6976222" y="2461493"/>
            <a:ext cx="2012610" cy="126433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3" name="Straight Connector 442"/>
          <p:cNvCxnSpPr/>
          <p:nvPr/>
        </p:nvCxnSpPr>
        <p:spPr>
          <a:xfrm rot="16200000" flipH="1">
            <a:off x="7618251" y="3019600"/>
            <a:ext cx="830486" cy="4919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rot="10800000">
            <a:off x="7928086" y="3457202"/>
            <a:ext cx="798543" cy="894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5" name="Freeform 444"/>
          <p:cNvSpPr/>
          <p:nvPr/>
        </p:nvSpPr>
        <p:spPr>
          <a:xfrm>
            <a:off x="7207131" y="2540683"/>
            <a:ext cx="1608935" cy="1017009"/>
          </a:xfrm>
          <a:custGeom>
            <a:avLst/>
            <a:gdLst>
              <a:gd name="connsiteX0" fmla="*/ 0 w 4924425"/>
              <a:gd name="connsiteY0" fmla="*/ 0 h 3524250"/>
              <a:gd name="connsiteX1" fmla="*/ 4924425 w 4924425"/>
              <a:gd name="connsiteY1" fmla="*/ 3524250 h 3524250"/>
              <a:gd name="connsiteX2" fmla="*/ 4924425 w 4924425"/>
              <a:gd name="connsiteY2" fmla="*/ 3524250 h 3524250"/>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0 w 4953000"/>
              <a:gd name="connsiteY0" fmla="*/ 0 h 3514725"/>
              <a:gd name="connsiteX1" fmla="*/ 4953000 w 4953000"/>
              <a:gd name="connsiteY1" fmla="*/ 3514725 h 3514725"/>
              <a:gd name="connsiteX2" fmla="*/ 4953000 w 4953000"/>
              <a:gd name="connsiteY2" fmla="*/ 3514725 h 3514725"/>
              <a:gd name="connsiteX0" fmla="*/ 116141 w 5069141"/>
              <a:gd name="connsiteY0" fmla="*/ 192315 h 3707040"/>
              <a:gd name="connsiteX1" fmla="*/ 501904 w 5069141"/>
              <a:gd name="connsiteY1" fmla="*/ 287565 h 3707040"/>
              <a:gd name="connsiteX2" fmla="*/ 5069141 w 5069141"/>
              <a:gd name="connsiteY2" fmla="*/ 3707040 h 3707040"/>
              <a:gd name="connsiteX3" fmla="*/ 5069141 w 5069141"/>
              <a:gd name="connsiteY3" fmla="*/ 3707040 h 3707040"/>
              <a:gd name="connsiteX0" fmla="*/ 0 w 4953000"/>
              <a:gd name="connsiteY0" fmla="*/ 0 h 3514725"/>
              <a:gd name="connsiteX1" fmla="*/ 4953000 w 4953000"/>
              <a:gd name="connsiteY1" fmla="*/ 3514725 h 3514725"/>
              <a:gd name="connsiteX2" fmla="*/ 4953000 w 4953000"/>
              <a:gd name="connsiteY2" fmla="*/ 3514725 h 3514725"/>
              <a:gd name="connsiteX0" fmla="*/ 0 w 4629150"/>
              <a:gd name="connsiteY0" fmla="*/ 0 h 3438525"/>
              <a:gd name="connsiteX1" fmla="*/ 4629150 w 4629150"/>
              <a:gd name="connsiteY1" fmla="*/ 3438525 h 3438525"/>
              <a:gd name="connsiteX2" fmla="*/ 4629150 w 4629150"/>
              <a:gd name="connsiteY2" fmla="*/ 3438525 h 3438525"/>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4919662"/>
              <a:gd name="connsiteY0" fmla="*/ 0 h 3529013"/>
              <a:gd name="connsiteX1" fmla="*/ 4919662 w 4919662"/>
              <a:gd name="connsiteY1" fmla="*/ 3529013 h 3529013"/>
              <a:gd name="connsiteX2" fmla="*/ 4919662 w 4919662"/>
              <a:gd name="connsiteY2" fmla="*/ 3529013 h 3529013"/>
              <a:gd name="connsiteX0" fmla="*/ 0 w 5201904"/>
              <a:gd name="connsiteY0" fmla="*/ 0 h 3858262"/>
              <a:gd name="connsiteX1" fmla="*/ 4919662 w 5201904"/>
              <a:gd name="connsiteY1" fmla="*/ 3529013 h 3858262"/>
              <a:gd name="connsiteX2" fmla="*/ 4557712 w 5201904"/>
              <a:gd name="connsiteY2" fmla="*/ 3757613 h 3858262"/>
              <a:gd name="connsiteX0" fmla="*/ 0 w 4919662"/>
              <a:gd name="connsiteY0" fmla="*/ 0 h 3529013"/>
              <a:gd name="connsiteX1" fmla="*/ 4919662 w 4919662"/>
              <a:gd name="connsiteY1" fmla="*/ 3529013 h 3529013"/>
              <a:gd name="connsiteX0" fmla="*/ 0 w 4929187"/>
              <a:gd name="connsiteY0" fmla="*/ 0 h 3871913"/>
              <a:gd name="connsiteX1" fmla="*/ 4929187 w 4929187"/>
              <a:gd name="connsiteY1" fmla="*/ 3871913 h 3871913"/>
              <a:gd name="connsiteX0" fmla="*/ 0 w 4929187"/>
              <a:gd name="connsiteY0" fmla="*/ 0 h 3871913"/>
              <a:gd name="connsiteX1" fmla="*/ 4929187 w 4929187"/>
              <a:gd name="connsiteY1" fmla="*/ 3871913 h 3871913"/>
              <a:gd name="connsiteX0" fmla="*/ 0 w 4514850"/>
              <a:gd name="connsiteY0" fmla="*/ 0 h 3605213"/>
              <a:gd name="connsiteX1" fmla="*/ 4514850 w 4514850"/>
              <a:gd name="connsiteY1" fmla="*/ 3605213 h 3605213"/>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929187"/>
              <a:gd name="connsiteY0" fmla="*/ 0 h 3862388"/>
              <a:gd name="connsiteX1" fmla="*/ 4929187 w 4929187"/>
              <a:gd name="connsiteY1" fmla="*/ 3862388 h 3862388"/>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600574"/>
              <a:gd name="connsiteY0" fmla="*/ 0 h 3971926"/>
              <a:gd name="connsiteX1" fmla="*/ 4600574 w 4600574"/>
              <a:gd name="connsiteY1" fmla="*/ 3971926 h 3971926"/>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10379 h 3968018"/>
              <a:gd name="connsiteX1" fmla="*/ 4291012 w 4291012"/>
              <a:gd name="connsiteY1" fmla="*/ 3968018 h 3968018"/>
              <a:gd name="connsiteX0" fmla="*/ 0 w 4291012"/>
              <a:gd name="connsiteY0" fmla="*/ 0 h 3957639"/>
              <a:gd name="connsiteX1" fmla="*/ 4291012 w 4291012"/>
              <a:gd name="connsiteY1" fmla="*/ 3957639 h 3957639"/>
              <a:gd name="connsiteX0" fmla="*/ 0 w 4291012"/>
              <a:gd name="connsiteY0" fmla="*/ 0 h 3957639"/>
              <a:gd name="connsiteX1" fmla="*/ 4291012 w 4291012"/>
              <a:gd name="connsiteY1"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36344 w 4291012"/>
              <a:gd name="connsiteY1" fmla="*/ 596901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4291012 w 4291012"/>
              <a:gd name="connsiteY2" fmla="*/ 3957639 h 3957639"/>
              <a:gd name="connsiteX0" fmla="*/ 0 w 4291012"/>
              <a:gd name="connsiteY0" fmla="*/ 0 h 3957639"/>
              <a:gd name="connsiteX1" fmla="*/ 1512531 w 4291012"/>
              <a:gd name="connsiteY1" fmla="*/ 544513 h 3957639"/>
              <a:gd name="connsiteX2" fmla="*/ 2265007 w 4291012"/>
              <a:gd name="connsiteY2" fmla="*/ 1901826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4291012 w 4291012"/>
              <a:gd name="connsiteY3"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388957 w 4291012"/>
              <a:gd name="connsiteY3" fmla="*/ 3263901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36445 w 4291012"/>
              <a:gd name="connsiteY2" fmla="*/ 1887538 h 3957639"/>
              <a:gd name="connsiteX3" fmla="*/ 3260370 w 4291012"/>
              <a:gd name="connsiteY3" fmla="*/ 3311526 h 3957639"/>
              <a:gd name="connsiteX4" fmla="*/ 4291012 w 4291012"/>
              <a:gd name="connsiteY4" fmla="*/ 3957639 h 3957639"/>
              <a:gd name="connsiteX0" fmla="*/ 0 w 4291012"/>
              <a:gd name="connsiteY0" fmla="*/ 0 h 3957639"/>
              <a:gd name="connsiteX1" fmla="*/ 1512531 w 4291012"/>
              <a:gd name="connsiteY1" fmla="*/ 5445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4291012"/>
              <a:gd name="connsiteY0" fmla="*/ 0 h 3957639"/>
              <a:gd name="connsiteX1" fmla="*/ 1603019 w 4291012"/>
              <a:gd name="connsiteY1" fmla="*/ 658813 h 3957639"/>
              <a:gd name="connsiteX2" fmla="*/ 2307870 w 4291012"/>
              <a:gd name="connsiteY2" fmla="*/ 1797050 h 3957639"/>
              <a:gd name="connsiteX3" fmla="*/ 3260370 w 4291012"/>
              <a:gd name="connsiteY3" fmla="*/ 3311526 h 3957639"/>
              <a:gd name="connsiteX4" fmla="*/ 4291012 w 4291012"/>
              <a:gd name="connsiteY4" fmla="*/ 3957639 h 3957639"/>
              <a:gd name="connsiteX0" fmla="*/ 0 w 3833812"/>
              <a:gd name="connsiteY0" fmla="*/ 0 h 3876676"/>
              <a:gd name="connsiteX1" fmla="*/ 1145819 w 3833812"/>
              <a:gd name="connsiteY1" fmla="*/ 577850 h 3876676"/>
              <a:gd name="connsiteX2" fmla="*/ 1850670 w 3833812"/>
              <a:gd name="connsiteY2" fmla="*/ 1716087 h 3876676"/>
              <a:gd name="connsiteX3" fmla="*/ 2803170 w 3833812"/>
              <a:gd name="connsiteY3" fmla="*/ 3230563 h 3876676"/>
              <a:gd name="connsiteX4" fmla="*/ 3833812 w 3833812"/>
              <a:gd name="connsiteY4" fmla="*/ 3876676 h 3876676"/>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4305300"/>
              <a:gd name="connsiteY0" fmla="*/ 0 h 3962401"/>
              <a:gd name="connsiteX1" fmla="*/ 1617307 w 4305300"/>
              <a:gd name="connsiteY1" fmla="*/ 663575 h 3962401"/>
              <a:gd name="connsiteX2" fmla="*/ 2322158 w 4305300"/>
              <a:gd name="connsiteY2" fmla="*/ 1801812 h 3962401"/>
              <a:gd name="connsiteX3" fmla="*/ 3274658 w 4305300"/>
              <a:gd name="connsiteY3" fmla="*/ 3316288 h 3962401"/>
              <a:gd name="connsiteX4" fmla="*/ 4305300 w 4305300"/>
              <a:gd name="connsiteY4" fmla="*/ 3962401 h 3962401"/>
              <a:gd name="connsiteX0" fmla="*/ 0 w 5394609"/>
              <a:gd name="connsiteY0" fmla="*/ 0 h 4253757"/>
              <a:gd name="connsiteX1" fmla="*/ 1617307 w 5394609"/>
              <a:gd name="connsiteY1" fmla="*/ 663575 h 4253757"/>
              <a:gd name="connsiteX2" fmla="*/ 2322158 w 5394609"/>
              <a:gd name="connsiteY2" fmla="*/ 1801812 h 4253757"/>
              <a:gd name="connsiteX3" fmla="*/ 3274658 w 5394609"/>
              <a:gd name="connsiteY3" fmla="*/ 3316288 h 4253757"/>
              <a:gd name="connsiteX4" fmla="*/ 5394609 w 5394609"/>
              <a:gd name="connsiteY4" fmla="*/ 4253757 h 4253757"/>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 name="connsiteX0" fmla="*/ 0 w 5418816"/>
              <a:gd name="connsiteY0" fmla="*/ 0 h 3865280"/>
              <a:gd name="connsiteX1" fmla="*/ 1617307 w 5418816"/>
              <a:gd name="connsiteY1" fmla="*/ 663575 h 3865280"/>
              <a:gd name="connsiteX2" fmla="*/ 2322158 w 5418816"/>
              <a:gd name="connsiteY2" fmla="*/ 1801812 h 3865280"/>
              <a:gd name="connsiteX3" fmla="*/ 3274658 w 5418816"/>
              <a:gd name="connsiteY3" fmla="*/ 3316288 h 3865280"/>
              <a:gd name="connsiteX4" fmla="*/ 5418816 w 5418816"/>
              <a:gd name="connsiteY4" fmla="*/ 3865280 h 386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8816" h="3865280">
                <a:moveTo>
                  <a:pt x="0" y="0"/>
                </a:moveTo>
                <a:cubicBezTo>
                  <a:pt x="1240778" y="165629"/>
                  <a:pt x="1396968" y="425185"/>
                  <a:pt x="1617307" y="663575"/>
                </a:cubicBezTo>
                <a:cubicBezTo>
                  <a:pt x="1837646" y="901965"/>
                  <a:pt x="2060221" y="1359693"/>
                  <a:pt x="2322158" y="1801812"/>
                </a:cubicBezTo>
                <a:cubicBezTo>
                  <a:pt x="2584095" y="2243931"/>
                  <a:pt x="2758548" y="2972377"/>
                  <a:pt x="3274658" y="3316288"/>
                </a:cubicBezTo>
                <a:cubicBezTo>
                  <a:pt x="3790768" y="3660199"/>
                  <a:pt x="4716842" y="3760583"/>
                  <a:pt x="5418816" y="3865280"/>
                </a:cubicBez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6" name="Straight Arrow Connector 445"/>
          <p:cNvCxnSpPr/>
          <p:nvPr/>
        </p:nvCxnSpPr>
        <p:spPr>
          <a:xfrm rot="10800000" flipV="1">
            <a:off x="6982611" y="3489144"/>
            <a:ext cx="1175456" cy="127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89147" name="Object 27"/>
          <p:cNvGraphicFramePr>
            <a:graphicFrameLocks noChangeAspect="1"/>
          </p:cNvGraphicFramePr>
          <p:nvPr/>
        </p:nvGraphicFramePr>
        <p:xfrm>
          <a:off x="6587006" y="3123305"/>
          <a:ext cx="535010" cy="673716"/>
        </p:xfrm>
        <a:graphic>
          <a:graphicData uri="http://schemas.openxmlformats.org/presentationml/2006/ole">
            <mc:AlternateContent xmlns:mc="http://schemas.openxmlformats.org/markup-compatibility/2006">
              <mc:Choice xmlns:v="urn:schemas-microsoft-com:vml" Requires="v">
                <p:oleObj spid="_x0000_s389213" name="Equation" r:id="rId4" imgW="241200" imgH="291960" progId="Equation.3">
                  <p:embed/>
                </p:oleObj>
              </mc:Choice>
              <mc:Fallback>
                <p:oleObj name="Equation" r:id="rId4" imgW="241200" imgH="291960" progId="Equation.3">
                  <p:embed/>
                  <p:pic>
                    <p:nvPicPr>
                      <p:cNvPr id="0"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006" y="3123305"/>
                        <a:ext cx="535010" cy="673716"/>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p:sp>
        <p:nvSpPr>
          <p:cNvPr id="447" name="Right Triangle 446"/>
          <p:cNvSpPr/>
          <p:nvPr/>
        </p:nvSpPr>
        <p:spPr>
          <a:xfrm>
            <a:off x="8316504" y="3487426"/>
            <a:ext cx="499419" cy="76198"/>
          </a:xfrm>
          <a:prstGeom prst="rtTriangle">
            <a:avLst/>
          </a:prstGeom>
          <a:solidFill>
            <a:schemeClr val="tx1"/>
          </a:solidFill>
          <a:ln w="3175">
            <a:solidFill>
              <a:srgbClr val="0562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89148" name="Object 28"/>
          <p:cNvGraphicFramePr>
            <a:graphicFrameLocks noChangeAspect="1"/>
          </p:cNvGraphicFramePr>
          <p:nvPr/>
        </p:nvGraphicFramePr>
        <p:xfrm>
          <a:off x="8368263" y="2947682"/>
          <a:ext cx="563562" cy="644525"/>
        </p:xfrm>
        <a:graphic>
          <a:graphicData uri="http://schemas.openxmlformats.org/presentationml/2006/ole">
            <mc:AlternateContent xmlns:mc="http://schemas.openxmlformats.org/markup-compatibility/2006">
              <mc:Choice xmlns:v="urn:schemas-microsoft-com:vml" Requires="v">
                <p:oleObj spid="_x0000_s389214" name="Equation" r:id="rId6" imgW="253800" imgH="279360" progId="Equation.3">
                  <p:embed/>
                </p:oleObj>
              </mc:Choice>
              <mc:Fallback>
                <p:oleObj name="Equation" r:id="rId6" imgW="253800" imgH="279360" progId="Equation.3">
                  <p:embed/>
                  <p:pic>
                    <p:nvPicPr>
                      <p:cNvPr id="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263" y="2947682"/>
                        <a:ext cx="563562" cy="6445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262626"/>
                            </a:solidFill>
                            <a:miter lim="800000"/>
                            <a:headEnd/>
                            <a:tailEnd/>
                          </a14:hiddenLine>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8">
            <p14:nvContentPartPr>
              <p14:cNvPr id="389149" name="Ink 29"/>
              <p14:cNvContentPartPr>
                <a14:cpLocks xmlns:a14="http://schemas.microsoft.com/office/drawing/2010/main" noRot="1" noChangeAspect="1" noEditPoints="1" noChangeArrowheads="1" noChangeShapeType="1"/>
              </p14:cNvContentPartPr>
              <p14:nvPr/>
            </p14:nvContentPartPr>
            <p14:xfrm>
              <a:off x="3371850" y="1252538"/>
              <a:ext cx="9525" cy="9525"/>
            </p14:xfrm>
          </p:contentPart>
        </mc:Choice>
        <mc:Fallback xmlns="">
          <p:pic>
            <p:nvPicPr>
              <p:cNvPr id="389149" name="Ink 29"/>
              <p:cNvPicPr>
                <a:picLocks noRot="1" noChangeAspect="1" noEditPoints="1" noChangeArrowheads="1" noChangeShapeType="1"/>
              </p:cNvPicPr>
              <p:nvPr/>
            </p:nvPicPr>
            <p:blipFill>
              <a:blip r:embed="rId9"/>
              <a:stretch>
                <a:fillRect/>
              </a:stretch>
            </p:blipFill>
            <p:spPr>
              <a:xfrm>
                <a:off x="3364523" y="1244918"/>
                <a:ext cx="26377" cy="2705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9150" name="Ink 30"/>
              <p14:cNvContentPartPr>
                <a14:cpLocks xmlns:a14="http://schemas.microsoft.com/office/drawing/2010/main" noRot="1" noChangeAspect="1" noEditPoints="1" noChangeArrowheads="1" noChangeShapeType="1"/>
              </p14:cNvContentPartPr>
              <p14:nvPr/>
            </p14:nvContentPartPr>
            <p14:xfrm>
              <a:off x="420688" y="1081088"/>
              <a:ext cx="490537" cy="533400"/>
            </p14:xfrm>
          </p:contentPart>
        </mc:Choice>
        <mc:Fallback xmlns="">
          <p:pic>
            <p:nvPicPr>
              <p:cNvPr id="389150" name="Ink 30"/>
              <p:cNvPicPr>
                <a:picLocks noRot="1" noChangeAspect="1" noEditPoints="1" noChangeArrowheads="1" noChangeShapeType="1"/>
              </p:cNvPicPr>
              <p:nvPr/>
            </p:nvPicPr>
            <p:blipFill>
              <a:blip r:embed="rId11"/>
              <a:stretch>
                <a:fillRect/>
              </a:stretch>
            </p:blipFill>
            <p:spPr>
              <a:xfrm>
                <a:off x="409171" y="1070734"/>
                <a:ext cx="512850" cy="55482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9151" name="Ink 31"/>
              <p14:cNvContentPartPr>
                <a14:cpLocks xmlns:a14="http://schemas.microsoft.com/office/drawing/2010/main" noRot="1" noChangeAspect="1" noEditPoints="1" noChangeArrowheads="1" noChangeShapeType="1"/>
              </p14:cNvContentPartPr>
              <p14:nvPr/>
            </p14:nvContentPartPr>
            <p14:xfrm>
              <a:off x="1184275" y="1262063"/>
              <a:ext cx="120650" cy="111125"/>
            </p14:xfrm>
          </p:contentPart>
        </mc:Choice>
        <mc:Fallback xmlns="">
          <p:pic>
            <p:nvPicPr>
              <p:cNvPr id="389151" name="Ink 31"/>
              <p:cNvPicPr>
                <a:picLocks noRot="1" noChangeAspect="1" noEditPoints="1" noChangeArrowheads="1" noChangeShapeType="1"/>
              </p:cNvPicPr>
              <p:nvPr/>
            </p:nvPicPr>
            <p:blipFill>
              <a:blip r:embed="rId13"/>
              <a:stretch>
                <a:fillRect/>
              </a:stretch>
            </p:blipFill>
            <p:spPr>
              <a:xfrm>
                <a:off x="1174191" y="1252353"/>
                <a:ext cx="136857" cy="13162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9152" name="Ink 32"/>
              <p14:cNvContentPartPr>
                <a14:cpLocks xmlns:a14="http://schemas.microsoft.com/office/drawing/2010/main" noRot="1" noChangeAspect="1" noEditPoints="1" noChangeArrowheads="1" noChangeShapeType="1"/>
              </p14:cNvContentPartPr>
              <p14:nvPr/>
            </p14:nvContentPartPr>
            <p14:xfrm>
              <a:off x="1527175" y="1090613"/>
              <a:ext cx="747713" cy="265112"/>
            </p14:xfrm>
          </p:contentPart>
        </mc:Choice>
        <mc:Fallback xmlns="">
          <p:pic>
            <p:nvPicPr>
              <p:cNvPr id="389152" name="Ink 32"/>
              <p:cNvPicPr>
                <a:picLocks noRot="1" noChangeAspect="1" noEditPoints="1" noChangeArrowheads="1" noChangeShapeType="1"/>
              </p:cNvPicPr>
              <p:nvPr/>
            </p:nvPicPr>
            <p:blipFill>
              <a:blip r:embed="rId15"/>
              <a:stretch>
                <a:fillRect/>
              </a:stretch>
            </p:blipFill>
            <p:spPr>
              <a:xfrm>
                <a:off x="1515999" y="1079792"/>
                <a:ext cx="762494" cy="28675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89153" name="Ink 33"/>
              <p14:cNvContentPartPr>
                <a14:cpLocks xmlns:a14="http://schemas.microsoft.com/office/drawing/2010/main" noRot="1" noChangeAspect="1" noEditPoints="1" noChangeArrowheads="1" noChangeShapeType="1"/>
              </p14:cNvContentPartPr>
              <p14:nvPr/>
            </p14:nvContentPartPr>
            <p14:xfrm>
              <a:off x="2522538" y="1020763"/>
              <a:ext cx="1511300" cy="447675"/>
            </p14:xfrm>
          </p:contentPart>
        </mc:Choice>
        <mc:Fallback xmlns="">
          <p:pic>
            <p:nvPicPr>
              <p:cNvPr id="389153" name="Ink 33"/>
              <p:cNvPicPr>
                <a:picLocks noRot="1" noChangeAspect="1" noEditPoints="1" noChangeArrowheads="1" noChangeShapeType="1"/>
              </p:cNvPicPr>
              <p:nvPr/>
            </p:nvPicPr>
            <p:blipFill>
              <a:blip r:embed="rId17"/>
              <a:stretch>
                <a:fillRect/>
              </a:stretch>
            </p:blipFill>
            <p:spPr>
              <a:xfrm>
                <a:off x="2511738" y="1010327"/>
                <a:ext cx="1526420" cy="46926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89154" name="Ink 34"/>
              <p14:cNvContentPartPr>
                <a14:cpLocks xmlns:a14="http://schemas.microsoft.com/office/drawing/2010/main" noRot="1" noChangeAspect="1" noEditPoints="1" noChangeArrowheads="1" noChangeShapeType="1"/>
              </p14:cNvContentPartPr>
              <p14:nvPr/>
            </p14:nvContentPartPr>
            <p14:xfrm>
              <a:off x="4246563" y="609600"/>
              <a:ext cx="1312862" cy="566738"/>
            </p14:xfrm>
          </p:contentPart>
        </mc:Choice>
        <mc:Fallback xmlns="">
          <p:pic>
            <p:nvPicPr>
              <p:cNvPr id="389154" name="Ink 34"/>
              <p:cNvPicPr>
                <a:picLocks noRot="1" noChangeAspect="1" noEditPoints="1" noChangeArrowheads="1" noChangeShapeType="1"/>
              </p:cNvPicPr>
              <p:nvPr/>
            </p:nvPicPr>
            <p:blipFill>
              <a:blip r:embed="rId19"/>
              <a:stretch>
                <a:fillRect/>
              </a:stretch>
            </p:blipFill>
            <p:spPr>
              <a:xfrm>
                <a:off x="4234324" y="598078"/>
                <a:ext cx="1336261" cy="59122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9155" name="Ink 35"/>
              <p14:cNvContentPartPr>
                <a14:cpLocks xmlns:a14="http://schemas.microsoft.com/office/drawing/2010/main" noRot="1" noChangeAspect="1" noEditPoints="1" noChangeArrowheads="1" noChangeShapeType="1"/>
              </p14:cNvContentPartPr>
              <p14:nvPr/>
            </p14:nvContentPartPr>
            <p14:xfrm>
              <a:off x="292100" y="1793875"/>
              <a:ext cx="1751013" cy="669925"/>
            </p14:xfrm>
          </p:contentPart>
        </mc:Choice>
        <mc:Fallback xmlns="">
          <p:pic>
            <p:nvPicPr>
              <p:cNvPr id="389155" name="Ink 35"/>
              <p:cNvPicPr>
                <a:picLocks noRot="1" noChangeAspect="1" noEditPoints="1" noChangeArrowheads="1" noChangeShapeType="1"/>
              </p:cNvPicPr>
              <p:nvPr/>
            </p:nvPicPr>
            <p:blipFill>
              <a:blip r:embed="rId21"/>
              <a:stretch>
                <a:fillRect/>
              </a:stretch>
            </p:blipFill>
            <p:spPr>
              <a:xfrm>
                <a:off x="281300" y="1785960"/>
                <a:ext cx="1769373" cy="68827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89156" name="Ink 36"/>
              <p14:cNvContentPartPr>
                <a14:cpLocks xmlns:a14="http://schemas.microsoft.com/office/drawing/2010/main" noRot="1" noChangeAspect="1" noEditPoints="1" noChangeArrowheads="1" noChangeShapeType="1"/>
              </p14:cNvContentPartPr>
              <p14:nvPr/>
            </p14:nvContentPartPr>
            <p14:xfrm>
              <a:off x="344488" y="2325688"/>
              <a:ext cx="5834062" cy="3768725"/>
            </p14:xfrm>
          </p:contentPart>
        </mc:Choice>
        <mc:Fallback xmlns="">
          <p:pic>
            <p:nvPicPr>
              <p:cNvPr id="389156" name="Ink 36"/>
              <p:cNvPicPr>
                <a:picLocks noRot="1" noChangeAspect="1" noEditPoints="1" noChangeArrowheads="1" noChangeShapeType="1"/>
              </p:cNvPicPr>
              <p:nvPr/>
            </p:nvPicPr>
            <p:blipFill>
              <a:blip r:embed="rId23"/>
              <a:stretch>
                <a:fillRect/>
              </a:stretch>
            </p:blipFill>
            <p:spPr>
              <a:xfrm>
                <a:off x="336208" y="2318128"/>
                <a:ext cx="5855662" cy="378708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9157" name="Ink 37"/>
              <p14:cNvContentPartPr>
                <a14:cpLocks xmlns:a14="http://schemas.microsoft.com/office/drawing/2010/main" noRot="1" noChangeAspect="1" noEditPoints="1" noChangeArrowheads="1" noChangeShapeType="1"/>
              </p14:cNvContentPartPr>
              <p14:nvPr/>
            </p14:nvContentPartPr>
            <p14:xfrm>
              <a:off x="609600" y="2584450"/>
              <a:ext cx="4367213" cy="969963"/>
            </p14:xfrm>
          </p:contentPart>
        </mc:Choice>
        <mc:Fallback xmlns="">
          <p:pic>
            <p:nvPicPr>
              <p:cNvPr id="389157" name="Ink 37"/>
              <p:cNvPicPr>
                <a:picLocks noRot="1" noChangeAspect="1" noEditPoints="1" noChangeArrowheads="1" noChangeShapeType="1"/>
              </p:cNvPicPr>
              <p:nvPr/>
            </p:nvPicPr>
            <p:blipFill>
              <a:blip r:embed="rId25"/>
              <a:stretch>
                <a:fillRect/>
              </a:stretch>
            </p:blipFill>
            <p:spPr>
              <a:xfrm>
                <a:off x="597360" y="2572929"/>
                <a:ext cx="4390973" cy="991926"/>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9158" name="Ink 38"/>
              <p14:cNvContentPartPr>
                <a14:cpLocks xmlns:a14="http://schemas.microsoft.com/office/drawing/2010/main" noRot="1" noChangeAspect="1" noEditPoints="1" noChangeArrowheads="1" noChangeShapeType="1"/>
              </p14:cNvContentPartPr>
              <p14:nvPr/>
            </p14:nvContentPartPr>
            <p14:xfrm>
              <a:off x="4049713" y="3313113"/>
              <a:ext cx="327025" cy="395287"/>
            </p14:xfrm>
          </p:contentPart>
        </mc:Choice>
        <mc:Fallback xmlns="">
          <p:pic>
            <p:nvPicPr>
              <p:cNvPr id="389158" name="Ink 38"/>
              <p:cNvPicPr>
                <a:picLocks noRot="1" noChangeAspect="1" noEditPoints="1" noChangeArrowheads="1" noChangeShapeType="1"/>
              </p:cNvPicPr>
              <p:nvPr/>
            </p:nvPicPr>
            <p:blipFill>
              <a:blip r:embed="rId27"/>
              <a:stretch>
                <a:fillRect/>
              </a:stretch>
            </p:blipFill>
            <p:spPr>
              <a:xfrm>
                <a:off x="4037107" y="3302313"/>
                <a:ext cx="352596" cy="41940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89159" name="Ink 39"/>
              <p14:cNvContentPartPr>
                <a14:cpLocks xmlns:a14="http://schemas.microsoft.com/office/drawing/2010/main" noRot="1" noChangeAspect="1" noEditPoints="1" noChangeArrowheads="1" noChangeShapeType="1"/>
              </p14:cNvContentPartPr>
              <p14:nvPr/>
            </p14:nvContentPartPr>
            <p14:xfrm>
              <a:off x="6332538" y="3244850"/>
              <a:ext cx="831850" cy="582613"/>
            </p14:xfrm>
          </p:contentPart>
        </mc:Choice>
        <mc:Fallback xmlns="">
          <p:pic>
            <p:nvPicPr>
              <p:cNvPr id="389159" name="Ink 39"/>
              <p:cNvPicPr>
                <a:picLocks noRot="1" noChangeAspect="1" noEditPoints="1" noChangeArrowheads="1" noChangeShapeType="1"/>
              </p:cNvPicPr>
              <p:nvPr/>
            </p:nvPicPr>
            <p:blipFill>
              <a:blip r:embed="rId29"/>
              <a:stretch>
                <a:fillRect/>
              </a:stretch>
            </p:blipFill>
            <p:spPr>
              <a:xfrm>
                <a:off x="6321379" y="3232607"/>
                <a:ext cx="855247" cy="60637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9160" name="Ink 40"/>
              <p14:cNvContentPartPr>
                <a14:cpLocks xmlns:a14="http://schemas.microsoft.com/office/drawing/2010/main" noRot="1" noChangeAspect="1" noEditPoints="1" noChangeArrowheads="1" noChangeShapeType="1"/>
              </p14:cNvContentPartPr>
              <p14:nvPr/>
            </p14:nvContentPartPr>
            <p14:xfrm>
              <a:off x="6718300" y="4205288"/>
              <a:ext cx="677863" cy="319087"/>
            </p14:xfrm>
          </p:contentPart>
        </mc:Choice>
        <mc:Fallback xmlns="">
          <p:pic>
            <p:nvPicPr>
              <p:cNvPr id="389160" name="Ink 40"/>
              <p:cNvPicPr>
                <a:picLocks noRot="1" noChangeAspect="1" noEditPoints="1" noChangeArrowheads="1" noChangeShapeType="1"/>
              </p:cNvPicPr>
              <p:nvPr/>
            </p:nvPicPr>
            <p:blipFill>
              <a:blip r:embed="rId31"/>
              <a:stretch>
                <a:fillRect/>
              </a:stretch>
            </p:blipFill>
            <p:spPr>
              <a:xfrm>
                <a:off x="6708940" y="4194484"/>
                <a:ext cx="699822" cy="34105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89161" name="Ink 41"/>
              <p14:cNvContentPartPr>
                <a14:cpLocks xmlns:a14="http://schemas.microsoft.com/office/drawing/2010/main" noRot="1" noChangeAspect="1" noEditPoints="1" noChangeArrowheads="1" noChangeShapeType="1"/>
              </p14:cNvContentPartPr>
              <p14:nvPr/>
            </p14:nvContentPartPr>
            <p14:xfrm>
              <a:off x="7386638" y="5965825"/>
              <a:ext cx="823912" cy="188913"/>
            </p14:xfrm>
          </p:contentPart>
        </mc:Choice>
        <mc:Fallback xmlns="">
          <p:pic>
            <p:nvPicPr>
              <p:cNvPr id="389161" name="Ink 41"/>
              <p:cNvPicPr>
                <a:picLocks noRot="1" noChangeAspect="1" noEditPoints="1" noChangeArrowheads="1" noChangeShapeType="1"/>
              </p:cNvPicPr>
              <p:nvPr/>
            </p:nvPicPr>
            <p:blipFill>
              <a:blip r:embed="rId33"/>
              <a:stretch>
                <a:fillRect/>
              </a:stretch>
            </p:blipFill>
            <p:spPr>
              <a:xfrm>
                <a:off x="7376560" y="5953950"/>
                <a:ext cx="846948" cy="20582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9162" name="Ink 42"/>
              <p14:cNvContentPartPr>
                <a14:cpLocks xmlns:a14="http://schemas.microsoft.com/office/drawing/2010/main" noRot="1" noChangeAspect="1" noEditPoints="1" noChangeArrowheads="1" noChangeShapeType="1"/>
              </p14:cNvContentPartPr>
              <p14:nvPr/>
            </p14:nvContentPartPr>
            <p14:xfrm>
              <a:off x="1501775" y="4144963"/>
              <a:ext cx="171450" cy="155575"/>
            </p14:xfrm>
          </p:contentPart>
        </mc:Choice>
        <mc:Fallback xmlns="">
          <p:pic>
            <p:nvPicPr>
              <p:cNvPr id="389162" name="Ink 42"/>
              <p:cNvPicPr>
                <a:picLocks noRot="1" noChangeAspect="1" noEditPoints="1" noChangeArrowheads="1" noChangeShapeType="1"/>
              </p:cNvPicPr>
              <p:nvPr/>
            </p:nvPicPr>
            <p:blipFill>
              <a:blip r:embed="rId35"/>
              <a:stretch>
                <a:fillRect/>
              </a:stretch>
            </p:blipFill>
            <p:spPr>
              <a:xfrm>
                <a:off x="1492410" y="4134159"/>
                <a:ext cx="185497" cy="17826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89163" name="Ink 43"/>
              <p14:cNvContentPartPr>
                <a14:cpLocks xmlns:a14="http://schemas.microsoft.com/office/drawing/2010/main" noRot="1" noChangeAspect="1" noEditPoints="1" noChangeArrowheads="1" noChangeShapeType="1"/>
              </p14:cNvContentPartPr>
              <p14:nvPr/>
            </p14:nvContentPartPr>
            <p14:xfrm>
              <a:off x="1914525" y="3887788"/>
              <a:ext cx="952500" cy="344487"/>
            </p14:xfrm>
          </p:contentPart>
        </mc:Choice>
        <mc:Fallback xmlns="">
          <p:pic>
            <p:nvPicPr>
              <p:cNvPr id="389163" name="Ink 43"/>
              <p:cNvPicPr>
                <a:picLocks noRot="1" noChangeAspect="1" noEditPoints="1" noChangeArrowheads="1" noChangeShapeType="1"/>
              </p:cNvPicPr>
              <p:nvPr/>
            </p:nvPicPr>
            <p:blipFill>
              <a:blip r:embed="rId37"/>
              <a:stretch>
                <a:fillRect/>
              </a:stretch>
            </p:blipFill>
            <p:spPr>
              <a:xfrm>
                <a:off x="1905180" y="3878789"/>
                <a:ext cx="971550" cy="36392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89164" name="Ink 44"/>
              <p14:cNvContentPartPr>
                <a14:cpLocks xmlns:a14="http://schemas.microsoft.com/office/drawing/2010/main" noRot="1" noChangeAspect="1" noEditPoints="1" noChangeArrowheads="1" noChangeShapeType="1"/>
              </p14:cNvContentPartPr>
              <p14:nvPr/>
            </p14:nvContentPartPr>
            <p14:xfrm>
              <a:off x="3509963" y="3836988"/>
              <a:ext cx="1562100" cy="214312"/>
            </p14:xfrm>
          </p:contentPart>
        </mc:Choice>
        <mc:Fallback xmlns="">
          <p:pic>
            <p:nvPicPr>
              <p:cNvPr id="389164" name="Ink 44"/>
              <p:cNvPicPr>
                <a:picLocks noRot="1" noChangeAspect="1" noEditPoints="1" noChangeArrowheads="1" noChangeShapeType="1"/>
              </p:cNvPicPr>
              <p:nvPr/>
            </p:nvPicPr>
            <p:blipFill>
              <a:blip r:embed="rId39"/>
              <a:stretch>
                <a:fillRect/>
              </a:stretch>
            </p:blipFill>
            <p:spPr>
              <a:xfrm>
                <a:off x="3499880" y="3825102"/>
                <a:ext cx="1582986" cy="23592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89165" name="Ink 45"/>
              <p14:cNvContentPartPr>
                <a14:cpLocks xmlns:a14="http://schemas.microsoft.com/office/drawing/2010/main" noRot="1" noChangeAspect="1" noEditPoints="1" noChangeArrowheads="1" noChangeShapeType="1"/>
              </p14:cNvContentPartPr>
              <p14:nvPr/>
            </p14:nvContentPartPr>
            <p14:xfrm>
              <a:off x="506413" y="4557713"/>
              <a:ext cx="387350" cy="438150"/>
            </p14:xfrm>
          </p:contentPart>
        </mc:Choice>
        <mc:Fallback xmlns="">
          <p:pic>
            <p:nvPicPr>
              <p:cNvPr id="389165" name="Ink 45"/>
              <p:cNvPicPr>
                <a:picLocks noRot="1" noChangeAspect="1" noEditPoints="1" noChangeArrowheads="1" noChangeShapeType="1"/>
              </p:cNvPicPr>
              <p:nvPr/>
            </p:nvPicPr>
            <p:blipFill>
              <a:blip r:embed="rId41"/>
              <a:stretch>
                <a:fillRect/>
              </a:stretch>
            </p:blipFill>
            <p:spPr>
              <a:xfrm>
                <a:off x="494533" y="4547992"/>
                <a:ext cx="410389" cy="45903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9166" name="Ink 46"/>
              <p14:cNvContentPartPr>
                <a14:cpLocks xmlns:a14="http://schemas.microsoft.com/office/drawing/2010/main" noRot="1" noChangeAspect="1" noEditPoints="1" noChangeArrowheads="1" noChangeShapeType="1"/>
              </p14:cNvContentPartPr>
              <p14:nvPr/>
            </p14:nvContentPartPr>
            <p14:xfrm>
              <a:off x="1065213" y="4651375"/>
              <a:ext cx="111125" cy="103188"/>
            </p14:xfrm>
          </p:contentPart>
        </mc:Choice>
        <mc:Fallback xmlns="">
          <p:pic>
            <p:nvPicPr>
              <p:cNvPr id="389166" name="Ink 46"/>
              <p:cNvPicPr>
                <a:picLocks noRot="1" noChangeAspect="1" noEditPoints="1" noChangeArrowheads="1" noChangeShapeType="1"/>
              </p:cNvPicPr>
              <p:nvPr/>
            </p:nvPicPr>
            <p:blipFill>
              <a:blip r:embed="rId43"/>
              <a:stretch>
                <a:fillRect/>
              </a:stretch>
            </p:blipFill>
            <p:spPr>
              <a:xfrm>
                <a:off x="1056582" y="4641273"/>
                <a:ext cx="126949" cy="12555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89167" name="Ink 47"/>
              <p14:cNvContentPartPr>
                <a14:cpLocks xmlns:a14="http://schemas.microsoft.com/office/drawing/2010/main" noRot="1" noChangeAspect="1" noEditPoints="1" noChangeArrowheads="1" noChangeShapeType="1"/>
              </p14:cNvContentPartPr>
              <p14:nvPr/>
            </p14:nvContentPartPr>
            <p14:xfrm>
              <a:off x="1398588" y="4522788"/>
              <a:ext cx="892175" cy="420687"/>
            </p14:xfrm>
          </p:contentPart>
        </mc:Choice>
        <mc:Fallback xmlns="">
          <p:pic>
            <p:nvPicPr>
              <p:cNvPr id="389167" name="Ink 47"/>
              <p:cNvPicPr>
                <a:picLocks noRot="1" noChangeAspect="1" noEditPoints="1" noChangeArrowheads="1" noChangeShapeType="1"/>
              </p:cNvPicPr>
              <p:nvPr/>
            </p:nvPicPr>
            <p:blipFill>
              <a:blip r:embed="rId45"/>
              <a:stretch>
                <a:fillRect/>
              </a:stretch>
            </p:blipFill>
            <p:spPr>
              <a:xfrm>
                <a:off x="1388867" y="4512712"/>
                <a:ext cx="908737" cy="442999"/>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9168" name="Ink 48"/>
              <p14:cNvContentPartPr>
                <a14:cpLocks xmlns:a14="http://schemas.microsoft.com/office/drawing/2010/main" noRot="1" noChangeAspect="1" noEditPoints="1" noChangeArrowheads="1" noChangeShapeType="1"/>
              </p14:cNvContentPartPr>
              <p14:nvPr/>
            </p14:nvContentPartPr>
            <p14:xfrm>
              <a:off x="2454275" y="4711700"/>
              <a:ext cx="120650" cy="146050"/>
            </p14:xfrm>
          </p:contentPart>
        </mc:Choice>
        <mc:Fallback xmlns="">
          <p:pic>
            <p:nvPicPr>
              <p:cNvPr id="389168" name="Ink 48"/>
              <p:cNvPicPr>
                <a:picLocks noRot="1" noChangeAspect="1" noEditPoints="1" noChangeArrowheads="1" noChangeShapeType="1"/>
              </p:cNvPicPr>
              <p:nvPr/>
            </p:nvPicPr>
            <p:blipFill>
              <a:blip r:embed="rId47"/>
              <a:stretch>
                <a:fillRect/>
              </a:stretch>
            </p:blipFill>
            <p:spPr>
              <a:xfrm>
                <a:off x="2443110" y="4700548"/>
                <a:ext cx="142619" cy="16835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9169" name="Ink 49"/>
              <p14:cNvContentPartPr>
                <a14:cpLocks xmlns:a14="http://schemas.microsoft.com/office/drawing/2010/main" noRot="1" noChangeAspect="1" noEditPoints="1" noChangeArrowheads="1" noChangeShapeType="1"/>
              </p14:cNvContentPartPr>
              <p14:nvPr/>
            </p14:nvContentPartPr>
            <p14:xfrm>
              <a:off x="2746375" y="4651375"/>
              <a:ext cx="771525" cy="334963"/>
            </p14:xfrm>
          </p:contentPart>
        </mc:Choice>
        <mc:Fallback xmlns="">
          <p:pic>
            <p:nvPicPr>
              <p:cNvPr id="389169" name="Ink 49"/>
              <p:cNvPicPr>
                <a:picLocks noRot="1" noChangeAspect="1" noEditPoints="1" noChangeArrowheads="1" noChangeShapeType="1"/>
              </p:cNvPicPr>
              <p:nvPr/>
            </p:nvPicPr>
            <p:blipFill>
              <a:blip r:embed="rId49"/>
              <a:stretch>
                <a:fillRect/>
              </a:stretch>
            </p:blipFill>
            <p:spPr>
              <a:xfrm>
                <a:off x="2737374" y="4640210"/>
                <a:ext cx="793846" cy="35657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9170" name="Ink 50"/>
              <p14:cNvContentPartPr>
                <a14:cpLocks xmlns:a14="http://schemas.microsoft.com/office/drawing/2010/main" noRot="1" noChangeAspect="1" noEditPoints="1" noChangeArrowheads="1" noChangeShapeType="1"/>
              </p14:cNvContentPartPr>
              <p14:nvPr/>
            </p14:nvContentPartPr>
            <p14:xfrm>
              <a:off x="3732213" y="4694238"/>
              <a:ext cx="163512" cy="163512"/>
            </p14:xfrm>
          </p:contentPart>
        </mc:Choice>
        <mc:Fallback xmlns="">
          <p:pic>
            <p:nvPicPr>
              <p:cNvPr id="389170" name="Ink 50"/>
              <p:cNvPicPr>
                <a:picLocks noRot="1" noChangeAspect="1" noEditPoints="1" noChangeArrowheads="1" noChangeShapeType="1"/>
              </p:cNvPicPr>
              <p:nvPr/>
            </p:nvPicPr>
            <p:blipFill>
              <a:blip r:embed="rId51"/>
              <a:stretch>
                <a:fillRect/>
              </a:stretch>
            </p:blipFill>
            <p:spPr>
              <a:xfrm>
                <a:off x="3720380" y="4680883"/>
                <a:ext cx="183592" cy="187335"/>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89171" name="Ink 51"/>
              <p14:cNvContentPartPr>
                <a14:cpLocks xmlns:a14="http://schemas.microsoft.com/office/drawing/2010/main" noRot="1" noChangeAspect="1" noEditPoints="1" noChangeArrowheads="1" noChangeShapeType="1"/>
              </p14:cNvContentPartPr>
              <p14:nvPr/>
            </p14:nvContentPartPr>
            <p14:xfrm>
              <a:off x="4195763" y="4635500"/>
              <a:ext cx="823912" cy="282575"/>
            </p14:xfrm>
          </p:contentPart>
        </mc:Choice>
        <mc:Fallback xmlns="">
          <p:pic>
            <p:nvPicPr>
              <p:cNvPr id="389171" name="Ink 51"/>
              <p:cNvPicPr>
                <a:picLocks noRot="1" noChangeAspect="1" noEditPoints="1" noChangeArrowheads="1" noChangeShapeType="1"/>
              </p:cNvPicPr>
              <p:nvPr/>
            </p:nvPicPr>
            <p:blipFill>
              <a:blip r:embed="rId53"/>
              <a:stretch>
                <a:fillRect/>
              </a:stretch>
            </p:blipFill>
            <p:spPr>
              <a:xfrm>
                <a:off x="4184605" y="4623261"/>
                <a:ext cx="848388" cy="30921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9172" name="Ink 52"/>
              <p14:cNvContentPartPr>
                <a14:cpLocks xmlns:a14="http://schemas.microsoft.com/office/drawing/2010/main" noRot="1" noChangeAspect="1" noEditPoints="1" noChangeArrowheads="1" noChangeShapeType="1"/>
              </p14:cNvContentPartPr>
              <p14:nvPr/>
            </p14:nvContentPartPr>
            <p14:xfrm>
              <a:off x="5191125" y="4643438"/>
              <a:ext cx="214313" cy="420687"/>
            </p14:xfrm>
          </p:contentPart>
        </mc:Choice>
        <mc:Fallback xmlns="">
          <p:pic>
            <p:nvPicPr>
              <p:cNvPr id="389172" name="Ink 52"/>
              <p:cNvPicPr>
                <a:picLocks noRot="1" noChangeAspect="1" noEditPoints="1" noChangeArrowheads="1" noChangeShapeType="1"/>
              </p:cNvPicPr>
              <p:nvPr/>
            </p:nvPicPr>
            <p:blipFill>
              <a:blip r:embed="rId55"/>
              <a:stretch>
                <a:fillRect/>
              </a:stretch>
            </p:blipFill>
            <p:spPr>
              <a:xfrm>
                <a:off x="5183561" y="4629763"/>
                <a:ext cx="235564" cy="441919"/>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9173" name="Ink 53"/>
              <p14:cNvContentPartPr>
                <a14:cpLocks xmlns:a14="http://schemas.microsoft.com/office/drawing/2010/main" noRot="1" noChangeAspect="1" noEditPoints="1" noChangeArrowheads="1" noChangeShapeType="1"/>
              </p14:cNvContentPartPr>
              <p14:nvPr/>
            </p14:nvContentPartPr>
            <p14:xfrm>
              <a:off x="3989388" y="4351338"/>
              <a:ext cx="687387" cy="180975"/>
            </p14:xfrm>
          </p:contentPart>
        </mc:Choice>
        <mc:Fallback xmlns="">
          <p:pic>
            <p:nvPicPr>
              <p:cNvPr id="389173" name="Ink 53"/>
              <p:cNvPicPr>
                <a:picLocks noRot="1" noChangeAspect="1" noEditPoints="1" noChangeArrowheads="1" noChangeShapeType="1"/>
              </p:cNvPicPr>
              <p:nvPr/>
            </p:nvPicPr>
            <p:blipFill>
              <a:blip r:embed="rId57"/>
              <a:stretch>
                <a:fillRect/>
              </a:stretch>
            </p:blipFill>
            <p:spPr>
              <a:xfrm>
                <a:off x="3981106" y="4340544"/>
                <a:ext cx="706111" cy="202562"/>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9174" name="Ink 54"/>
              <p14:cNvContentPartPr>
                <a14:cpLocks xmlns:a14="http://schemas.microsoft.com/office/drawing/2010/main" noRot="1" noChangeAspect="1" noEditPoints="1" noChangeArrowheads="1" noChangeShapeType="1"/>
              </p14:cNvContentPartPr>
              <p14:nvPr/>
            </p14:nvContentPartPr>
            <p14:xfrm>
              <a:off x="6435725" y="5167313"/>
              <a:ext cx="7938" cy="9525"/>
            </p14:xfrm>
          </p:contentPart>
        </mc:Choice>
        <mc:Fallback xmlns="">
          <p:pic>
            <p:nvPicPr>
              <p:cNvPr id="389174" name="Ink 54"/>
              <p:cNvPicPr>
                <a:picLocks noRot="1" noChangeAspect="1" noEditPoints="1" noChangeArrowheads="1" noChangeShapeType="1"/>
              </p:cNvPicPr>
              <p:nvPr/>
            </p:nvPicPr>
            <p:blipFill>
              <a:blip r:embed="rId59"/>
              <a:stretch>
                <a:fillRect/>
              </a:stretch>
            </p:blipFill>
            <p:spPr>
              <a:xfrm>
                <a:off x="6426061" y="5157055"/>
                <a:ext cx="26920" cy="28575"/>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89175" name="Ink 55"/>
              <p14:cNvContentPartPr>
                <a14:cpLocks xmlns:a14="http://schemas.microsoft.com/office/drawing/2010/main" noRot="1" noChangeAspect="1" noEditPoints="1" noChangeArrowheads="1" noChangeShapeType="1"/>
              </p14:cNvContentPartPr>
              <p14:nvPr/>
            </p14:nvContentPartPr>
            <p14:xfrm>
              <a:off x="1922463" y="4179888"/>
              <a:ext cx="6734175" cy="1597025"/>
            </p14:xfrm>
          </p:contentPart>
        </mc:Choice>
        <mc:Fallback xmlns="">
          <p:pic>
            <p:nvPicPr>
              <p:cNvPr id="389175" name="Ink 55"/>
              <p:cNvPicPr>
                <a:picLocks noRot="1" noChangeAspect="1" noEditPoints="1" noChangeArrowheads="1" noChangeShapeType="1"/>
              </p:cNvPicPr>
              <p:nvPr/>
            </p:nvPicPr>
            <p:blipFill>
              <a:blip r:embed="rId61"/>
              <a:stretch>
                <a:fillRect/>
              </a:stretch>
            </p:blipFill>
            <p:spPr>
              <a:xfrm>
                <a:off x="1911663" y="4168728"/>
                <a:ext cx="6748935" cy="162042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89176" name="Ink 56"/>
              <p14:cNvContentPartPr>
                <a14:cpLocks xmlns:a14="http://schemas.microsoft.com/office/drawing/2010/main" noRot="1" noChangeAspect="1" noEditPoints="1" noChangeArrowheads="1" noChangeShapeType="1"/>
              </p14:cNvContentPartPr>
              <p14:nvPr/>
            </p14:nvContentPartPr>
            <p14:xfrm>
              <a:off x="592138" y="5124450"/>
              <a:ext cx="301625" cy="463550"/>
            </p14:xfrm>
          </p:contentPart>
        </mc:Choice>
        <mc:Fallback xmlns="">
          <p:pic>
            <p:nvPicPr>
              <p:cNvPr id="389176" name="Ink 56"/>
              <p:cNvPicPr>
                <a:picLocks noRot="1" noChangeAspect="1" noEditPoints="1" noChangeArrowheads="1" noChangeShapeType="1"/>
              </p:cNvPicPr>
              <p:nvPr/>
            </p:nvPicPr>
            <p:blipFill>
              <a:blip r:embed="rId63"/>
              <a:stretch>
                <a:fillRect/>
              </a:stretch>
            </p:blipFill>
            <p:spPr>
              <a:xfrm>
                <a:off x="581700" y="5114365"/>
                <a:ext cx="320342" cy="483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89177" name="Ink 57"/>
              <p14:cNvContentPartPr>
                <a14:cpLocks xmlns:a14="http://schemas.microsoft.com/office/drawing/2010/main" noRot="1" noChangeAspect="1" noEditPoints="1" noChangeArrowheads="1" noChangeShapeType="1"/>
              </p14:cNvContentPartPr>
              <p14:nvPr/>
            </p14:nvContentPartPr>
            <p14:xfrm>
              <a:off x="1081088" y="5303838"/>
              <a:ext cx="104775" cy="103187"/>
            </p14:xfrm>
          </p:contentPart>
        </mc:Choice>
        <mc:Fallback xmlns="">
          <p:pic>
            <p:nvPicPr>
              <p:cNvPr id="389177" name="Ink 57"/>
              <p:cNvPicPr>
                <a:picLocks noRot="1" noChangeAspect="1" noEditPoints="1" noChangeArrowheads="1" noChangeShapeType="1"/>
              </p:cNvPicPr>
              <p:nvPr/>
            </p:nvPicPr>
            <p:blipFill>
              <a:blip r:embed="rId65"/>
              <a:stretch>
                <a:fillRect/>
              </a:stretch>
            </p:blipFill>
            <p:spPr>
              <a:xfrm>
                <a:off x="1078568" y="5298464"/>
                <a:ext cx="118097" cy="11966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89178" name="Ink 58"/>
              <p14:cNvContentPartPr>
                <a14:cpLocks xmlns:a14="http://schemas.microsoft.com/office/drawing/2010/main" noRot="1" noChangeAspect="1" noEditPoints="1" noChangeArrowheads="1" noChangeShapeType="1"/>
              </p14:cNvContentPartPr>
              <p14:nvPr/>
            </p14:nvContentPartPr>
            <p14:xfrm>
              <a:off x="1468438" y="4960938"/>
              <a:ext cx="1431925" cy="300037"/>
            </p14:xfrm>
          </p:contentPart>
        </mc:Choice>
        <mc:Fallback xmlns="">
          <p:pic>
            <p:nvPicPr>
              <p:cNvPr id="389178" name="Ink 58"/>
              <p:cNvPicPr>
                <a:picLocks noRot="1" noChangeAspect="1" noEditPoints="1" noChangeArrowheads="1" noChangeShapeType="1"/>
              </p:cNvPicPr>
              <p:nvPr/>
            </p:nvPicPr>
            <p:blipFill>
              <a:blip r:embed="rId67"/>
              <a:stretch>
                <a:fillRect/>
              </a:stretch>
            </p:blipFill>
            <p:spPr>
              <a:xfrm>
                <a:off x="1458719" y="4948692"/>
                <a:ext cx="1453883" cy="32489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389179" name="Ink 59"/>
              <p14:cNvContentPartPr>
                <a14:cpLocks xmlns:a14="http://schemas.microsoft.com/office/drawing/2010/main" noRot="1" noChangeAspect="1" noEditPoints="1" noChangeArrowheads="1" noChangeShapeType="1"/>
              </p14:cNvContentPartPr>
              <p14:nvPr/>
            </p14:nvContentPartPr>
            <p14:xfrm>
              <a:off x="627063" y="5734050"/>
              <a:ext cx="3671887" cy="703263"/>
            </p14:xfrm>
          </p:contentPart>
        </mc:Choice>
        <mc:Fallback xmlns="">
          <p:pic>
            <p:nvPicPr>
              <p:cNvPr id="389179" name="Ink 59"/>
              <p:cNvPicPr>
                <a:picLocks noRot="1" noChangeAspect="1" noEditPoints="1" noChangeArrowheads="1" noChangeShapeType="1"/>
              </p:cNvPicPr>
              <p:nvPr/>
            </p:nvPicPr>
            <p:blipFill>
              <a:blip r:embed="rId69"/>
              <a:stretch>
                <a:fillRect/>
              </a:stretch>
            </p:blipFill>
            <p:spPr>
              <a:xfrm>
                <a:off x="616263" y="5724332"/>
                <a:ext cx="3688446" cy="72521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89180" name="Ink 60"/>
              <p14:cNvContentPartPr>
                <a14:cpLocks xmlns:a14="http://schemas.microsoft.com/office/drawing/2010/main" noRot="1" noChangeAspect="1" noEditPoints="1" noChangeArrowheads="1" noChangeShapeType="1"/>
              </p14:cNvContentPartPr>
              <p14:nvPr/>
            </p14:nvContentPartPr>
            <p14:xfrm>
              <a:off x="4659313" y="5432425"/>
              <a:ext cx="3903662" cy="944563"/>
            </p14:xfrm>
          </p:contentPart>
        </mc:Choice>
        <mc:Fallback xmlns="">
          <p:pic>
            <p:nvPicPr>
              <p:cNvPr id="389180" name="Ink 60"/>
              <p:cNvPicPr>
                <a:picLocks noRot="1" noChangeAspect="1" noEditPoints="1" noChangeArrowheads="1" noChangeShapeType="1"/>
              </p:cNvPicPr>
              <p:nvPr/>
            </p:nvPicPr>
            <p:blipFill>
              <a:blip r:embed="rId71"/>
              <a:stretch>
                <a:fillRect/>
              </a:stretch>
            </p:blipFill>
            <p:spPr>
              <a:xfrm>
                <a:off x="4648873" y="5425946"/>
                <a:ext cx="3926341" cy="953922"/>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389181" name="Ink 61"/>
              <p14:cNvContentPartPr>
                <a14:cpLocks xmlns:a14="http://schemas.microsoft.com/office/drawing/2010/main" noRot="1" noChangeAspect="1" noEditPoints="1" noChangeArrowheads="1" noChangeShapeType="1"/>
              </p14:cNvContentPartPr>
              <p14:nvPr/>
            </p14:nvContentPartPr>
            <p14:xfrm>
              <a:off x="1587500" y="6480175"/>
              <a:ext cx="95250" cy="103188"/>
            </p14:xfrm>
          </p:contentPart>
        </mc:Choice>
        <mc:Fallback xmlns="">
          <p:pic>
            <p:nvPicPr>
              <p:cNvPr id="389181" name="Ink 61"/>
              <p:cNvPicPr>
                <a:picLocks noRot="1" noChangeAspect="1" noEditPoints="1" noChangeArrowheads="1" noChangeShapeType="1"/>
              </p:cNvPicPr>
              <p:nvPr/>
            </p:nvPicPr>
            <p:blipFill>
              <a:blip r:embed="rId73"/>
              <a:stretch>
                <a:fillRect/>
              </a:stretch>
            </p:blipFill>
            <p:spPr>
              <a:xfrm>
                <a:off x="1575911" y="6477309"/>
                <a:ext cx="114807" cy="11537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89182" name="Ink 62"/>
              <p14:cNvContentPartPr>
                <a14:cpLocks xmlns:a14="http://schemas.microsoft.com/office/drawing/2010/main" noRot="1" noChangeAspect="1" noEditPoints="1" noChangeArrowheads="1" noChangeShapeType="1"/>
              </p14:cNvContentPartPr>
              <p14:nvPr/>
            </p14:nvContentPartPr>
            <p14:xfrm>
              <a:off x="2058988" y="6411913"/>
              <a:ext cx="679450" cy="214312"/>
            </p14:xfrm>
          </p:contentPart>
        </mc:Choice>
        <mc:Fallback xmlns="">
          <p:pic>
            <p:nvPicPr>
              <p:cNvPr id="389182" name="Ink 62"/>
              <p:cNvPicPr>
                <a:picLocks noRot="1" noChangeAspect="1" noEditPoints="1" noChangeArrowheads="1" noChangeShapeType="1"/>
              </p:cNvPicPr>
              <p:nvPr/>
            </p:nvPicPr>
            <p:blipFill>
              <a:blip r:embed="rId75"/>
              <a:stretch>
                <a:fillRect/>
              </a:stretch>
            </p:blipFill>
            <p:spPr>
              <a:xfrm>
                <a:off x="2046746" y="6403268"/>
                <a:ext cx="694573" cy="231961"/>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389183" name="Ink 63"/>
              <p14:cNvContentPartPr>
                <a14:cpLocks xmlns:a14="http://schemas.microsoft.com/office/drawing/2010/main" noRot="1" noChangeAspect="1" noEditPoints="1" noChangeArrowheads="1" noChangeShapeType="1"/>
              </p14:cNvContentPartPr>
              <p14:nvPr/>
            </p14:nvContentPartPr>
            <p14:xfrm>
              <a:off x="2968625" y="6402388"/>
              <a:ext cx="241300" cy="198437"/>
            </p14:xfrm>
          </p:contentPart>
        </mc:Choice>
        <mc:Fallback xmlns="">
          <p:pic>
            <p:nvPicPr>
              <p:cNvPr id="389183" name="Ink 63"/>
              <p:cNvPicPr>
                <a:picLocks noRot="1" noChangeAspect="1" noEditPoints="1" noChangeArrowheads="1" noChangeShapeType="1"/>
              </p:cNvPicPr>
              <p:nvPr/>
            </p:nvPicPr>
            <p:blipFill>
              <a:blip r:embed="rId77"/>
              <a:stretch>
                <a:fillRect/>
              </a:stretch>
            </p:blipFill>
            <p:spPr>
              <a:xfrm>
                <a:off x="2958541" y="6392304"/>
                <a:ext cx="266150" cy="213203"/>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89184" name="Ink 64"/>
              <p14:cNvContentPartPr>
                <a14:cpLocks xmlns:a14="http://schemas.microsoft.com/office/drawing/2010/main" noRot="1" noChangeAspect="1" noEditPoints="1" noChangeArrowheads="1" noChangeShapeType="1"/>
              </p14:cNvContentPartPr>
              <p14:nvPr/>
            </p14:nvContentPartPr>
            <p14:xfrm>
              <a:off x="5337175" y="3897313"/>
              <a:ext cx="1116013" cy="300037"/>
            </p14:xfrm>
          </p:contentPart>
        </mc:Choice>
        <mc:Fallback xmlns="">
          <p:pic>
            <p:nvPicPr>
              <p:cNvPr id="389184" name="Ink 64"/>
              <p:cNvPicPr>
                <a:picLocks noRot="1" noChangeAspect="1" noEditPoints="1" noChangeArrowheads="1" noChangeShapeType="1"/>
              </p:cNvPicPr>
              <p:nvPr/>
            </p:nvPicPr>
            <p:blipFill>
              <a:blip r:embed="rId79"/>
              <a:stretch>
                <a:fillRect/>
              </a:stretch>
            </p:blipFill>
            <p:spPr>
              <a:xfrm>
                <a:off x="5329615" y="3886868"/>
                <a:ext cx="1135813" cy="318407"/>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389185" name="Ink 65"/>
              <p14:cNvContentPartPr>
                <a14:cpLocks xmlns:a14="http://schemas.microsoft.com/office/drawing/2010/main" noRot="1" noChangeAspect="1" noEditPoints="1" noChangeArrowheads="1" noChangeShapeType="1"/>
              </p14:cNvContentPartPr>
              <p14:nvPr/>
            </p14:nvContentPartPr>
            <p14:xfrm>
              <a:off x="5499100" y="642938"/>
              <a:ext cx="103188" cy="130175"/>
            </p14:xfrm>
          </p:contentPart>
        </mc:Choice>
        <mc:Fallback xmlns="">
          <p:pic>
            <p:nvPicPr>
              <p:cNvPr id="389185" name="Ink 65"/>
              <p:cNvPicPr>
                <a:picLocks noRot="1" noChangeAspect="1" noEditPoints="1" noChangeArrowheads="1" noChangeShapeType="1"/>
              </p:cNvPicPr>
              <p:nvPr/>
            </p:nvPicPr>
            <p:blipFill>
              <a:blip r:embed="rId81"/>
              <a:stretch>
                <a:fillRect/>
              </a:stretch>
            </p:blipFill>
            <p:spPr>
              <a:xfrm>
                <a:off x="5486876" y="629633"/>
                <a:ext cx="122963" cy="15606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89186" name="Ink 66"/>
              <p14:cNvContentPartPr>
                <a14:cpLocks xmlns:a14="http://schemas.microsoft.com/office/drawing/2010/main" noRot="1" noChangeAspect="1" noEditPoints="1" noChangeArrowheads="1" noChangeShapeType="1"/>
              </p14:cNvContentPartPr>
              <p14:nvPr/>
            </p14:nvContentPartPr>
            <p14:xfrm>
              <a:off x="5834063" y="411163"/>
              <a:ext cx="815975" cy="369887"/>
            </p14:xfrm>
          </p:contentPart>
        </mc:Choice>
        <mc:Fallback xmlns="">
          <p:pic>
            <p:nvPicPr>
              <p:cNvPr id="389186" name="Ink 66"/>
              <p:cNvPicPr>
                <a:picLocks noRot="1" noChangeAspect="1" noEditPoints="1" noChangeArrowheads="1" noChangeShapeType="1"/>
              </p:cNvPicPr>
              <p:nvPr/>
            </p:nvPicPr>
            <p:blipFill>
              <a:blip r:embed="rId83"/>
              <a:stretch>
                <a:fillRect/>
              </a:stretch>
            </p:blipFill>
            <p:spPr>
              <a:xfrm>
                <a:off x="5820385" y="400718"/>
                <a:ext cx="832892" cy="39401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89187" name="Ink 67"/>
              <p14:cNvContentPartPr>
                <a14:cpLocks xmlns:a14="http://schemas.microsoft.com/office/drawing/2010/main" noRot="1" noChangeAspect="1" noEditPoints="1" noChangeArrowheads="1" noChangeShapeType="1"/>
              </p14:cNvContentPartPr>
              <p14:nvPr/>
            </p14:nvContentPartPr>
            <p14:xfrm>
              <a:off x="5929313" y="798513"/>
              <a:ext cx="171450" cy="214312"/>
            </p14:xfrm>
          </p:contentPart>
        </mc:Choice>
        <mc:Fallback xmlns="">
          <p:pic>
            <p:nvPicPr>
              <p:cNvPr id="389187" name="Ink 67"/>
              <p:cNvPicPr>
                <a:picLocks noRot="1" noChangeAspect="1" noEditPoints="1" noChangeArrowheads="1" noChangeShapeType="1"/>
              </p:cNvPicPr>
              <p:nvPr/>
            </p:nvPicPr>
            <p:blipFill>
              <a:blip r:embed="rId85"/>
              <a:stretch>
                <a:fillRect/>
              </a:stretch>
            </p:blipFill>
            <p:spPr>
              <a:xfrm>
                <a:off x="5917067" y="786267"/>
                <a:ext cx="190540" cy="234843"/>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89188" name="Ink 68"/>
              <p14:cNvContentPartPr>
                <a14:cpLocks xmlns:a14="http://schemas.microsoft.com/office/drawing/2010/main" noRot="1" noChangeAspect="1" noEditPoints="1" noChangeArrowheads="1" noChangeShapeType="1"/>
              </p14:cNvContentPartPr>
              <p14:nvPr/>
            </p14:nvContentPartPr>
            <p14:xfrm>
              <a:off x="5662613" y="1090613"/>
              <a:ext cx="627062" cy="274637"/>
            </p14:xfrm>
          </p:contentPart>
        </mc:Choice>
        <mc:Fallback xmlns="">
          <p:pic>
            <p:nvPicPr>
              <p:cNvPr id="389188" name="Ink 68"/>
              <p:cNvPicPr>
                <a:picLocks noRot="1" noChangeAspect="1" noEditPoints="1" noChangeArrowheads="1" noChangeShapeType="1"/>
              </p:cNvPicPr>
              <p:nvPr/>
            </p:nvPicPr>
            <p:blipFill>
              <a:blip r:embed="rId87"/>
              <a:stretch>
                <a:fillRect/>
              </a:stretch>
            </p:blipFill>
            <p:spPr>
              <a:xfrm>
                <a:off x="5651094" y="1079455"/>
                <a:ext cx="651540" cy="297673"/>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89189" name="Ink 69"/>
              <p14:cNvContentPartPr>
                <a14:cpLocks xmlns:a14="http://schemas.microsoft.com/office/drawing/2010/main" noRot="1" noChangeAspect="1" noEditPoints="1" noChangeArrowheads="1" noChangeShapeType="1"/>
              </p14:cNvContentPartPr>
              <p14:nvPr/>
            </p14:nvContentPartPr>
            <p14:xfrm>
              <a:off x="5422900" y="1527175"/>
              <a:ext cx="1116013" cy="430213"/>
            </p14:xfrm>
          </p:contentPart>
        </mc:Choice>
        <mc:Fallback xmlns="">
          <p:pic>
            <p:nvPicPr>
              <p:cNvPr id="389189" name="Ink 69"/>
              <p:cNvPicPr>
                <a:picLocks noRot="1" noChangeAspect="1" noEditPoints="1" noChangeArrowheads="1" noChangeShapeType="1"/>
              </p:cNvPicPr>
              <p:nvPr/>
            </p:nvPicPr>
            <p:blipFill>
              <a:blip r:embed="rId89"/>
              <a:stretch>
                <a:fillRect/>
              </a:stretch>
            </p:blipFill>
            <p:spPr>
              <a:xfrm>
                <a:off x="5412820" y="1513855"/>
                <a:ext cx="1139773" cy="453974"/>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89190" name="Ink 70"/>
              <p14:cNvContentPartPr>
                <a14:cpLocks xmlns:a14="http://schemas.microsoft.com/office/drawing/2010/main" noRot="1" noChangeAspect="1" noEditPoints="1" noChangeArrowheads="1" noChangeShapeType="1"/>
              </p14:cNvContentPartPr>
              <p14:nvPr/>
            </p14:nvContentPartPr>
            <p14:xfrm>
              <a:off x="1312863" y="2420938"/>
              <a:ext cx="34925" cy="136525"/>
            </p14:xfrm>
          </p:contentPart>
        </mc:Choice>
        <mc:Fallback xmlns="">
          <p:pic>
            <p:nvPicPr>
              <p:cNvPr id="389190" name="Ink 70"/>
              <p:cNvPicPr>
                <a:picLocks noRot="1" noChangeAspect="1" noEditPoints="1" noChangeArrowheads="1" noChangeShapeType="1"/>
              </p:cNvPicPr>
              <p:nvPr/>
            </p:nvPicPr>
            <p:blipFill>
              <a:blip r:embed="rId91"/>
              <a:stretch>
                <a:fillRect/>
              </a:stretch>
            </p:blipFill>
            <p:spPr>
              <a:xfrm>
                <a:off x="1304942" y="2412653"/>
                <a:ext cx="51487" cy="149493"/>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89191" name="Ink 71"/>
              <p14:cNvContentPartPr>
                <a14:cpLocks xmlns:a14="http://schemas.microsoft.com/office/drawing/2010/main" noRot="1" noChangeAspect="1" noEditPoints="1" noChangeArrowheads="1" noChangeShapeType="1"/>
              </p14:cNvContentPartPr>
              <p14:nvPr/>
            </p14:nvContentPartPr>
            <p14:xfrm>
              <a:off x="1433513" y="2454275"/>
              <a:ext cx="163512" cy="17463"/>
            </p14:xfrm>
          </p:contentPart>
        </mc:Choice>
        <mc:Fallback xmlns="">
          <p:pic>
            <p:nvPicPr>
              <p:cNvPr id="389191" name="Ink 71"/>
              <p:cNvPicPr>
                <a:picLocks noRot="1" noChangeAspect="1" noEditPoints="1" noChangeArrowheads="1" noChangeShapeType="1"/>
              </p:cNvPicPr>
              <p:nvPr/>
            </p:nvPicPr>
            <p:blipFill>
              <a:blip r:embed="rId93"/>
              <a:stretch>
                <a:fillRect/>
              </a:stretch>
            </p:blipFill>
            <p:spPr>
              <a:xfrm>
                <a:off x="1426670" y="2444653"/>
                <a:ext cx="175397" cy="34926"/>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89192" name="Ink 72"/>
              <p14:cNvContentPartPr>
                <a14:cpLocks xmlns:a14="http://schemas.microsoft.com/office/drawing/2010/main" noRot="1" noChangeAspect="1" noEditPoints="1" noChangeArrowheads="1" noChangeShapeType="1"/>
              </p14:cNvContentPartPr>
              <p14:nvPr/>
            </p14:nvContentPartPr>
            <p14:xfrm>
              <a:off x="1519238" y="2386013"/>
              <a:ext cx="25400" cy="146050"/>
            </p14:xfrm>
          </p:contentPart>
        </mc:Choice>
        <mc:Fallback xmlns="">
          <p:pic>
            <p:nvPicPr>
              <p:cNvPr id="389192" name="Ink 72"/>
              <p:cNvPicPr>
                <a:picLocks noRot="1" noChangeAspect="1" noEditPoints="1" noChangeArrowheads="1" noChangeShapeType="1"/>
              </p:cNvPicPr>
              <p:nvPr/>
            </p:nvPicPr>
            <p:blipFill>
              <a:blip r:embed="rId95"/>
              <a:stretch>
                <a:fillRect/>
              </a:stretch>
            </p:blipFill>
            <p:spPr>
              <a:xfrm>
                <a:off x="1509496" y="2378079"/>
                <a:ext cx="43841" cy="162638"/>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89193" name="Ink 73"/>
              <p14:cNvContentPartPr>
                <a14:cpLocks xmlns:a14="http://schemas.microsoft.com/office/drawing/2010/main" noRot="1" noChangeAspect="1" noEditPoints="1" noChangeArrowheads="1" noChangeShapeType="1"/>
              </p14:cNvContentPartPr>
              <p14:nvPr/>
            </p14:nvContentPartPr>
            <p14:xfrm>
              <a:off x="1647825" y="2292350"/>
              <a:ext cx="196850" cy="206375"/>
            </p14:xfrm>
          </p:contentPart>
        </mc:Choice>
        <mc:Fallback xmlns="">
          <p:pic>
            <p:nvPicPr>
              <p:cNvPr id="389193" name="Ink 73"/>
              <p:cNvPicPr>
                <a:picLocks noRot="1" noChangeAspect="1" noEditPoints="1" noChangeArrowheads="1" noChangeShapeType="1"/>
              </p:cNvPicPr>
              <p:nvPr/>
            </p:nvPicPr>
            <p:blipFill>
              <a:blip r:embed="rId97"/>
              <a:stretch>
                <a:fillRect/>
              </a:stretch>
            </p:blipFill>
            <p:spPr>
              <a:xfrm>
                <a:off x="1635589" y="2283018"/>
                <a:ext cx="218442" cy="226833"/>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389194" name="Ink 74"/>
              <p14:cNvContentPartPr>
                <a14:cpLocks xmlns:a14="http://schemas.microsoft.com/office/drawing/2010/main" noRot="1" noChangeAspect="1" noEditPoints="1" noChangeArrowheads="1" noChangeShapeType="1"/>
              </p14:cNvContentPartPr>
              <p14:nvPr/>
            </p14:nvContentPartPr>
            <p14:xfrm>
              <a:off x="1871663" y="2479675"/>
              <a:ext cx="33337" cy="223838"/>
            </p14:xfrm>
          </p:contentPart>
        </mc:Choice>
        <mc:Fallback xmlns="">
          <p:pic>
            <p:nvPicPr>
              <p:cNvPr id="389194" name="Ink 74"/>
              <p:cNvPicPr>
                <a:picLocks noRot="1" noChangeAspect="1" noEditPoints="1" noChangeArrowheads="1" noChangeShapeType="1"/>
              </p:cNvPicPr>
              <p:nvPr/>
            </p:nvPicPr>
            <p:blipFill>
              <a:blip r:embed="rId99"/>
              <a:stretch>
                <a:fillRect/>
              </a:stretch>
            </p:blipFill>
            <p:spPr>
              <a:xfrm>
                <a:off x="1860203" y="2475716"/>
                <a:ext cx="55909" cy="239312"/>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389195" name="Ink 75"/>
              <p14:cNvContentPartPr>
                <a14:cpLocks xmlns:a14="http://schemas.microsoft.com/office/drawing/2010/main" noRot="1" noChangeAspect="1" noEditPoints="1" noChangeArrowheads="1" noChangeShapeType="1"/>
              </p14:cNvContentPartPr>
              <p14:nvPr/>
            </p14:nvContentPartPr>
            <p14:xfrm>
              <a:off x="1854200" y="2454275"/>
              <a:ext cx="120650" cy="87313"/>
            </p14:xfrm>
          </p:contentPart>
        </mc:Choice>
        <mc:Fallback xmlns="">
          <p:pic>
            <p:nvPicPr>
              <p:cNvPr id="389195" name="Ink 75"/>
              <p:cNvPicPr>
                <a:picLocks noRot="1" noChangeAspect="1" noEditPoints="1" noChangeArrowheads="1" noChangeShapeType="1"/>
              </p:cNvPicPr>
              <p:nvPr/>
            </p:nvPicPr>
            <p:blipFill>
              <a:blip r:embed="rId101"/>
              <a:stretch>
                <a:fillRect/>
              </a:stretch>
            </p:blipFill>
            <p:spPr>
              <a:xfrm>
                <a:off x="1851319" y="2443855"/>
                <a:ext cx="134336" cy="107794"/>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89196" name="Ink 76"/>
              <p14:cNvContentPartPr>
                <a14:cpLocks xmlns:a14="http://schemas.microsoft.com/office/drawing/2010/main" noRot="1" noChangeAspect="1" noEditPoints="1" noChangeArrowheads="1" noChangeShapeType="1"/>
              </p14:cNvContentPartPr>
              <p14:nvPr/>
            </p14:nvContentPartPr>
            <p14:xfrm>
              <a:off x="2214563" y="1871663"/>
              <a:ext cx="76200" cy="282575"/>
            </p14:xfrm>
          </p:contentPart>
        </mc:Choice>
        <mc:Fallback xmlns="">
          <p:pic>
            <p:nvPicPr>
              <p:cNvPr id="389196" name="Ink 76"/>
              <p:cNvPicPr>
                <a:picLocks noRot="1" noChangeAspect="1" noEditPoints="1" noChangeArrowheads="1" noChangeShapeType="1"/>
              </p:cNvPicPr>
              <p:nvPr/>
            </p:nvPicPr>
            <p:blipFill>
              <a:blip r:embed="rId103"/>
              <a:stretch>
                <a:fillRect/>
              </a:stretch>
            </p:blipFill>
            <p:spPr>
              <a:xfrm>
                <a:off x="2203780" y="1862316"/>
                <a:ext cx="95250" cy="299831"/>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89197" name="Ink 77"/>
              <p14:cNvContentPartPr>
                <a14:cpLocks xmlns:a14="http://schemas.microsoft.com/office/drawing/2010/main" noRot="1" noChangeAspect="1" noEditPoints="1" noChangeArrowheads="1" noChangeShapeType="1"/>
              </p14:cNvContentPartPr>
              <p14:nvPr/>
            </p14:nvContentPartPr>
            <p14:xfrm>
              <a:off x="2282825" y="2060575"/>
              <a:ext cx="111125" cy="103188"/>
            </p14:xfrm>
          </p:contentPart>
        </mc:Choice>
        <mc:Fallback xmlns="">
          <p:pic>
            <p:nvPicPr>
              <p:cNvPr id="389197" name="Ink 77"/>
              <p:cNvPicPr>
                <a:picLocks noRot="1" noChangeAspect="1" noEditPoints="1" noChangeArrowheads="1" noChangeShapeType="1"/>
              </p:cNvPicPr>
              <p:nvPr/>
            </p:nvPicPr>
            <p:blipFill>
              <a:blip r:embed="rId105"/>
              <a:stretch>
                <a:fillRect/>
              </a:stretch>
            </p:blipFill>
            <p:spPr>
              <a:xfrm>
                <a:off x="2279588" y="2049789"/>
                <a:ext cx="124791" cy="1247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89198" name="Ink 78"/>
              <p14:cNvContentPartPr>
                <a14:cpLocks xmlns:a14="http://schemas.microsoft.com/office/drawing/2010/main" noRot="1" noChangeAspect="1" noEditPoints="1" noChangeArrowheads="1" noChangeShapeType="1"/>
              </p14:cNvContentPartPr>
              <p14:nvPr/>
            </p14:nvContentPartPr>
            <p14:xfrm>
              <a:off x="2454275" y="2068513"/>
              <a:ext cx="171450" cy="395287"/>
            </p14:xfrm>
          </p:contentPart>
        </mc:Choice>
        <mc:Fallback xmlns="">
          <p:pic>
            <p:nvPicPr>
              <p:cNvPr id="389198" name="Ink 78"/>
              <p:cNvPicPr>
                <a:picLocks noRot="1" noChangeAspect="1" noEditPoints="1" noChangeArrowheads="1" noChangeShapeType="1"/>
              </p:cNvPicPr>
              <p:nvPr/>
            </p:nvPicPr>
            <p:blipFill>
              <a:blip r:embed="rId107"/>
              <a:stretch>
                <a:fillRect/>
              </a:stretch>
            </p:blipFill>
            <p:spPr>
              <a:xfrm>
                <a:off x="2442003" y="2057353"/>
                <a:ext cx="192385" cy="418327"/>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389199" name="Ink 79"/>
              <p14:cNvContentPartPr>
                <a14:cpLocks xmlns:a14="http://schemas.microsoft.com/office/drawing/2010/main" noRot="1" noChangeAspect="1" noEditPoints="1" noChangeArrowheads="1" noChangeShapeType="1"/>
              </p14:cNvContentPartPr>
              <p14:nvPr/>
            </p14:nvContentPartPr>
            <p14:xfrm>
              <a:off x="2857500" y="1665288"/>
              <a:ext cx="120650" cy="352425"/>
            </p14:xfrm>
          </p:contentPart>
        </mc:Choice>
        <mc:Fallback xmlns="">
          <p:pic>
            <p:nvPicPr>
              <p:cNvPr id="389199" name="Ink 79"/>
              <p:cNvPicPr>
                <a:picLocks noRot="1" noChangeAspect="1" noEditPoints="1" noChangeArrowheads="1" noChangeShapeType="1"/>
              </p:cNvPicPr>
              <p:nvPr/>
            </p:nvPicPr>
            <p:blipFill>
              <a:blip r:embed="rId109"/>
              <a:stretch>
                <a:fillRect/>
              </a:stretch>
            </p:blipFill>
            <p:spPr>
              <a:xfrm>
                <a:off x="2845615" y="1658448"/>
                <a:ext cx="140818" cy="371144"/>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389200" name="Ink 80"/>
              <p14:cNvContentPartPr>
                <a14:cpLocks xmlns:a14="http://schemas.microsoft.com/office/drawing/2010/main" noRot="1" noChangeAspect="1" noEditPoints="1" noChangeArrowheads="1" noChangeShapeType="1"/>
              </p14:cNvContentPartPr>
              <p14:nvPr/>
            </p14:nvContentPartPr>
            <p14:xfrm>
              <a:off x="2857500" y="1785938"/>
              <a:ext cx="146050" cy="17462"/>
            </p14:xfrm>
          </p:contentPart>
        </mc:Choice>
        <mc:Fallback xmlns="">
          <p:pic>
            <p:nvPicPr>
              <p:cNvPr id="389200" name="Ink 80"/>
              <p:cNvPicPr>
                <a:picLocks noRot="1" noChangeAspect="1" noEditPoints="1" noChangeArrowheads="1" noChangeShapeType="1"/>
              </p:cNvPicPr>
              <p:nvPr/>
            </p:nvPicPr>
            <p:blipFill>
              <a:blip r:embed="rId111"/>
              <a:stretch>
                <a:fillRect/>
              </a:stretch>
            </p:blipFill>
            <p:spPr>
              <a:xfrm>
                <a:off x="2848030" y="1775528"/>
                <a:ext cx="158069" cy="37946"/>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89201" name="Ink 81"/>
              <p14:cNvContentPartPr>
                <a14:cpLocks xmlns:a14="http://schemas.microsoft.com/office/drawing/2010/main" noRot="1" noChangeAspect="1" noEditPoints="1" noChangeArrowheads="1" noChangeShapeType="1"/>
              </p14:cNvContentPartPr>
              <p14:nvPr/>
            </p14:nvContentPartPr>
            <p14:xfrm>
              <a:off x="3028950" y="1914525"/>
              <a:ext cx="138113" cy="103188"/>
            </p14:xfrm>
          </p:contentPart>
        </mc:Choice>
        <mc:Fallback xmlns="">
          <p:pic>
            <p:nvPicPr>
              <p:cNvPr id="389201" name="Ink 81"/>
              <p:cNvPicPr>
                <a:picLocks noRot="1" noChangeAspect="1" noEditPoints="1" noChangeArrowheads="1" noChangeShapeType="1"/>
              </p:cNvPicPr>
              <p:nvPr/>
            </p:nvPicPr>
            <p:blipFill>
              <a:blip r:embed="rId113"/>
              <a:stretch>
                <a:fillRect/>
              </a:stretch>
            </p:blipFill>
            <p:spPr>
              <a:xfrm>
                <a:off x="3019935" y="1904817"/>
                <a:ext cx="153980" cy="125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89202" name="Ink 82"/>
              <p14:cNvContentPartPr>
                <a14:cpLocks xmlns:a14="http://schemas.microsoft.com/office/drawing/2010/main" noRot="1" noChangeAspect="1" noEditPoints="1" noChangeArrowheads="1" noChangeShapeType="1"/>
              </p14:cNvContentPartPr>
              <p14:nvPr/>
            </p14:nvContentPartPr>
            <p14:xfrm>
              <a:off x="2789238" y="2085975"/>
              <a:ext cx="317500" cy="85725"/>
            </p14:xfrm>
          </p:contentPart>
        </mc:Choice>
        <mc:Fallback xmlns="">
          <p:pic>
            <p:nvPicPr>
              <p:cNvPr id="389202" name="Ink 82"/>
              <p:cNvPicPr>
                <a:picLocks noRot="1" noChangeAspect="1" noEditPoints="1" noChangeArrowheads="1" noChangeShapeType="1"/>
              </p:cNvPicPr>
              <p:nvPr/>
            </p:nvPicPr>
            <p:blipFill>
              <a:blip r:embed="rId115"/>
              <a:stretch>
                <a:fillRect/>
              </a:stretch>
            </p:blipFill>
            <p:spPr>
              <a:xfrm>
                <a:off x="2780599" y="2074089"/>
                <a:ext cx="335499" cy="108057"/>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89203" name="Ink 83"/>
              <p14:cNvContentPartPr>
                <a14:cpLocks xmlns:a14="http://schemas.microsoft.com/office/drawing/2010/main" noRot="1" noChangeAspect="1" noEditPoints="1" noChangeArrowheads="1" noChangeShapeType="1"/>
              </p14:cNvContentPartPr>
              <p14:nvPr/>
            </p14:nvContentPartPr>
            <p14:xfrm>
              <a:off x="2814638" y="2300288"/>
              <a:ext cx="171450" cy="231775"/>
            </p14:xfrm>
          </p:contentPart>
        </mc:Choice>
        <mc:Fallback xmlns="">
          <p:pic>
            <p:nvPicPr>
              <p:cNvPr id="389203" name="Ink 83"/>
              <p:cNvPicPr>
                <a:picLocks noRot="1" noChangeAspect="1" noEditPoints="1" noChangeArrowheads="1" noChangeShapeType="1"/>
              </p:cNvPicPr>
              <p:nvPr/>
            </p:nvPicPr>
            <p:blipFill>
              <a:blip r:embed="rId117"/>
              <a:stretch>
                <a:fillRect/>
              </a:stretch>
            </p:blipFill>
            <p:spPr>
              <a:xfrm>
                <a:off x="2802031" y="2293810"/>
                <a:ext cx="190540" cy="25085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89204" name="Ink 84"/>
              <p14:cNvContentPartPr>
                <a14:cpLocks xmlns:a14="http://schemas.microsoft.com/office/drawing/2010/main" noRot="1" noChangeAspect="1" noEditPoints="1" noChangeArrowheads="1" noChangeShapeType="1"/>
              </p14:cNvContentPartPr>
              <p14:nvPr/>
            </p14:nvContentPartPr>
            <p14:xfrm>
              <a:off x="2779713" y="2368550"/>
              <a:ext cx="215900" cy="42863"/>
            </p14:xfrm>
          </p:contentPart>
        </mc:Choice>
        <mc:Fallback xmlns="">
          <p:pic>
            <p:nvPicPr>
              <p:cNvPr id="389204" name="Ink 84"/>
              <p:cNvPicPr>
                <a:picLocks noRot="1" noChangeAspect="1" noEditPoints="1" noChangeArrowheads="1" noChangeShapeType="1"/>
              </p:cNvPicPr>
              <p:nvPr/>
            </p:nvPicPr>
            <p:blipFill>
              <a:blip r:embed="rId119"/>
              <a:stretch>
                <a:fillRect/>
              </a:stretch>
            </p:blipFill>
            <p:spPr>
              <a:xfrm>
                <a:off x="2769638" y="2357384"/>
                <a:ext cx="234971" cy="64835"/>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389205" name="Ink 85"/>
              <p14:cNvContentPartPr>
                <a14:cpLocks xmlns:a14="http://schemas.microsoft.com/office/drawing/2010/main" noRot="1" noChangeAspect="1" noEditPoints="1" noChangeArrowheads="1" noChangeShapeType="1"/>
              </p14:cNvContentPartPr>
              <p14:nvPr/>
            </p14:nvContentPartPr>
            <p14:xfrm>
              <a:off x="3132138" y="2471738"/>
              <a:ext cx="17462" cy="138112"/>
            </p14:xfrm>
          </p:contentPart>
        </mc:Choice>
        <mc:Fallback xmlns="">
          <p:pic>
            <p:nvPicPr>
              <p:cNvPr id="389205" name="Ink 85"/>
              <p:cNvPicPr>
                <a:picLocks noRot="1" noChangeAspect="1" noEditPoints="1" noChangeArrowheads="1" noChangeShapeType="1"/>
              </p:cNvPicPr>
              <p:nvPr/>
            </p:nvPicPr>
            <p:blipFill>
              <a:blip r:embed="rId121"/>
              <a:stretch>
                <a:fillRect/>
              </a:stretch>
            </p:blipFill>
            <p:spPr>
              <a:xfrm>
                <a:off x="3118867" y="2462387"/>
                <a:ext cx="44004" cy="160052"/>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389206" name="Ink 86"/>
              <p14:cNvContentPartPr>
                <a14:cpLocks xmlns:a14="http://schemas.microsoft.com/office/drawing/2010/main" noRot="1" noChangeAspect="1" noEditPoints="1" noChangeArrowheads="1" noChangeShapeType="1"/>
              </p14:cNvContentPartPr>
              <p14:nvPr/>
            </p14:nvContentPartPr>
            <p14:xfrm>
              <a:off x="531813" y="3579813"/>
              <a:ext cx="1057275" cy="274637"/>
            </p14:xfrm>
          </p:contentPart>
        </mc:Choice>
        <mc:Fallback xmlns="">
          <p:pic>
            <p:nvPicPr>
              <p:cNvPr id="389206" name="Ink 86"/>
              <p:cNvPicPr>
                <a:picLocks noRot="1" noChangeAspect="1" noEditPoints="1" noChangeArrowheads="1" noChangeShapeType="1"/>
              </p:cNvPicPr>
              <p:nvPr/>
            </p:nvPicPr>
            <p:blipFill>
              <a:blip r:embed="rId123"/>
              <a:stretch>
                <a:fillRect/>
              </a:stretch>
            </p:blipFill>
            <p:spPr>
              <a:xfrm>
                <a:off x="520293" y="3572614"/>
                <a:ext cx="1078514" cy="287235"/>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389207" name="Ink 87"/>
              <p14:cNvContentPartPr>
                <a14:cpLocks xmlns:a14="http://schemas.microsoft.com/office/drawing/2010/main" noRot="1" noChangeAspect="1" noEditPoints="1" noChangeArrowheads="1" noChangeShapeType="1"/>
              </p14:cNvContentPartPr>
              <p14:nvPr/>
            </p14:nvContentPartPr>
            <p14:xfrm>
              <a:off x="2076450" y="3278188"/>
              <a:ext cx="223838" cy="34925"/>
            </p14:xfrm>
          </p:contentPart>
        </mc:Choice>
        <mc:Fallback xmlns="">
          <p:pic>
            <p:nvPicPr>
              <p:cNvPr id="389207" name="Ink 87"/>
              <p:cNvPicPr>
                <a:picLocks noRot="1" noChangeAspect="1" noEditPoints="1" noChangeArrowheads="1" noChangeShapeType="1"/>
              </p:cNvPicPr>
              <p:nvPr/>
            </p:nvPicPr>
            <p:blipFill>
              <a:blip r:embed="rId125"/>
              <a:stretch>
                <a:fillRect/>
              </a:stretch>
            </p:blipFill>
            <p:spPr>
              <a:xfrm>
                <a:off x="2065654" y="3267386"/>
                <a:ext cx="244350" cy="56528"/>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389208" name="Ink 88"/>
              <p14:cNvContentPartPr>
                <a14:cpLocks xmlns:a14="http://schemas.microsoft.com/office/drawing/2010/main" noRot="1" noChangeAspect="1" noEditPoints="1" noChangeArrowheads="1" noChangeShapeType="1"/>
              </p14:cNvContentPartPr>
              <p14:nvPr/>
            </p14:nvContentPartPr>
            <p14:xfrm>
              <a:off x="2874963" y="4051300"/>
              <a:ext cx="93662" cy="120650"/>
            </p14:xfrm>
          </p:contentPart>
        </mc:Choice>
        <mc:Fallback xmlns="">
          <p:pic>
            <p:nvPicPr>
              <p:cNvPr id="389208" name="Ink 88"/>
              <p:cNvPicPr>
                <a:picLocks noRot="1" noChangeAspect="1" noEditPoints="1" noChangeArrowheads="1" noChangeShapeType="1"/>
              </p:cNvPicPr>
              <p:nvPr/>
            </p:nvPicPr>
            <p:blipFill>
              <a:blip r:embed="rId127"/>
              <a:stretch>
                <a:fillRect/>
              </a:stretch>
            </p:blipFill>
            <p:spPr>
              <a:xfrm>
                <a:off x="2863796" y="4040102"/>
                <a:ext cx="115276" cy="143046"/>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389209" name="Ink 89"/>
              <p14:cNvContentPartPr>
                <a14:cpLocks xmlns:a14="http://schemas.microsoft.com/office/drawing/2010/main" noRot="1" noChangeAspect="1" noEditPoints="1" noChangeArrowheads="1" noChangeShapeType="1"/>
              </p14:cNvContentPartPr>
              <p14:nvPr/>
            </p14:nvContentPartPr>
            <p14:xfrm>
              <a:off x="2968625" y="4059238"/>
              <a:ext cx="223838" cy="447675"/>
            </p14:xfrm>
          </p:contentPart>
        </mc:Choice>
        <mc:Fallback xmlns="">
          <p:pic>
            <p:nvPicPr>
              <p:cNvPr id="389209" name="Ink 89"/>
              <p:cNvPicPr>
                <a:picLocks noRot="1" noChangeAspect="1" noEditPoints="1" noChangeArrowheads="1" noChangeShapeType="1"/>
              </p:cNvPicPr>
              <p:nvPr/>
            </p:nvPicPr>
            <p:blipFill>
              <a:blip r:embed="rId129"/>
              <a:stretch>
                <a:fillRect/>
              </a:stretch>
            </p:blipFill>
            <p:spPr>
              <a:xfrm>
                <a:off x="2956030" y="4047003"/>
                <a:ext cx="240752" cy="472146"/>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89210" name="Ink 90"/>
              <p14:cNvContentPartPr>
                <a14:cpLocks xmlns:a14="http://schemas.microsoft.com/office/drawing/2010/main" noRot="1" noChangeAspect="1" noEditPoints="1" noChangeArrowheads="1" noChangeShapeType="1"/>
              </p14:cNvContentPartPr>
              <p14:nvPr/>
            </p14:nvContentPartPr>
            <p14:xfrm>
              <a:off x="1854200" y="1347788"/>
              <a:ext cx="738188" cy="377825"/>
            </p14:xfrm>
          </p:contentPart>
        </mc:Choice>
        <mc:Fallback xmlns="">
          <p:pic>
            <p:nvPicPr>
              <p:cNvPr id="389210" name="Ink 90"/>
              <p:cNvPicPr>
                <a:picLocks noRot="1" noChangeAspect="1" noEditPoints="1" noChangeArrowheads="1" noChangeShapeType="1"/>
              </p:cNvPicPr>
              <p:nvPr/>
            </p:nvPicPr>
            <p:blipFill>
              <a:blip r:embed="rId131"/>
              <a:stretch>
                <a:fillRect/>
              </a:stretch>
            </p:blipFill>
            <p:spPr>
              <a:xfrm>
                <a:off x="1842683" y="1342390"/>
                <a:ext cx="755104" cy="395097"/>
              </a:xfrm>
              <a:prstGeom prst="rect">
                <a:avLst/>
              </a:prstGeom>
            </p:spPr>
          </p:pic>
        </mc:Fallback>
      </mc:AlternateContent>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51</a:t>
            </a:fld>
            <a:endParaRPr lang="en-US" dirty="0"/>
          </a:p>
        </p:txBody>
      </p:sp>
      <p:sp>
        <p:nvSpPr>
          <p:cNvPr id="4" name="Rectangle 3"/>
          <p:cNvSpPr/>
          <p:nvPr/>
        </p:nvSpPr>
        <p:spPr>
          <a:xfrm>
            <a:off x="289774" y="645554"/>
            <a:ext cx="8442102" cy="2723823"/>
          </a:xfrm>
          <a:prstGeom prst="rect">
            <a:avLst/>
          </a:prstGeom>
        </p:spPr>
        <p:txBody>
          <a:bodyPr wrap="square">
            <a:spAutoFit/>
          </a:bodyPr>
          <a:lstStyle/>
          <a:p>
            <a:r>
              <a:rPr lang="en-US" b="1" u="sng" dirty="0" smtClean="0">
                <a:solidFill>
                  <a:schemeClr val="bg1"/>
                </a:solidFill>
                <a:latin typeface="Times New Roman" pitchFamily="18" charset="0"/>
                <a:cs typeface="Times New Roman" pitchFamily="18" charset="0"/>
              </a:rPr>
              <a:t>Example</a:t>
            </a:r>
          </a:p>
          <a:p>
            <a:endParaRPr lang="en-US" b="1" dirty="0" smtClean="0">
              <a:solidFill>
                <a:schemeClr val="bg1"/>
              </a:solidFill>
            </a:endParaRPr>
          </a:p>
          <a:p>
            <a:pPr>
              <a:lnSpc>
                <a:spcPct val="150000"/>
              </a:lnSpc>
            </a:pPr>
            <a:r>
              <a:rPr lang="en-US" dirty="0" smtClean="0">
                <a:solidFill>
                  <a:schemeClr val="bg1"/>
                </a:solidFill>
                <a:latin typeface="Times New Roman" pitchFamily="18" charset="0"/>
                <a:cs typeface="Times New Roman" pitchFamily="18" charset="0"/>
              </a:rPr>
              <a:t>The time required for 50% consolidation of a 1 in. thick clay layer (two way drainage) in the laboratory is 2 min. 20 sec. </a:t>
            </a:r>
          </a:p>
          <a:p>
            <a:pPr>
              <a:lnSpc>
                <a:spcPct val="150000"/>
              </a:lnSpc>
            </a:pPr>
            <a:endParaRPr lang="en-US" dirty="0" smtClean="0">
              <a:solidFill>
                <a:schemeClr val="bg1"/>
              </a:solidFill>
              <a:latin typeface="Times New Roman" pitchFamily="18" charset="0"/>
              <a:cs typeface="Times New Roman" pitchFamily="18" charset="0"/>
            </a:endParaRPr>
          </a:p>
          <a:p>
            <a:pPr>
              <a:lnSpc>
                <a:spcPct val="150000"/>
              </a:lnSpc>
            </a:pPr>
            <a:r>
              <a:rPr lang="en-US" dirty="0" smtClean="0">
                <a:solidFill>
                  <a:schemeClr val="bg1"/>
                </a:solidFill>
                <a:latin typeface="Times New Roman" pitchFamily="18" charset="0"/>
                <a:cs typeface="Times New Roman" pitchFamily="18" charset="0"/>
              </a:rPr>
              <a:t>How long (in days) will it take for a 22 ft-thick clay layer (Figure 1) of the same clay in the field under the same pressure increment to reach 50% consolidation?</a:t>
            </a:r>
            <a:endParaRPr lang="en-US" dirty="0">
              <a:solidFill>
                <a:schemeClr val="bg1"/>
              </a:solidFill>
              <a:latin typeface="Times New Roman" pitchFamily="18" charset="0"/>
              <a:cs typeface="Times New Roman" pitchFamily="18" charset="0"/>
            </a:endParaRPr>
          </a:p>
        </p:txBody>
      </p:sp>
      <p:sp>
        <p:nvSpPr>
          <p:cNvPr id="5" name="TextBox 4"/>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grpSp>
        <p:nvGrpSpPr>
          <p:cNvPr id="26" name="Group 25"/>
          <p:cNvGrpSpPr/>
          <p:nvPr/>
        </p:nvGrpSpPr>
        <p:grpSpPr>
          <a:xfrm>
            <a:off x="528035" y="3850781"/>
            <a:ext cx="2575775" cy="1475531"/>
            <a:chOff x="952947" y="4888030"/>
            <a:chExt cx="1382712" cy="657225"/>
          </a:xfrm>
        </p:grpSpPr>
        <p:sp>
          <p:nvSpPr>
            <p:cNvPr id="7" name="Rectangle 6"/>
            <p:cNvSpPr/>
            <p:nvPr/>
          </p:nvSpPr>
          <p:spPr bwMode="auto">
            <a:xfrm>
              <a:off x="994222" y="5135680"/>
              <a:ext cx="1298575" cy="352425"/>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bg1"/>
                  </a:solidFill>
                </a:rPr>
                <a:t>H = 1 in.</a:t>
              </a:r>
              <a:endParaRPr lang="en-US" dirty="0">
                <a:solidFill>
                  <a:schemeClr val="bg1"/>
                </a:solidFill>
              </a:endParaRPr>
            </a:p>
          </p:txBody>
        </p:sp>
        <p:sp>
          <p:nvSpPr>
            <p:cNvPr id="8" name="Rectangle 7"/>
            <p:cNvSpPr/>
            <p:nvPr/>
          </p:nvSpPr>
          <p:spPr bwMode="auto">
            <a:xfrm>
              <a:off x="1262509" y="5180130"/>
              <a:ext cx="750888" cy="242888"/>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 name="Rectangle 8"/>
            <p:cNvSpPr/>
            <p:nvPr/>
          </p:nvSpPr>
          <p:spPr bwMode="auto">
            <a:xfrm>
              <a:off x="1262509" y="5130918"/>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 name="Rectangle 9"/>
            <p:cNvSpPr/>
            <p:nvPr/>
          </p:nvSpPr>
          <p:spPr bwMode="auto">
            <a:xfrm>
              <a:off x="1262509" y="5421430"/>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1" name="Rectangle 10"/>
            <p:cNvSpPr/>
            <p:nvPr/>
          </p:nvSpPr>
          <p:spPr bwMode="auto">
            <a:xfrm>
              <a:off x="1094234" y="5121393"/>
              <a:ext cx="168275" cy="347662"/>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2" name="Rectangle 11"/>
            <p:cNvSpPr/>
            <p:nvPr/>
          </p:nvSpPr>
          <p:spPr bwMode="auto">
            <a:xfrm>
              <a:off x="2013397" y="5122980"/>
              <a:ext cx="169862" cy="347663"/>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 name="Trapezoid 12"/>
            <p:cNvSpPr/>
            <p:nvPr/>
          </p:nvSpPr>
          <p:spPr bwMode="auto">
            <a:xfrm>
              <a:off x="1265684" y="5051543"/>
              <a:ext cx="746125" cy="80962"/>
            </a:xfrm>
            <a:prstGeom prst="trapezoid">
              <a:avLst>
                <a:gd name="adj" fmla="val 239706"/>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4" name="Down Arrow 13"/>
            <p:cNvSpPr/>
            <p:nvPr/>
          </p:nvSpPr>
          <p:spPr bwMode="auto">
            <a:xfrm>
              <a:off x="1568897" y="4888030"/>
              <a:ext cx="152400" cy="153988"/>
            </a:xfrm>
            <a:prstGeom prst="down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 name="Rectangle 14"/>
            <p:cNvSpPr/>
            <p:nvPr/>
          </p:nvSpPr>
          <p:spPr bwMode="auto">
            <a:xfrm>
              <a:off x="952947"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6" name="Rectangle 15"/>
            <p:cNvSpPr/>
            <p:nvPr/>
          </p:nvSpPr>
          <p:spPr bwMode="auto">
            <a:xfrm>
              <a:off x="2257872" y="5021380"/>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7" name="Rectangle 16"/>
            <p:cNvSpPr/>
            <p:nvPr/>
          </p:nvSpPr>
          <p:spPr bwMode="auto">
            <a:xfrm>
              <a:off x="953773" y="5473818"/>
              <a:ext cx="1381125" cy="71437"/>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8" name="Straight Connector 17"/>
            <p:cNvCxnSpPr/>
            <p:nvPr/>
          </p:nvCxnSpPr>
          <p:spPr bwMode="auto">
            <a:xfrm>
              <a:off x="962472" y="5543668"/>
              <a:ext cx="13731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p:nvPr/>
        </p:nvCxnSpPr>
        <p:spPr>
          <a:xfrm rot="5400000">
            <a:off x="1049631" y="4784499"/>
            <a:ext cx="528034"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4694876" y="3380509"/>
            <a:ext cx="3730562" cy="2529472"/>
            <a:chOff x="3973660" y="3715362"/>
            <a:chExt cx="3730562" cy="2529472"/>
          </a:xfrm>
        </p:grpSpPr>
        <p:pic>
          <p:nvPicPr>
            <p:cNvPr id="30" name="Picture 29"/>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3987898" y="3930725"/>
              <a:ext cx="3716324" cy="2273516"/>
            </a:xfrm>
            <a:prstGeom prst="rect">
              <a:avLst/>
            </a:prstGeom>
          </p:spPr>
        </p:pic>
        <p:grpSp>
          <p:nvGrpSpPr>
            <p:cNvPr id="31" name="Group 10"/>
            <p:cNvGrpSpPr/>
            <p:nvPr/>
          </p:nvGrpSpPr>
          <p:grpSpPr>
            <a:xfrm>
              <a:off x="4030354" y="3930725"/>
              <a:ext cx="3673663" cy="335850"/>
              <a:chOff x="940810" y="652461"/>
              <a:chExt cx="7497618" cy="188923"/>
            </a:xfrm>
          </p:grpSpPr>
          <p:cxnSp>
            <p:nvCxnSpPr>
              <p:cNvPr id="45" name="Straight Arrow Connector 44"/>
              <p:cNvCxnSpPr/>
              <p:nvPr/>
            </p:nvCxnSpPr>
            <p:spPr bwMode="auto">
              <a:xfrm rot="5400000">
                <a:off x="84883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1052480"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12412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45655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47691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auto">
              <a:xfrm rot="5400000">
                <a:off x="49578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rot="5400000">
                <a:off x="51615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bwMode="auto">
              <a:xfrm rot="5400000">
                <a:off x="53552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5400000">
                <a:off x="55588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auto">
              <a:xfrm rot="5400000">
                <a:off x="57476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rot="5400000">
                <a:off x="59512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auto">
              <a:xfrm rot="5400000">
                <a:off x="29910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rot="5400000">
                <a:off x="319467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rot="5400000">
                <a:off x="33834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bwMode="auto">
              <a:xfrm rot="5400000">
                <a:off x="358706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bwMode="auto">
              <a:xfrm rot="5400000">
                <a:off x="378077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bwMode="auto">
              <a:xfrm rot="5400000">
                <a:off x="39844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bwMode="auto">
              <a:xfrm rot="5400000">
                <a:off x="41731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bwMode="auto">
              <a:xfrm rot="5400000">
                <a:off x="43768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bwMode="auto">
              <a:xfrm rot="5400000">
                <a:off x="13918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bwMode="auto">
              <a:xfrm rot="5400000">
                <a:off x="159554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bwMode="auto">
              <a:xfrm rot="5400000">
                <a:off x="17842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bwMode="auto">
              <a:xfrm rot="5400000">
                <a:off x="198793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bwMode="auto">
              <a:xfrm rot="5400000">
                <a:off x="218165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bwMode="auto">
              <a:xfrm rot="5400000">
                <a:off x="23852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bwMode="auto">
              <a:xfrm rot="5400000">
                <a:off x="2574045"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bwMode="auto">
              <a:xfrm rot="5400000">
                <a:off x="27776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bwMode="auto">
              <a:xfrm rot="5400000">
                <a:off x="61570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bwMode="auto">
              <a:xfrm rot="5400000">
                <a:off x="67499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bwMode="auto">
              <a:xfrm rot="5400000">
                <a:off x="69535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bwMode="auto">
              <a:xfrm rot="5400000">
                <a:off x="71422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bwMode="auto">
              <a:xfrm rot="5400000">
                <a:off x="73459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bwMode="auto">
              <a:xfrm rot="5400000">
                <a:off x="75396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bwMode="auto">
              <a:xfrm rot="5400000">
                <a:off x="77432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bwMode="auto">
              <a:xfrm rot="5400000">
                <a:off x="79320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bwMode="auto">
              <a:xfrm rot="5400000">
                <a:off x="81356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bwMode="auto">
              <a:xfrm rot="5400000">
                <a:off x="63575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bwMode="auto">
              <a:xfrm rot="5400000">
                <a:off x="65612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bwMode="auto">
              <a:xfrm rot="5400000">
                <a:off x="83414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692285" y="3715362"/>
              <a:ext cx="372218" cy="276999"/>
            </a:xfrm>
            <a:prstGeom prst="rect">
              <a:avLst/>
            </a:prstGeom>
            <a:noFill/>
          </p:spPr>
          <p:txBody>
            <a:bodyPr wrap="none" rtlCol="0">
              <a:spAutoFit/>
            </a:bodyPr>
            <a:lstStyle/>
            <a:p>
              <a:r>
                <a:rPr lang="en-US" sz="1200" i="1" dirty="0" smtClean="0">
                  <a:solidFill>
                    <a:srgbClr val="007635"/>
                  </a:solidFill>
                  <a:latin typeface="Symbol" pitchFamily="18" charset="2"/>
                  <a:cs typeface="Times New Roman" pitchFamily="18" charset="0"/>
                </a:rPr>
                <a:t>Ds</a:t>
              </a:r>
              <a:endParaRPr lang="en-US" sz="1200" i="1" baseline="-25000" dirty="0">
                <a:solidFill>
                  <a:srgbClr val="007635"/>
                </a:solidFill>
                <a:latin typeface="Times New Roman" pitchFamily="18" charset="0"/>
                <a:cs typeface="Times New Roman" pitchFamily="18" charset="0"/>
              </a:endParaRPr>
            </a:p>
          </p:txBody>
        </p:sp>
        <p:cxnSp>
          <p:nvCxnSpPr>
            <p:cNvPr id="33" name="Straight Connector 32"/>
            <p:cNvCxnSpPr/>
            <p:nvPr/>
          </p:nvCxnSpPr>
          <p:spPr>
            <a:xfrm>
              <a:off x="3973660" y="4441340"/>
              <a:ext cx="3728128"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4" name="Group 28"/>
            <p:cNvGrpSpPr>
              <a:grpSpLocks/>
            </p:cNvGrpSpPr>
            <p:nvPr/>
          </p:nvGrpSpPr>
          <p:grpSpPr bwMode="auto">
            <a:xfrm>
              <a:off x="6348874" y="4497634"/>
              <a:ext cx="257927" cy="193446"/>
              <a:chOff x="841902" y="244323"/>
              <a:chExt cx="533400" cy="228601"/>
            </a:xfrm>
          </p:grpSpPr>
          <p:cxnSp>
            <p:nvCxnSpPr>
              <p:cNvPr id="41" name="Straight Connector 40"/>
              <p:cNvCxnSpPr/>
              <p:nvPr/>
            </p:nvCxnSpPr>
            <p:spPr>
              <a:xfrm>
                <a:off x="841902" y="244323"/>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16911" y="320524"/>
                <a:ext cx="3833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94700" y="396723"/>
                <a:ext cx="2278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69708" y="472924"/>
                <a:ext cx="777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TextBox 29"/>
            <p:cNvSpPr txBox="1">
              <a:spLocks noChangeArrowheads="1"/>
            </p:cNvSpPr>
            <p:nvPr/>
          </p:nvSpPr>
          <p:spPr bwMode="auto">
            <a:xfrm>
              <a:off x="6252470" y="4259977"/>
              <a:ext cx="431015" cy="276999"/>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W.T.</a:t>
              </a:r>
            </a:p>
          </p:txBody>
        </p:sp>
        <p:sp>
          <p:nvSpPr>
            <p:cNvPr id="36" name="TextBox 29"/>
            <p:cNvSpPr txBox="1">
              <a:spLocks noChangeArrowheads="1"/>
            </p:cNvSpPr>
            <p:nvPr/>
          </p:nvSpPr>
          <p:spPr bwMode="auto">
            <a:xfrm>
              <a:off x="5179842" y="4200876"/>
              <a:ext cx="500815" cy="286490"/>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Sand</a:t>
              </a:r>
              <a:endParaRPr lang="en-US" sz="1200" dirty="0">
                <a:solidFill>
                  <a:schemeClr val="bg1"/>
                </a:solidFill>
                <a:latin typeface="Calibri" pitchFamily="34" charset="0"/>
              </a:endParaRPr>
            </a:p>
          </p:txBody>
        </p:sp>
        <p:sp>
          <p:nvSpPr>
            <p:cNvPr id="37" name="TextBox 29"/>
            <p:cNvSpPr txBox="1">
              <a:spLocks noChangeArrowheads="1"/>
            </p:cNvSpPr>
            <p:nvPr/>
          </p:nvSpPr>
          <p:spPr bwMode="auto">
            <a:xfrm>
              <a:off x="4091915" y="5017307"/>
              <a:ext cx="441468" cy="276999"/>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Clay</a:t>
              </a:r>
              <a:endParaRPr lang="en-US" sz="1200" dirty="0">
                <a:solidFill>
                  <a:schemeClr val="bg1"/>
                </a:solidFill>
                <a:latin typeface="Calibri" pitchFamily="34" charset="0"/>
              </a:endParaRPr>
            </a:p>
          </p:txBody>
        </p:sp>
        <p:cxnSp>
          <p:nvCxnSpPr>
            <p:cNvPr id="39" name="Straight Arrow Connector 38"/>
            <p:cNvCxnSpPr/>
            <p:nvPr/>
          </p:nvCxnSpPr>
          <p:spPr>
            <a:xfrm flipH="1">
              <a:off x="4991005" y="4602544"/>
              <a:ext cx="1217" cy="1233212"/>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29"/>
            <p:cNvSpPr txBox="1">
              <a:spLocks noChangeArrowheads="1"/>
            </p:cNvSpPr>
            <p:nvPr/>
          </p:nvSpPr>
          <p:spPr bwMode="auto">
            <a:xfrm>
              <a:off x="4986383" y="5022760"/>
              <a:ext cx="1375780" cy="369332"/>
            </a:xfrm>
            <a:prstGeom prst="rect">
              <a:avLst/>
            </a:prstGeom>
            <a:noFill/>
            <a:ln w="9525">
              <a:noFill/>
              <a:miter lim="800000"/>
              <a:headEnd/>
              <a:tailEnd/>
            </a:ln>
          </p:spPr>
          <p:txBody>
            <a:bodyPr wrap="square">
              <a:spAutoFit/>
            </a:bodyPr>
            <a:lstStyle/>
            <a:p>
              <a:r>
                <a:rPr lang="en-US"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 = 22 ft</a:t>
              </a:r>
              <a:endParaRPr lang="en-US"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4" name="Rectangle 83"/>
            <p:cNvSpPr/>
            <p:nvPr/>
          </p:nvSpPr>
          <p:spPr>
            <a:xfrm>
              <a:off x="3992451" y="5834130"/>
              <a:ext cx="3709115" cy="39924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29"/>
            <p:cNvSpPr txBox="1">
              <a:spLocks noChangeArrowheads="1"/>
            </p:cNvSpPr>
            <p:nvPr/>
          </p:nvSpPr>
          <p:spPr bwMode="auto">
            <a:xfrm>
              <a:off x="5310966" y="5906280"/>
              <a:ext cx="617477" cy="338554"/>
            </a:xfrm>
            <a:prstGeom prst="rect">
              <a:avLst/>
            </a:prstGeom>
            <a:noFill/>
            <a:ln w="9525">
              <a:noFill/>
              <a:miter lim="800000"/>
              <a:headEnd/>
              <a:tailEnd/>
            </a:ln>
          </p:spPr>
          <p:txBody>
            <a:bodyPr wrap="none">
              <a:spAutoFit/>
            </a:bodyPr>
            <a:lstStyle/>
            <a:p>
              <a:r>
                <a:rPr lang="en-US" sz="1600" dirty="0" smtClean="0">
                  <a:latin typeface="Times New Roman" pitchFamily="18" charset="0"/>
                  <a:cs typeface="Times New Roman" pitchFamily="18" charset="0"/>
                </a:rPr>
                <a:t>Rock</a:t>
              </a:r>
              <a:endParaRPr lang="en-US" sz="1600" dirty="0">
                <a:latin typeface="Times New Roman" pitchFamily="18" charset="0"/>
                <a:cs typeface="Times New Roman" pitchFamily="18" charset="0"/>
              </a:endParaRPr>
            </a:p>
          </p:txBody>
        </p:sp>
      </p:grpSp>
      <p:sp>
        <p:nvSpPr>
          <p:cNvPr id="86" name="TextBox 29"/>
          <p:cNvSpPr txBox="1">
            <a:spLocks noChangeArrowheads="1"/>
          </p:cNvSpPr>
          <p:nvPr/>
        </p:nvSpPr>
        <p:spPr bwMode="auto">
          <a:xfrm>
            <a:off x="2067784" y="4525762"/>
            <a:ext cx="441468" cy="276999"/>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Clay</a:t>
            </a:r>
            <a:endParaRPr lang="en-US" sz="1200" dirty="0">
              <a:solidFill>
                <a:schemeClr val="bg1"/>
              </a:solidFill>
              <a:latin typeface="Calibri" pitchFamily="34" charset="0"/>
            </a:endParaRPr>
          </a:p>
        </p:txBody>
      </p:sp>
      <p:sp>
        <p:nvSpPr>
          <p:cNvPr id="87" name="Rectangle 86"/>
          <p:cNvSpPr/>
          <p:nvPr/>
        </p:nvSpPr>
        <p:spPr>
          <a:xfrm>
            <a:off x="1313494" y="5407983"/>
            <a:ext cx="1210588"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Laboratory</a:t>
            </a:r>
            <a:endParaRPr lang="en-US" dirty="0"/>
          </a:p>
        </p:txBody>
      </p:sp>
      <p:sp>
        <p:nvSpPr>
          <p:cNvPr id="88" name="Rectangle 87"/>
          <p:cNvSpPr/>
          <p:nvPr/>
        </p:nvSpPr>
        <p:spPr>
          <a:xfrm>
            <a:off x="6321230" y="5895234"/>
            <a:ext cx="659155"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Field</a:t>
            </a:r>
            <a:endParaRPr lang="en-US" dirty="0"/>
          </a:p>
        </p:txBody>
      </p:sp>
      <p:sp>
        <p:nvSpPr>
          <p:cNvPr id="89" name="TextBox 88"/>
          <p:cNvSpPr txBox="1"/>
          <p:nvPr/>
        </p:nvSpPr>
        <p:spPr>
          <a:xfrm>
            <a:off x="0" y="0"/>
            <a:ext cx="1630575" cy="261610"/>
          </a:xfrm>
          <a:prstGeom prst="rect">
            <a:avLst/>
          </a:prstGeom>
          <a:noFill/>
        </p:spPr>
        <p:txBody>
          <a:bodyPr wrap="none" rtlCol="0">
            <a:spAutoFit/>
          </a:bodyPr>
          <a:lstStyle/>
          <a:p>
            <a:r>
              <a:rPr lang="en-US" sz="1100" dirty="0" smtClean="0">
                <a:solidFill>
                  <a:srgbClr val="FF0000"/>
                </a:solidFill>
              </a:rPr>
              <a:t>Section 4     Lecture 11</a:t>
            </a:r>
            <a:endParaRPr lang="en-US" sz="1100" dirty="0">
              <a:solidFill>
                <a:srgbClr val="FF0000"/>
              </a:solidFill>
            </a:endParaRPr>
          </a:p>
        </p:txBody>
      </p:sp>
      <mc:AlternateContent xmlns:mc="http://schemas.openxmlformats.org/markup-compatibility/2006" xmlns:p14="http://schemas.microsoft.com/office/powerpoint/2010/main">
        <mc:Choice Requires="p14">
          <p:contentPart p14:bwMode="auto" r:id="rId5">
            <p14:nvContentPartPr>
              <p14:cNvPr id="420865" name="Ink 1"/>
              <p14:cNvContentPartPr>
                <a14:cpLocks xmlns:a14="http://schemas.microsoft.com/office/drawing/2010/main" noRot="1" noChangeAspect="1" noEditPoints="1" noChangeArrowheads="1" noChangeShapeType="1"/>
              </p14:cNvContentPartPr>
              <p14:nvPr/>
            </p14:nvContentPartPr>
            <p14:xfrm>
              <a:off x="249238" y="3373438"/>
              <a:ext cx="481012" cy="360362"/>
            </p14:xfrm>
          </p:contentPart>
        </mc:Choice>
        <mc:Fallback xmlns="">
          <p:pic>
            <p:nvPicPr>
              <p:cNvPr id="420865" name="Ink 1"/>
              <p:cNvPicPr>
                <a:picLocks noRot="1" noChangeAspect="1" noEditPoints="1" noChangeArrowheads="1" noChangeShapeType="1"/>
              </p:cNvPicPr>
              <p:nvPr/>
            </p:nvPicPr>
            <p:blipFill>
              <a:blip r:embed="rId6"/>
              <a:stretch>
                <a:fillRect/>
              </a:stretch>
            </p:blipFill>
            <p:spPr>
              <a:xfrm>
                <a:off x="238797" y="3369838"/>
                <a:ext cx="498654" cy="37512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0866" name="Ink 2"/>
              <p14:cNvContentPartPr>
                <a14:cpLocks xmlns:a14="http://schemas.microsoft.com/office/drawing/2010/main" noRot="1" noChangeAspect="1" noEditPoints="1" noChangeArrowheads="1" noChangeShapeType="1"/>
              </p14:cNvContentPartPr>
              <p14:nvPr/>
            </p14:nvContentPartPr>
            <p14:xfrm>
              <a:off x="876300" y="3390900"/>
              <a:ext cx="642938" cy="309563"/>
            </p14:xfrm>
          </p:contentPart>
        </mc:Choice>
        <mc:Fallback xmlns="">
          <p:pic>
            <p:nvPicPr>
              <p:cNvPr id="420866" name="Ink 2"/>
              <p:cNvPicPr>
                <a:picLocks noRot="1" noChangeAspect="1" noEditPoints="1" noChangeArrowheads="1" noChangeShapeType="1"/>
              </p:cNvPicPr>
              <p:nvPr/>
            </p:nvPicPr>
            <p:blipFill>
              <a:blip r:embed="rId8"/>
              <a:stretch>
                <a:fillRect/>
              </a:stretch>
            </p:blipFill>
            <p:spPr>
              <a:xfrm>
                <a:off x="865860" y="3378302"/>
                <a:ext cx="665977" cy="32972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0867" name="Ink 3"/>
              <p14:cNvContentPartPr>
                <a14:cpLocks xmlns:a14="http://schemas.microsoft.com/office/drawing/2010/main" noRot="1" noChangeAspect="1" noEditPoints="1" noChangeArrowheads="1" noChangeShapeType="1"/>
              </p14:cNvContentPartPr>
              <p14:nvPr/>
            </p14:nvContentPartPr>
            <p14:xfrm>
              <a:off x="1957388" y="3502025"/>
              <a:ext cx="231775" cy="163513"/>
            </p14:xfrm>
          </p:contentPart>
        </mc:Choice>
        <mc:Fallback xmlns="">
          <p:pic>
            <p:nvPicPr>
              <p:cNvPr id="420867" name="Ink 3"/>
              <p:cNvPicPr>
                <a:picLocks noRot="1" noChangeAspect="1" noEditPoints="1" noChangeArrowheads="1" noChangeShapeType="1"/>
              </p:cNvPicPr>
              <p:nvPr/>
            </p:nvPicPr>
            <p:blipFill>
              <a:blip r:embed="rId10"/>
              <a:stretch>
                <a:fillRect/>
              </a:stretch>
            </p:blipFill>
            <p:spPr>
              <a:xfrm>
                <a:off x="1948377" y="3493381"/>
                <a:ext cx="248717" cy="18260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0868" name="Ink 4"/>
              <p14:cNvContentPartPr>
                <a14:cpLocks xmlns:a14="http://schemas.microsoft.com/office/drawing/2010/main" noRot="1" noChangeAspect="1" noEditPoints="1" noChangeArrowheads="1" noChangeShapeType="1"/>
              </p14:cNvContentPartPr>
              <p14:nvPr/>
            </p14:nvContentPartPr>
            <p14:xfrm>
              <a:off x="2325688" y="3467100"/>
              <a:ext cx="385762" cy="473075"/>
            </p14:xfrm>
          </p:contentPart>
        </mc:Choice>
        <mc:Fallback xmlns="">
          <p:pic>
            <p:nvPicPr>
              <p:cNvPr id="420868" name="Ink 4"/>
              <p:cNvPicPr>
                <a:picLocks noRot="1" noChangeAspect="1" noEditPoints="1" noChangeArrowheads="1" noChangeShapeType="1"/>
              </p:cNvPicPr>
              <p:nvPr/>
            </p:nvPicPr>
            <p:blipFill>
              <a:blip r:embed="rId12"/>
              <a:stretch>
                <a:fillRect/>
              </a:stretch>
            </p:blipFill>
            <p:spPr>
              <a:xfrm>
                <a:off x="2318131" y="3458819"/>
                <a:ext cx="401955" cy="49035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0869" name="Ink 5"/>
              <p14:cNvContentPartPr>
                <a14:cpLocks xmlns:a14="http://schemas.microsoft.com/office/drawing/2010/main" noRot="1" noChangeAspect="1" noEditPoints="1" noChangeArrowheads="1" noChangeShapeType="1"/>
              </p14:cNvContentPartPr>
              <p14:nvPr/>
            </p14:nvContentPartPr>
            <p14:xfrm>
              <a:off x="2874963" y="3390900"/>
              <a:ext cx="642937" cy="403225"/>
            </p14:xfrm>
          </p:contentPart>
        </mc:Choice>
        <mc:Fallback xmlns="">
          <p:pic>
            <p:nvPicPr>
              <p:cNvPr id="420869" name="Ink 5"/>
              <p:cNvPicPr>
                <a:picLocks noRot="1" noChangeAspect="1" noEditPoints="1" noChangeArrowheads="1" noChangeShapeType="1"/>
              </p:cNvPicPr>
              <p:nvPr/>
            </p:nvPicPr>
            <p:blipFill>
              <a:blip r:embed="rId14"/>
              <a:stretch>
                <a:fillRect/>
              </a:stretch>
            </p:blipFill>
            <p:spPr>
              <a:xfrm>
                <a:off x="2868843" y="3380819"/>
                <a:ext cx="659136" cy="42338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0870" name="Ink 6"/>
              <p14:cNvContentPartPr>
                <a14:cpLocks xmlns:a14="http://schemas.microsoft.com/office/drawing/2010/main" noRot="1" noChangeAspect="1" noEditPoints="1" noChangeArrowheads="1" noChangeShapeType="1"/>
              </p14:cNvContentPartPr>
              <p14:nvPr/>
            </p14:nvContentPartPr>
            <p14:xfrm>
              <a:off x="1836738" y="1141413"/>
              <a:ext cx="5130800" cy="2146300"/>
            </p14:xfrm>
          </p:contentPart>
        </mc:Choice>
        <mc:Fallback xmlns="">
          <p:pic>
            <p:nvPicPr>
              <p:cNvPr id="420870" name="Ink 6"/>
              <p:cNvPicPr>
                <a:picLocks noRot="1" noChangeAspect="1" noEditPoints="1" noChangeArrowheads="1" noChangeShapeType="1"/>
              </p:cNvPicPr>
              <p:nvPr/>
            </p:nvPicPr>
            <p:blipFill>
              <a:blip r:embed="rId16"/>
              <a:stretch>
                <a:fillRect/>
              </a:stretch>
            </p:blipFill>
            <p:spPr>
              <a:xfrm>
                <a:off x="1829898" y="1131333"/>
                <a:ext cx="5148080" cy="21657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0871" name="Ink 7"/>
              <p14:cNvContentPartPr>
                <a14:cpLocks xmlns:a14="http://schemas.microsoft.com/office/drawing/2010/main" noRot="1" noChangeAspect="1" noEditPoints="1" noChangeArrowheads="1" noChangeShapeType="1"/>
              </p14:cNvContentPartPr>
              <p14:nvPr/>
            </p14:nvContentPartPr>
            <p14:xfrm>
              <a:off x="3200400" y="3733800"/>
              <a:ext cx="979488" cy="901700"/>
            </p14:xfrm>
          </p:contentPart>
        </mc:Choice>
        <mc:Fallback xmlns="">
          <p:pic>
            <p:nvPicPr>
              <p:cNvPr id="420871" name="Ink 7"/>
              <p:cNvPicPr>
                <a:picLocks noRot="1" noChangeAspect="1" noEditPoints="1" noChangeArrowheads="1" noChangeShapeType="1"/>
              </p:cNvPicPr>
              <p:nvPr/>
            </p:nvPicPr>
            <p:blipFill>
              <a:blip r:embed="rId18"/>
              <a:stretch>
                <a:fillRect/>
              </a:stretch>
            </p:blipFill>
            <p:spPr>
              <a:xfrm>
                <a:off x="3189961" y="3724081"/>
                <a:ext cx="994607" cy="92185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0872" name="Ink 8"/>
              <p14:cNvContentPartPr>
                <a14:cpLocks xmlns:a14="http://schemas.microsoft.com/office/drawing/2010/main" noRot="1" noChangeAspect="1" noEditPoints="1" noChangeArrowheads="1" noChangeShapeType="1"/>
              </p14:cNvContentPartPr>
              <p14:nvPr/>
            </p14:nvContentPartPr>
            <p14:xfrm>
              <a:off x="4298950" y="3287713"/>
              <a:ext cx="574675" cy="352425"/>
            </p14:xfrm>
          </p:contentPart>
        </mc:Choice>
        <mc:Fallback xmlns="">
          <p:pic>
            <p:nvPicPr>
              <p:cNvPr id="420872" name="Ink 8"/>
              <p:cNvPicPr>
                <a:picLocks noRot="1" noChangeAspect="1" noEditPoints="1" noChangeArrowheads="1" noChangeShapeType="1"/>
              </p:cNvPicPr>
              <p:nvPr/>
            </p:nvPicPr>
            <p:blipFill>
              <a:blip r:embed="rId20"/>
              <a:stretch>
                <a:fillRect/>
              </a:stretch>
            </p:blipFill>
            <p:spPr>
              <a:xfrm>
                <a:off x="4289588" y="3280873"/>
                <a:ext cx="587638" cy="3697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0873" name="Ink 9"/>
              <p14:cNvContentPartPr>
                <a14:cpLocks xmlns:a14="http://schemas.microsoft.com/office/drawing/2010/main" noRot="1" noChangeAspect="1" noEditPoints="1" noChangeArrowheads="1" noChangeShapeType="1"/>
              </p14:cNvContentPartPr>
              <p14:nvPr/>
            </p14:nvContentPartPr>
            <p14:xfrm>
              <a:off x="6718300" y="3940175"/>
              <a:ext cx="446088" cy="1905000"/>
            </p14:xfrm>
          </p:contentPart>
        </mc:Choice>
        <mc:Fallback xmlns="">
          <p:pic>
            <p:nvPicPr>
              <p:cNvPr id="420873" name="Ink 9"/>
              <p:cNvPicPr>
                <a:picLocks noRot="1" noChangeAspect="1" noEditPoints="1" noChangeArrowheads="1" noChangeShapeType="1"/>
              </p:cNvPicPr>
              <p:nvPr/>
            </p:nvPicPr>
            <p:blipFill>
              <a:blip r:embed="rId22"/>
              <a:stretch>
                <a:fillRect/>
              </a:stretch>
            </p:blipFill>
            <p:spPr>
              <a:xfrm>
                <a:off x="6708939" y="3934075"/>
                <a:ext cx="464090" cy="191863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0874" name="Ink 10"/>
              <p14:cNvContentPartPr>
                <a14:cpLocks xmlns:a14="http://schemas.microsoft.com/office/drawing/2010/main" noRot="1" noChangeAspect="1" noEditPoints="1" noChangeArrowheads="1" noChangeShapeType="1"/>
              </p14:cNvContentPartPr>
              <p14:nvPr/>
            </p14:nvContentPartPr>
            <p14:xfrm>
              <a:off x="7250113" y="4248150"/>
              <a:ext cx="1158875" cy="2035175"/>
            </p14:xfrm>
          </p:contentPart>
        </mc:Choice>
        <mc:Fallback xmlns="">
          <p:pic>
            <p:nvPicPr>
              <p:cNvPr id="420874" name="Ink 10"/>
              <p:cNvPicPr>
                <a:picLocks noRot="1" noChangeAspect="1" noEditPoints="1" noChangeArrowheads="1" noChangeShapeType="1"/>
              </p:cNvPicPr>
              <p:nvPr/>
            </p:nvPicPr>
            <p:blipFill>
              <a:blip r:embed="rId24"/>
              <a:stretch>
                <a:fillRect/>
              </a:stretch>
            </p:blipFill>
            <p:spPr>
              <a:xfrm>
                <a:off x="7240393" y="4235909"/>
                <a:ext cx="1180836" cy="20600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20875" name="Ink 11"/>
              <p14:cNvContentPartPr>
                <a14:cpLocks xmlns:a14="http://schemas.microsoft.com/office/drawing/2010/main" noRot="1" noChangeAspect="1" noEditPoints="1" noChangeArrowheads="1" noChangeShapeType="1"/>
              </p14:cNvContentPartPr>
              <p14:nvPr/>
            </p14:nvContentPartPr>
            <p14:xfrm>
              <a:off x="2797175" y="5545138"/>
              <a:ext cx="677863" cy="600075"/>
            </p14:xfrm>
          </p:contentPart>
        </mc:Choice>
        <mc:Fallback xmlns="">
          <p:pic>
            <p:nvPicPr>
              <p:cNvPr id="420875" name="Ink 11"/>
              <p:cNvPicPr>
                <a:picLocks noRot="1" noChangeAspect="1" noEditPoints="1" noChangeArrowheads="1" noChangeShapeType="1"/>
              </p:cNvPicPr>
              <p:nvPr/>
            </p:nvPicPr>
            <p:blipFill>
              <a:blip r:embed="rId26"/>
              <a:stretch>
                <a:fillRect/>
              </a:stretch>
            </p:blipFill>
            <p:spPr>
              <a:xfrm>
                <a:off x="2787095" y="5532539"/>
                <a:ext cx="699102" cy="62635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20876" name="Ink 12"/>
              <p14:cNvContentPartPr>
                <a14:cpLocks xmlns:a14="http://schemas.microsoft.com/office/drawing/2010/main" noRot="1" noChangeAspect="1" noEditPoints="1" noChangeArrowheads="1" noChangeShapeType="1"/>
              </p14:cNvContentPartPr>
              <p14:nvPr/>
            </p14:nvContentPartPr>
            <p14:xfrm>
              <a:off x="1166813" y="5245100"/>
              <a:ext cx="1639887" cy="738188"/>
            </p14:xfrm>
          </p:contentPart>
        </mc:Choice>
        <mc:Fallback xmlns="">
          <p:pic>
            <p:nvPicPr>
              <p:cNvPr id="420876" name="Ink 12"/>
              <p:cNvPicPr>
                <a:picLocks noRot="1" noChangeAspect="1" noEditPoints="1" noChangeArrowheads="1" noChangeShapeType="1"/>
              </p:cNvPicPr>
              <p:nvPr/>
            </p:nvPicPr>
            <p:blipFill>
              <a:blip r:embed="rId28"/>
              <a:stretch>
                <a:fillRect/>
              </a:stretch>
            </p:blipFill>
            <p:spPr>
              <a:xfrm>
                <a:off x="1157095" y="5237182"/>
                <a:ext cx="1660404" cy="75654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20877" name="Ink 13"/>
              <p14:cNvContentPartPr>
                <a14:cpLocks xmlns:a14="http://schemas.microsoft.com/office/drawing/2010/main" noRot="1" noChangeAspect="1" noEditPoints="1" noChangeArrowheads="1" noChangeShapeType="1"/>
              </p14:cNvContentPartPr>
              <p14:nvPr/>
            </p14:nvContentPartPr>
            <p14:xfrm>
              <a:off x="2386013" y="1638300"/>
              <a:ext cx="3868737" cy="147638"/>
            </p14:xfrm>
          </p:contentPart>
        </mc:Choice>
        <mc:Fallback xmlns="">
          <p:pic>
            <p:nvPicPr>
              <p:cNvPr id="420877" name="Ink 13"/>
              <p:cNvPicPr>
                <a:picLocks noRot="1" noChangeAspect="1" noEditPoints="1" noChangeArrowheads="1" noChangeShapeType="1"/>
              </p:cNvPicPr>
              <p:nvPr/>
            </p:nvPicPr>
            <p:blipFill>
              <a:blip r:embed="rId30"/>
              <a:stretch>
                <a:fillRect/>
              </a:stretch>
            </p:blipFill>
            <p:spPr>
              <a:xfrm>
                <a:off x="2382773" y="1629658"/>
                <a:ext cx="3874857" cy="16420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20878" name="Ink 14"/>
              <p14:cNvContentPartPr>
                <a14:cpLocks xmlns:a14="http://schemas.microsoft.com/office/drawing/2010/main" noRot="1" noChangeAspect="1" noEditPoints="1" noChangeArrowheads="1" noChangeShapeType="1"/>
              </p14:cNvContentPartPr>
              <p14:nvPr/>
            </p14:nvContentPartPr>
            <p14:xfrm>
              <a:off x="1690688" y="4205288"/>
              <a:ext cx="153987" cy="266700"/>
            </p14:xfrm>
          </p:contentPart>
        </mc:Choice>
        <mc:Fallback xmlns="">
          <p:pic>
            <p:nvPicPr>
              <p:cNvPr id="420878" name="Ink 14"/>
              <p:cNvPicPr>
                <a:picLocks noRot="1" noChangeAspect="1" noEditPoints="1" noChangeArrowheads="1" noChangeShapeType="1"/>
              </p:cNvPicPr>
              <p:nvPr/>
            </p:nvPicPr>
            <p:blipFill>
              <a:blip r:embed="rId32"/>
              <a:stretch>
                <a:fillRect/>
              </a:stretch>
            </p:blipFill>
            <p:spPr>
              <a:xfrm>
                <a:off x="1678815" y="4192691"/>
                <a:ext cx="175574" cy="29045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0879" name="Ink 15"/>
              <p14:cNvContentPartPr>
                <a14:cpLocks xmlns:a14="http://schemas.microsoft.com/office/drawing/2010/main" noRot="1" noChangeAspect="1" noEditPoints="1" noChangeArrowheads="1" noChangeShapeType="1"/>
              </p14:cNvContentPartPr>
              <p14:nvPr/>
            </p14:nvContentPartPr>
            <p14:xfrm>
              <a:off x="1630363" y="4908550"/>
              <a:ext cx="128587" cy="190500"/>
            </p14:xfrm>
          </p:contentPart>
        </mc:Choice>
        <mc:Fallback xmlns="">
          <p:pic>
            <p:nvPicPr>
              <p:cNvPr id="420879" name="Ink 15"/>
              <p:cNvPicPr>
                <a:picLocks noRot="1" noChangeAspect="1" noEditPoints="1" noChangeArrowheads="1" noChangeShapeType="1"/>
              </p:cNvPicPr>
              <p:nvPr/>
            </p:nvPicPr>
            <p:blipFill>
              <a:blip r:embed="rId34"/>
              <a:stretch>
                <a:fillRect/>
              </a:stretch>
            </p:blipFill>
            <p:spPr>
              <a:xfrm>
                <a:off x="1624600" y="4898107"/>
                <a:ext cx="146236" cy="212827"/>
              </a:xfrm>
              <a:prstGeom prst="rect">
                <a:avLst/>
              </a:prstGeom>
            </p:spPr>
          </p:pic>
        </mc:Fallback>
      </mc:AlternateContent>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52</a:t>
            </a:fld>
            <a:endParaRPr lang="en-US" dirty="0"/>
          </a:p>
        </p:txBody>
      </p:sp>
      <p:sp>
        <p:nvSpPr>
          <p:cNvPr id="4" name="TextBox 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mc:AlternateContent xmlns:mc="http://schemas.openxmlformats.org/markup-compatibility/2006" xmlns:p14="http://schemas.microsoft.com/office/powerpoint/2010/main">
        <mc:Choice Requires="p14">
          <p:contentPart p14:bwMode="auto" r:id="rId3">
            <p14:nvContentPartPr>
              <p14:cNvPr id="419841" name="Ink 1"/>
              <p14:cNvContentPartPr>
                <a14:cpLocks xmlns:a14="http://schemas.microsoft.com/office/drawing/2010/main" noRot="1" noChangeAspect="1" noEditPoints="1" noChangeArrowheads="1" noChangeShapeType="1"/>
              </p14:cNvContentPartPr>
              <p14:nvPr/>
            </p14:nvContentPartPr>
            <p14:xfrm>
              <a:off x="5773738" y="1098550"/>
              <a:ext cx="9525" cy="1588"/>
            </p14:xfrm>
          </p:contentPart>
        </mc:Choice>
        <mc:Fallback xmlns="">
          <p:pic>
            <p:nvPicPr>
              <p:cNvPr id="419841" name="Ink 1"/>
              <p:cNvPicPr>
                <a:picLocks noRot="1" noChangeAspect="1" noEditPoints="1" noChangeArrowheads="1" noChangeShapeType="1"/>
              </p:cNvPicPr>
              <p:nvPr/>
            </p:nvPicPr>
            <p:blipFill>
              <a:blip r:embed="rId4"/>
              <a:stretch>
                <a:fillRect/>
              </a:stretch>
            </p:blipFill>
            <p:spPr>
              <a:xfrm>
                <a:off x="5766118" y="1063614"/>
                <a:ext cx="25527" cy="714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9842" name="Ink 2"/>
              <p14:cNvContentPartPr>
                <a14:cpLocks xmlns:a14="http://schemas.microsoft.com/office/drawing/2010/main" noRot="1" noChangeAspect="1" noEditPoints="1" noChangeArrowheads="1" noChangeShapeType="1"/>
              </p14:cNvContentPartPr>
              <p14:nvPr/>
            </p14:nvContentPartPr>
            <p14:xfrm>
              <a:off x="531813" y="600075"/>
              <a:ext cx="1365250" cy="387350"/>
            </p14:xfrm>
          </p:contentPart>
        </mc:Choice>
        <mc:Fallback xmlns="">
          <p:pic>
            <p:nvPicPr>
              <p:cNvPr id="419842" name="Ink 2"/>
              <p:cNvPicPr>
                <a:picLocks noRot="1" noChangeAspect="1" noEditPoints="1" noChangeArrowheads="1" noChangeShapeType="1"/>
              </p:cNvPicPr>
              <p:nvPr/>
            </p:nvPicPr>
            <p:blipFill>
              <a:blip r:embed="rId6"/>
              <a:stretch>
                <a:fillRect/>
              </a:stretch>
            </p:blipFill>
            <p:spPr>
              <a:xfrm>
                <a:off x="521383" y="588140"/>
                <a:ext cx="1378557" cy="40868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9843" name="Ink 3"/>
              <p14:cNvContentPartPr>
                <a14:cpLocks xmlns:a14="http://schemas.microsoft.com/office/drawing/2010/main" noRot="1" noChangeAspect="1" noEditPoints="1" noChangeArrowheads="1" noChangeShapeType="1"/>
              </p14:cNvContentPartPr>
              <p14:nvPr/>
            </p14:nvContentPartPr>
            <p14:xfrm>
              <a:off x="4341813" y="927100"/>
              <a:ext cx="592137" cy="377825"/>
            </p14:xfrm>
          </p:contentPart>
        </mc:Choice>
        <mc:Fallback xmlns="">
          <p:pic>
            <p:nvPicPr>
              <p:cNvPr id="419843" name="Ink 3"/>
              <p:cNvPicPr>
                <a:picLocks noRot="1" noChangeAspect="1" noEditPoints="1" noChangeArrowheads="1" noChangeShapeType="1"/>
              </p:cNvPicPr>
              <p:nvPr/>
            </p:nvPicPr>
            <p:blipFill>
              <a:blip r:embed="rId8"/>
              <a:stretch>
                <a:fillRect/>
              </a:stretch>
            </p:blipFill>
            <p:spPr>
              <a:xfrm>
                <a:off x="4331008" y="918464"/>
                <a:ext cx="607625" cy="3979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9844" name="Ink 4"/>
              <p14:cNvContentPartPr>
                <a14:cpLocks xmlns:a14="http://schemas.microsoft.com/office/drawing/2010/main" noRot="1" noChangeAspect="1" noEditPoints="1" noChangeArrowheads="1" noChangeShapeType="1"/>
              </p14:cNvContentPartPr>
              <p14:nvPr/>
            </p14:nvContentPartPr>
            <p14:xfrm>
              <a:off x="5362575" y="798513"/>
              <a:ext cx="866775" cy="438150"/>
            </p14:xfrm>
          </p:contentPart>
        </mc:Choice>
        <mc:Fallback xmlns="">
          <p:pic>
            <p:nvPicPr>
              <p:cNvPr id="419844" name="Ink 4"/>
              <p:cNvPicPr>
                <a:picLocks noRot="1" noChangeAspect="1" noEditPoints="1" noChangeArrowheads="1" noChangeShapeType="1"/>
              </p:cNvPicPr>
              <p:nvPr/>
            </p:nvPicPr>
            <p:blipFill>
              <a:blip r:embed="rId10"/>
              <a:stretch>
                <a:fillRect/>
              </a:stretch>
            </p:blipFill>
            <p:spPr>
              <a:xfrm>
                <a:off x="5352149" y="789505"/>
                <a:ext cx="888705" cy="45436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9845" name="Ink 5"/>
              <p14:cNvContentPartPr>
                <a14:cpLocks xmlns:a14="http://schemas.microsoft.com/office/drawing/2010/main" noRot="1" noChangeAspect="1" noEditPoints="1" noChangeArrowheads="1" noChangeShapeType="1"/>
              </p14:cNvContentPartPr>
              <p14:nvPr/>
            </p14:nvContentPartPr>
            <p14:xfrm>
              <a:off x="446088" y="763588"/>
              <a:ext cx="5672137" cy="2876550"/>
            </p14:xfrm>
          </p:contentPart>
        </mc:Choice>
        <mc:Fallback xmlns="">
          <p:pic>
            <p:nvPicPr>
              <p:cNvPr id="419845" name="Ink 5"/>
              <p:cNvPicPr>
                <a:picLocks noRot="1" noChangeAspect="1" noEditPoints="1" noChangeArrowheads="1" noChangeShapeType="1"/>
              </p:cNvPicPr>
              <p:nvPr/>
            </p:nvPicPr>
            <p:blipFill>
              <a:blip r:embed="rId12"/>
              <a:stretch>
                <a:fillRect/>
              </a:stretch>
            </p:blipFill>
            <p:spPr>
              <a:xfrm>
                <a:off x="436723" y="753835"/>
                <a:ext cx="5693388" cy="289605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9846" name="Ink 6"/>
              <p14:cNvContentPartPr>
                <a14:cpLocks xmlns:a14="http://schemas.microsoft.com/office/drawing/2010/main" noRot="1" noChangeAspect="1" noEditPoints="1" noChangeArrowheads="1" noChangeShapeType="1"/>
              </p14:cNvContentPartPr>
              <p14:nvPr/>
            </p14:nvContentPartPr>
            <p14:xfrm>
              <a:off x="5937250" y="2162175"/>
              <a:ext cx="26988" cy="19050"/>
            </p14:xfrm>
          </p:contentPart>
        </mc:Choice>
        <mc:Fallback xmlns="">
          <p:pic>
            <p:nvPicPr>
              <p:cNvPr id="419846" name="Ink 6"/>
              <p:cNvPicPr>
                <a:picLocks noRot="1" noChangeAspect="1" noEditPoints="1" noChangeArrowheads="1" noChangeShapeType="1"/>
              </p:cNvPicPr>
              <p:nvPr/>
            </p:nvPicPr>
            <p:blipFill>
              <a:blip r:embed="rId14"/>
              <a:stretch>
                <a:fillRect/>
              </a:stretch>
            </p:blipFill>
            <p:spPr>
              <a:xfrm>
                <a:off x="5931705" y="2156343"/>
                <a:ext cx="43994" cy="369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9847" name="Ink 7"/>
              <p14:cNvContentPartPr>
                <a14:cpLocks xmlns:a14="http://schemas.microsoft.com/office/drawing/2010/main" noRot="1" noChangeAspect="1" noEditPoints="1" noChangeArrowheads="1" noChangeShapeType="1"/>
              </p14:cNvContentPartPr>
              <p14:nvPr/>
            </p14:nvContentPartPr>
            <p14:xfrm>
              <a:off x="960438" y="987425"/>
              <a:ext cx="2892425" cy="1862138"/>
            </p14:xfrm>
          </p:contentPart>
        </mc:Choice>
        <mc:Fallback xmlns="">
          <p:pic>
            <p:nvPicPr>
              <p:cNvPr id="419847" name="Ink 7"/>
              <p:cNvPicPr>
                <a:picLocks noRot="1" noChangeAspect="1" noEditPoints="1" noChangeArrowheads="1" noChangeShapeType="1"/>
              </p:cNvPicPr>
              <p:nvPr/>
            </p:nvPicPr>
            <p:blipFill>
              <a:blip r:embed="rId16"/>
              <a:stretch>
                <a:fillRect/>
              </a:stretch>
            </p:blipFill>
            <p:spPr>
              <a:xfrm>
                <a:off x="950356" y="981667"/>
                <a:ext cx="2911149" cy="187761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9848" name="Ink 8"/>
              <p14:cNvContentPartPr>
                <a14:cpLocks xmlns:a14="http://schemas.microsoft.com/office/drawing/2010/main" noRot="1" noChangeAspect="1" noEditPoints="1" noChangeArrowheads="1" noChangeShapeType="1"/>
              </p14:cNvContentPartPr>
              <p14:nvPr/>
            </p14:nvContentPartPr>
            <p14:xfrm>
              <a:off x="4392613" y="1597025"/>
              <a:ext cx="2128837" cy="728663"/>
            </p14:xfrm>
          </p:contentPart>
        </mc:Choice>
        <mc:Fallback xmlns="">
          <p:pic>
            <p:nvPicPr>
              <p:cNvPr id="419848" name="Ink 8"/>
              <p:cNvPicPr>
                <a:picLocks noRot="1" noChangeAspect="1" noEditPoints="1" noChangeArrowheads="1" noChangeShapeType="1"/>
              </p:cNvPicPr>
              <p:nvPr/>
            </p:nvPicPr>
            <p:blipFill>
              <a:blip r:embed="rId18"/>
              <a:stretch>
                <a:fillRect/>
              </a:stretch>
            </p:blipFill>
            <p:spPr>
              <a:xfrm>
                <a:off x="4382525" y="1590542"/>
                <a:ext cx="2148652" cy="74127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9849" name="Ink 9"/>
              <p14:cNvContentPartPr>
                <a14:cpLocks xmlns:a14="http://schemas.microsoft.com/office/drawing/2010/main" noRot="1" noChangeAspect="1" noEditPoints="1" noChangeArrowheads="1" noChangeShapeType="1"/>
              </p14:cNvContentPartPr>
              <p14:nvPr/>
            </p14:nvContentPartPr>
            <p14:xfrm>
              <a:off x="1287463" y="3030538"/>
              <a:ext cx="584200" cy="395287"/>
            </p14:xfrm>
          </p:contentPart>
        </mc:Choice>
        <mc:Fallback xmlns="">
          <p:pic>
            <p:nvPicPr>
              <p:cNvPr id="419849" name="Ink 9"/>
              <p:cNvPicPr>
                <a:picLocks noRot="1" noChangeAspect="1" noEditPoints="1" noChangeArrowheads="1" noChangeShapeType="1"/>
              </p:cNvPicPr>
              <p:nvPr/>
            </p:nvPicPr>
            <p:blipFill>
              <a:blip r:embed="rId20"/>
              <a:stretch>
                <a:fillRect/>
              </a:stretch>
            </p:blipFill>
            <p:spPr>
              <a:xfrm>
                <a:off x="1277732" y="3021396"/>
                <a:ext cx="605824" cy="41576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9850" name="Ink 10"/>
              <p14:cNvContentPartPr>
                <a14:cpLocks xmlns:a14="http://schemas.microsoft.com/office/drawing/2010/main" noRot="1" noChangeAspect="1" noEditPoints="1" noChangeArrowheads="1" noChangeShapeType="1"/>
              </p14:cNvContentPartPr>
              <p14:nvPr/>
            </p14:nvContentPartPr>
            <p14:xfrm>
              <a:off x="1751013" y="1003300"/>
              <a:ext cx="831850" cy="593725"/>
            </p14:xfrm>
          </p:contentPart>
        </mc:Choice>
        <mc:Fallback xmlns="">
          <p:pic>
            <p:nvPicPr>
              <p:cNvPr id="419850" name="Ink 10"/>
              <p:cNvPicPr>
                <a:picLocks noRot="1" noChangeAspect="1" noEditPoints="1" noChangeArrowheads="1" noChangeShapeType="1"/>
              </p:cNvPicPr>
              <p:nvPr/>
            </p:nvPicPr>
            <p:blipFill>
              <a:blip r:embed="rId22"/>
              <a:stretch>
                <a:fillRect/>
              </a:stretch>
            </p:blipFill>
            <p:spPr>
              <a:xfrm>
                <a:off x="1737701" y="992452"/>
                <a:ext cx="855237" cy="61831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9851" name="Ink 11"/>
              <p14:cNvContentPartPr>
                <a14:cpLocks xmlns:a14="http://schemas.microsoft.com/office/drawing/2010/main" noRot="1" noChangeAspect="1" noEditPoints="1" noChangeArrowheads="1" noChangeShapeType="1"/>
              </p14:cNvContentPartPr>
              <p14:nvPr/>
            </p14:nvContentPartPr>
            <p14:xfrm>
              <a:off x="3613150" y="4738688"/>
              <a:ext cx="128588" cy="171450"/>
            </p14:xfrm>
          </p:contentPart>
        </mc:Choice>
        <mc:Fallback xmlns="">
          <p:pic>
            <p:nvPicPr>
              <p:cNvPr id="419851" name="Ink 11"/>
              <p:cNvPicPr>
                <a:picLocks noRot="1" noChangeAspect="1" noEditPoints="1" noChangeArrowheads="1" noChangeShapeType="1"/>
              </p:cNvPicPr>
              <p:nvPr/>
            </p:nvPicPr>
            <p:blipFill>
              <a:blip r:embed="rId24"/>
              <a:stretch>
                <a:fillRect/>
              </a:stretch>
            </p:blipFill>
            <p:spPr>
              <a:xfrm>
                <a:off x="3605248" y="4729645"/>
                <a:ext cx="141519" cy="19134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9852" name="Ink 12"/>
              <p14:cNvContentPartPr>
                <a14:cpLocks xmlns:a14="http://schemas.microsoft.com/office/drawing/2010/main" noRot="1" noChangeAspect="1" noEditPoints="1" noChangeArrowheads="1" noChangeShapeType="1"/>
              </p14:cNvContentPartPr>
              <p14:nvPr/>
            </p14:nvContentPartPr>
            <p14:xfrm>
              <a:off x="3663950" y="2867025"/>
              <a:ext cx="1373188" cy="1270000"/>
            </p14:xfrm>
          </p:contentPart>
        </mc:Choice>
        <mc:Fallback xmlns="">
          <p:pic>
            <p:nvPicPr>
              <p:cNvPr id="419852" name="Ink 12"/>
              <p:cNvPicPr>
                <a:picLocks noRot="1" noChangeAspect="1" noEditPoints="1" noChangeArrowheads="1" noChangeShapeType="1"/>
              </p:cNvPicPr>
              <p:nvPr/>
            </p:nvPicPr>
            <p:blipFill>
              <a:blip r:embed="rId26"/>
              <a:stretch>
                <a:fillRect/>
              </a:stretch>
            </p:blipFill>
            <p:spPr>
              <a:xfrm>
                <a:off x="3652806" y="2855837"/>
                <a:ext cx="1396194" cy="1286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9853" name="Ink 13"/>
              <p14:cNvContentPartPr>
                <a14:cpLocks xmlns:a14="http://schemas.microsoft.com/office/drawing/2010/main" noRot="1" noChangeAspect="1" noEditPoints="1" noChangeArrowheads="1" noChangeShapeType="1"/>
              </p14:cNvContentPartPr>
              <p14:nvPr/>
            </p14:nvContentPartPr>
            <p14:xfrm>
              <a:off x="5251450" y="2522538"/>
              <a:ext cx="239713" cy="173037"/>
            </p14:xfrm>
          </p:contentPart>
        </mc:Choice>
        <mc:Fallback xmlns="">
          <p:pic>
            <p:nvPicPr>
              <p:cNvPr id="419853" name="Ink 13"/>
              <p:cNvPicPr>
                <a:picLocks noRot="1" noChangeAspect="1" noEditPoints="1" noChangeArrowheads="1" noChangeShapeType="1"/>
              </p:cNvPicPr>
              <p:nvPr/>
            </p:nvPicPr>
            <p:blipFill>
              <a:blip r:embed="rId28"/>
              <a:stretch>
                <a:fillRect/>
              </a:stretch>
            </p:blipFill>
            <p:spPr>
              <a:xfrm>
                <a:off x="5241043" y="2513886"/>
                <a:ext cx="259450" cy="1899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9854" name="Ink 14"/>
              <p14:cNvContentPartPr>
                <a14:cpLocks xmlns:a14="http://schemas.microsoft.com/office/drawing/2010/main" noRot="1" noChangeAspect="1" noEditPoints="1" noChangeArrowheads="1" noChangeShapeType="1"/>
              </p14:cNvContentPartPr>
              <p14:nvPr/>
            </p14:nvContentPartPr>
            <p14:xfrm>
              <a:off x="5130800" y="4514850"/>
              <a:ext cx="17463" cy="9525"/>
            </p14:xfrm>
          </p:contentPart>
        </mc:Choice>
        <mc:Fallback xmlns="">
          <p:pic>
            <p:nvPicPr>
              <p:cNvPr id="419854" name="Ink 14"/>
              <p:cNvPicPr>
                <a:picLocks noRot="1" noChangeAspect="1" noEditPoints="1" noChangeArrowheads="1" noChangeShapeType="1"/>
              </p:cNvPicPr>
              <p:nvPr/>
            </p:nvPicPr>
            <p:blipFill>
              <a:blip r:embed="rId30"/>
              <a:stretch>
                <a:fillRect/>
              </a:stretch>
            </p:blipFill>
            <p:spPr>
              <a:xfrm>
                <a:off x="5122626" y="4506087"/>
                <a:ext cx="33068" cy="2590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9855" name="Ink 15"/>
              <p14:cNvContentPartPr>
                <a14:cpLocks xmlns:a14="http://schemas.microsoft.com/office/drawing/2010/main" noRot="1" noChangeAspect="1" noEditPoints="1" noChangeArrowheads="1" noChangeShapeType="1"/>
              </p14:cNvContentPartPr>
              <p14:nvPr/>
            </p14:nvContentPartPr>
            <p14:xfrm>
              <a:off x="3913188" y="2738438"/>
              <a:ext cx="438150" cy="523875"/>
            </p14:xfrm>
          </p:contentPart>
        </mc:Choice>
        <mc:Fallback xmlns="">
          <p:pic>
            <p:nvPicPr>
              <p:cNvPr id="419855" name="Ink 15"/>
              <p:cNvPicPr>
                <a:picLocks noRot="1" noChangeAspect="1" noEditPoints="1" noChangeArrowheads="1" noChangeShapeType="1"/>
              </p:cNvPicPr>
              <p:nvPr/>
            </p:nvPicPr>
            <p:blipFill>
              <a:blip r:embed="rId32"/>
              <a:stretch>
                <a:fillRect/>
              </a:stretch>
            </p:blipFill>
            <p:spPr>
              <a:xfrm>
                <a:off x="3904180" y="2730877"/>
                <a:ext cx="454004" cy="54151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9856" name="Ink 16"/>
              <p14:cNvContentPartPr>
                <a14:cpLocks xmlns:a14="http://schemas.microsoft.com/office/drawing/2010/main" noRot="1" noChangeAspect="1" noEditPoints="1" noChangeArrowheads="1" noChangeShapeType="1"/>
              </p14:cNvContentPartPr>
              <p14:nvPr/>
            </p14:nvContentPartPr>
            <p14:xfrm>
              <a:off x="4641850" y="4257675"/>
              <a:ext cx="438150" cy="454025"/>
            </p14:xfrm>
          </p:contentPart>
        </mc:Choice>
        <mc:Fallback xmlns="">
          <p:pic>
            <p:nvPicPr>
              <p:cNvPr id="419856" name="Ink 16"/>
              <p:cNvPicPr>
                <a:picLocks noRot="1" noChangeAspect="1" noEditPoints="1" noChangeArrowheads="1" noChangeShapeType="1"/>
              </p:cNvPicPr>
              <p:nvPr/>
            </p:nvPicPr>
            <p:blipFill>
              <a:blip r:embed="rId34"/>
              <a:stretch>
                <a:fillRect/>
              </a:stretch>
            </p:blipFill>
            <p:spPr>
              <a:xfrm>
                <a:off x="4634650" y="4249729"/>
                <a:ext cx="453631" cy="47316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9857" name="Ink 17"/>
              <p14:cNvContentPartPr>
                <a14:cpLocks xmlns:a14="http://schemas.microsoft.com/office/drawing/2010/main" noRot="1" noChangeAspect="1" noEditPoints="1" noChangeArrowheads="1" noChangeShapeType="1"/>
              </p14:cNvContentPartPr>
              <p14:nvPr/>
            </p14:nvContentPartPr>
            <p14:xfrm>
              <a:off x="935038" y="3665538"/>
              <a:ext cx="1846262" cy="771525"/>
            </p14:xfrm>
          </p:contentPart>
        </mc:Choice>
        <mc:Fallback xmlns="">
          <p:pic>
            <p:nvPicPr>
              <p:cNvPr id="419857" name="Ink 17"/>
              <p:cNvPicPr>
                <a:picLocks noRot="1" noChangeAspect="1" noEditPoints="1" noChangeArrowheads="1" noChangeShapeType="1"/>
              </p:cNvPicPr>
              <p:nvPr/>
            </p:nvPicPr>
            <p:blipFill>
              <a:blip r:embed="rId36"/>
              <a:stretch>
                <a:fillRect/>
              </a:stretch>
            </p:blipFill>
            <p:spPr>
              <a:xfrm>
                <a:off x="923864" y="3654388"/>
                <a:ext cx="1869331" cy="78879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9858" name="Ink 18"/>
              <p14:cNvContentPartPr>
                <a14:cpLocks xmlns:a14="http://schemas.microsoft.com/office/drawing/2010/main" noRot="1" noChangeAspect="1" noEditPoints="1" noChangeArrowheads="1" noChangeShapeType="1"/>
              </p14:cNvContentPartPr>
              <p14:nvPr/>
            </p14:nvContentPartPr>
            <p14:xfrm>
              <a:off x="3122613" y="3373438"/>
              <a:ext cx="180975" cy="171450"/>
            </p14:xfrm>
          </p:contentPart>
        </mc:Choice>
        <mc:Fallback xmlns="">
          <p:pic>
            <p:nvPicPr>
              <p:cNvPr id="419858" name="Ink 18"/>
              <p:cNvPicPr>
                <a:picLocks noRot="1" noChangeAspect="1" noEditPoints="1" noChangeArrowheads="1" noChangeShapeType="1"/>
              </p:cNvPicPr>
              <p:nvPr/>
            </p:nvPicPr>
            <p:blipFill>
              <a:blip r:embed="rId38"/>
              <a:stretch>
                <a:fillRect/>
              </a:stretch>
            </p:blipFill>
            <p:spPr>
              <a:xfrm>
                <a:off x="3113240" y="3369859"/>
                <a:ext cx="193953" cy="18433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9859" name="Ink 19"/>
              <p14:cNvContentPartPr>
                <a14:cpLocks xmlns:a14="http://schemas.microsoft.com/office/drawing/2010/main" noRot="1" noChangeAspect="1" noEditPoints="1" noChangeArrowheads="1" noChangeShapeType="1"/>
              </p14:cNvContentPartPr>
              <p14:nvPr/>
            </p14:nvContentPartPr>
            <p14:xfrm>
              <a:off x="1844675" y="4575175"/>
              <a:ext cx="720725" cy="266700"/>
            </p14:xfrm>
          </p:contentPart>
        </mc:Choice>
        <mc:Fallback xmlns="">
          <p:pic>
            <p:nvPicPr>
              <p:cNvPr id="419859" name="Ink 19"/>
              <p:cNvPicPr>
                <a:picLocks noRot="1" noChangeAspect="1" noEditPoints="1" noChangeArrowheads="1" noChangeShapeType="1"/>
              </p:cNvPicPr>
              <p:nvPr/>
            </p:nvPicPr>
            <p:blipFill>
              <a:blip r:embed="rId40"/>
              <a:stretch>
                <a:fillRect/>
              </a:stretch>
            </p:blipFill>
            <p:spPr>
              <a:xfrm>
                <a:off x="1834620" y="4568318"/>
                <a:ext cx="741194" cy="2829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19860" name="Ink 20"/>
              <p14:cNvContentPartPr>
                <a14:cpLocks xmlns:a14="http://schemas.microsoft.com/office/drawing/2010/main" noRot="1" noChangeAspect="1" noEditPoints="1" noChangeArrowheads="1" noChangeShapeType="1"/>
              </p14:cNvContentPartPr>
              <p14:nvPr/>
            </p14:nvContentPartPr>
            <p14:xfrm>
              <a:off x="2746375" y="4565650"/>
              <a:ext cx="582613" cy="233363"/>
            </p14:xfrm>
          </p:contentPart>
        </mc:Choice>
        <mc:Fallback xmlns="">
          <p:pic>
            <p:nvPicPr>
              <p:cNvPr id="419860" name="Ink 20"/>
              <p:cNvPicPr>
                <a:picLocks noRot="1" noChangeAspect="1" noEditPoints="1" noChangeArrowheads="1" noChangeShapeType="1"/>
              </p:cNvPicPr>
              <p:nvPr/>
            </p:nvPicPr>
            <p:blipFill>
              <a:blip r:embed="rId42"/>
              <a:stretch>
                <a:fillRect/>
              </a:stretch>
            </p:blipFill>
            <p:spPr>
              <a:xfrm>
                <a:off x="2734881" y="4556913"/>
                <a:ext cx="604883" cy="25338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19861" name="Ink 21"/>
              <p14:cNvContentPartPr>
                <a14:cpLocks xmlns:a14="http://schemas.microsoft.com/office/drawing/2010/main" noRot="1" noChangeAspect="1" noEditPoints="1" noChangeArrowheads="1" noChangeShapeType="1"/>
              </p14:cNvContentPartPr>
              <p14:nvPr/>
            </p14:nvContentPartPr>
            <p14:xfrm>
              <a:off x="1682750" y="5038725"/>
              <a:ext cx="1114425" cy="627063"/>
            </p14:xfrm>
          </p:contentPart>
        </mc:Choice>
        <mc:Fallback xmlns="">
          <p:pic>
            <p:nvPicPr>
              <p:cNvPr id="419861" name="Ink 21"/>
              <p:cNvPicPr>
                <a:picLocks noRot="1" noChangeAspect="1" noEditPoints="1" noChangeArrowheads="1" noChangeShapeType="1"/>
              </p:cNvPicPr>
              <p:nvPr/>
            </p:nvPicPr>
            <p:blipFill>
              <a:blip r:embed="rId44"/>
              <a:stretch>
                <a:fillRect/>
              </a:stretch>
            </p:blipFill>
            <p:spPr>
              <a:xfrm>
                <a:off x="1670875" y="5027914"/>
                <a:ext cx="1137095" cy="64904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19862" name="Ink 22"/>
              <p14:cNvContentPartPr>
                <a14:cpLocks xmlns:a14="http://schemas.microsoft.com/office/drawing/2010/main" noRot="1" noChangeAspect="1" noEditPoints="1" noChangeArrowheads="1" noChangeShapeType="1"/>
              </p14:cNvContentPartPr>
              <p14:nvPr/>
            </p14:nvContentPartPr>
            <p14:xfrm>
              <a:off x="5199063" y="4378325"/>
              <a:ext cx="592137" cy="368300"/>
            </p14:xfrm>
          </p:contentPart>
        </mc:Choice>
        <mc:Fallback xmlns="">
          <p:pic>
            <p:nvPicPr>
              <p:cNvPr id="419862" name="Ink 22"/>
              <p:cNvPicPr>
                <a:picLocks noRot="1" noChangeAspect="1" noEditPoints="1" noChangeArrowheads="1" noChangeShapeType="1"/>
              </p:cNvPicPr>
              <p:nvPr/>
            </p:nvPicPr>
            <p:blipFill>
              <a:blip r:embed="rId46"/>
              <a:stretch>
                <a:fillRect/>
              </a:stretch>
            </p:blipFill>
            <p:spPr>
              <a:xfrm>
                <a:off x="5191864" y="4367110"/>
                <a:ext cx="608695" cy="39217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19863" name="Ink 23"/>
              <p14:cNvContentPartPr>
                <a14:cpLocks xmlns:a14="http://schemas.microsoft.com/office/drawing/2010/main" noRot="1" noChangeAspect="1" noEditPoints="1" noChangeArrowheads="1" noChangeShapeType="1"/>
              </p14:cNvContentPartPr>
              <p14:nvPr/>
            </p14:nvContentPartPr>
            <p14:xfrm>
              <a:off x="1209675" y="4900613"/>
              <a:ext cx="2103438" cy="188912"/>
            </p14:xfrm>
          </p:contentPart>
        </mc:Choice>
        <mc:Fallback xmlns="">
          <p:pic>
            <p:nvPicPr>
              <p:cNvPr id="419863" name="Ink 23"/>
              <p:cNvPicPr>
                <a:picLocks noRot="1" noChangeAspect="1" noEditPoints="1" noChangeArrowheads="1" noChangeShapeType="1"/>
              </p:cNvPicPr>
              <p:nvPr/>
            </p:nvPicPr>
            <p:blipFill>
              <a:blip r:embed="rId48"/>
              <a:stretch>
                <a:fillRect/>
              </a:stretch>
            </p:blipFill>
            <p:spPr>
              <a:xfrm>
                <a:off x="1202826" y="4890916"/>
                <a:ext cx="2118939" cy="20327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19864" name="Ink 24"/>
              <p14:cNvContentPartPr>
                <a14:cpLocks xmlns:a14="http://schemas.microsoft.com/office/drawing/2010/main" noRot="1" noChangeAspect="1" noEditPoints="1" noChangeArrowheads="1" noChangeShapeType="1"/>
              </p14:cNvContentPartPr>
              <p14:nvPr/>
            </p14:nvContentPartPr>
            <p14:xfrm>
              <a:off x="3998913" y="4772025"/>
              <a:ext cx="2093912" cy="95250"/>
            </p14:xfrm>
          </p:contentPart>
        </mc:Choice>
        <mc:Fallback xmlns="">
          <p:pic>
            <p:nvPicPr>
              <p:cNvPr id="419864" name="Ink 24"/>
              <p:cNvPicPr>
                <a:picLocks noRot="1" noChangeAspect="1" noEditPoints="1" noChangeArrowheads="1" noChangeShapeType="1"/>
              </p:cNvPicPr>
              <p:nvPr/>
            </p:nvPicPr>
            <p:blipFill>
              <a:blip r:embed="rId50"/>
              <a:stretch>
                <a:fillRect/>
              </a:stretch>
            </p:blipFill>
            <p:spPr>
              <a:xfrm>
                <a:off x="3989189" y="4759747"/>
                <a:ext cx="2113360" cy="11459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19865" name="Ink 25"/>
              <p14:cNvContentPartPr>
                <a14:cpLocks xmlns:a14="http://schemas.microsoft.com/office/drawing/2010/main" noRot="1" noChangeAspect="1" noEditPoints="1" noChangeArrowheads="1" noChangeShapeType="1"/>
              </p14:cNvContentPartPr>
              <p14:nvPr/>
            </p14:nvContentPartPr>
            <p14:xfrm>
              <a:off x="4418013" y="4883150"/>
              <a:ext cx="1965325" cy="515938"/>
            </p14:xfrm>
          </p:contentPart>
        </mc:Choice>
        <mc:Fallback xmlns="">
          <p:pic>
            <p:nvPicPr>
              <p:cNvPr id="419865" name="Ink 25"/>
              <p:cNvPicPr>
                <a:picLocks noRot="1" noChangeAspect="1" noEditPoints="1" noChangeArrowheads="1" noChangeShapeType="1"/>
              </p:cNvPicPr>
              <p:nvPr/>
            </p:nvPicPr>
            <p:blipFill>
              <a:blip r:embed="rId52"/>
              <a:stretch>
                <a:fillRect/>
              </a:stretch>
            </p:blipFill>
            <p:spPr>
              <a:xfrm>
                <a:off x="4407213" y="4873629"/>
                <a:ext cx="1979006" cy="53278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9866" name="Ink 26"/>
              <p14:cNvContentPartPr>
                <a14:cpLocks xmlns:a14="http://schemas.microsoft.com/office/drawing/2010/main" noRot="1" noChangeAspect="1" noEditPoints="1" noChangeArrowheads="1" noChangeShapeType="1"/>
              </p14:cNvContentPartPr>
              <p14:nvPr/>
            </p14:nvContentPartPr>
            <p14:xfrm>
              <a:off x="3338513" y="5810250"/>
              <a:ext cx="7937" cy="17463"/>
            </p14:xfrm>
          </p:contentPart>
        </mc:Choice>
        <mc:Fallback xmlns="">
          <p:pic>
            <p:nvPicPr>
              <p:cNvPr id="419866" name="Ink 26"/>
              <p:cNvPicPr>
                <a:picLocks noRot="1" noChangeAspect="1" noEditPoints="1" noChangeArrowheads="1" noChangeShapeType="1"/>
              </p:cNvPicPr>
              <p:nvPr/>
            </p:nvPicPr>
            <p:blipFill>
              <a:blip r:embed="rId54"/>
              <a:stretch>
                <a:fillRect/>
              </a:stretch>
            </p:blipFill>
            <p:spPr>
              <a:xfrm>
                <a:off x="3328686" y="5800791"/>
                <a:ext cx="27213" cy="3456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19867" name="Ink 27"/>
              <p14:cNvContentPartPr>
                <a14:cpLocks xmlns:a14="http://schemas.microsoft.com/office/drawing/2010/main" noRot="1" noChangeAspect="1" noEditPoints="1" noChangeArrowheads="1" noChangeShapeType="1"/>
              </p14:cNvContentPartPr>
              <p14:nvPr/>
            </p14:nvContentPartPr>
            <p14:xfrm>
              <a:off x="2874963" y="5459413"/>
              <a:ext cx="1012825" cy="539750"/>
            </p14:xfrm>
          </p:contentPart>
        </mc:Choice>
        <mc:Fallback xmlns="">
          <p:pic>
            <p:nvPicPr>
              <p:cNvPr id="419867" name="Ink 27"/>
              <p:cNvPicPr>
                <a:picLocks noRot="1" noChangeAspect="1" noEditPoints="1" noChangeArrowheads="1" noChangeShapeType="1"/>
              </p:cNvPicPr>
              <p:nvPr/>
            </p:nvPicPr>
            <p:blipFill>
              <a:blip r:embed="rId56"/>
              <a:stretch>
                <a:fillRect/>
              </a:stretch>
            </p:blipFill>
            <p:spPr>
              <a:xfrm>
                <a:off x="2865255" y="5455463"/>
                <a:ext cx="1034038" cy="55088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19868" name="Ink 28"/>
              <p14:cNvContentPartPr>
                <a14:cpLocks xmlns:a14="http://schemas.microsoft.com/office/drawing/2010/main" noRot="1" noChangeAspect="1" noEditPoints="1" noChangeArrowheads="1" noChangeShapeType="1"/>
              </p14:cNvContentPartPr>
              <p14:nvPr/>
            </p14:nvContentPartPr>
            <p14:xfrm>
              <a:off x="4213225" y="5707063"/>
              <a:ext cx="163513" cy="130175"/>
            </p14:xfrm>
          </p:contentPart>
        </mc:Choice>
        <mc:Fallback xmlns="">
          <p:pic>
            <p:nvPicPr>
              <p:cNvPr id="419868" name="Ink 28"/>
              <p:cNvPicPr>
                <a:picLocks noRot="1" noChangeAspect="1" noEditPoints="1" noChangeArrowheads="1" noChangeShapeType="1"/>
              </p:cNvPicPr>
              <p:nvPr/>
            </p:nvPicPr>
            <p:blipFill>
              <a:blip r:embed="rId58"/>
              <a:stretch>
                <a:fillRect/>
              </a:stretch>
            </p:blipFill>
            <p:spPr>
              <a:xfrm>
                <a:off x="4203861" y="5696399"/>
                <a:ext cx="181161" cy="150768"/>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19869" name="Ink 29"/>
              <p14:cNvContentPartPr>
                <a14:cpLocks xmlns:a14="http://schemas.microsoft.com/office/drawing/2010/main" noRot="1" noChangeAspect="1" noEditPoints="1" noChangeArrowheads="1" noChangeShapeType="1"/>
              </p14:cNvContentPartPr>
              <p14:nvPr/>
            </p14:nvContentPartPr>
            <p14:xfrm>
              <a:off x="4573588" y="5459413"/>
              <a:ext cx="1998662" cy="506412"/>
            </p14:xfrm>
          </p:contentPart>
        </mc:Choice>
        <mc:Fallback xmlns="">
          <p:pic>
            <p:nvPicPr>
              <p:cNvPr id="419869" name="Ink 29"/>
              <p:cNvPicPr>
                <a:picLocks noRot="1" noChangeAspect="1" noEditPoints="1" noChangeArrowheads="1" noChangeShapeType="1"/>
              </p:cNvPicPr>
              <p:nvPr/>
            </p:nvPicPr>
            <p:blipFill>
              <a:blip r:embed="rId60"/>
              <a:stretch>
                <a:fillRect/>
              </a:stretch>
            </p:blipFill>
            <p:spPr>
              <a:xfrm>
                <a:off x="4563150" y="5450421"/>
                <a:ext cx="2020257" cy="52403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9870" name="Ink 30"/>
              <p14:cNvContentPartPr>
                <a14:cpLocks xmlns:a14="http://schemas.microsoft.com/office/drawing/2010/main" noRot="1" noChangeAspect="1" noEditPoints="1" noChangeArrowheads="1" noChangeShapeType="1"/>
              </p14:cNvContentPartPr>
              <p14:nvPr/>
            </p14:nvContentPartPr>
            <p14:xfrm>
              <a:off x="6915150" y="5338763"/>
              <a:ext cx="549275" cy="266700"/>
            </p14:xfrm>
          </p:contentPart>
        </mc:Choice>
        <mc:Fallback xmlns="">
          <p:pic>
            <p:nvPicPr>
              <p:cNvPr id="419870" name="Ink 30"/>
              <p:cNvPicPr>
                <a:picLocks noRot="1" noChangeAspect="1" noEditPoints="1" noChangeArrowheads="1" noChangeShapeType="1"/>
              </p:cNvPicPr>
              <p:nvPr/>
            </p:nvPicPr>
            <p:blipFill>
              <a:blip r:embed="rId62"/>
              <a:stretch>
                <a:fillRect/>
              </a:stretch>
            </p:blipFill>
            <p:spPr>
              <a:xfrm>
                <a:off x="6904359" y="5327296"/>
                <a:ext cx="564383" cy="29148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19871" name="Ink 31"/>
              <p14:cNvContentPartPr>
                <a14:cpLocks xmlns:a14="http://schemas.microsoft.com/office/drawing/2010/main" noRot="1" noChangeAspect="1" noEditPoints="1" noChangeArrowheads="1" noChangeShapeType="1"/>
              </p14:cNvContentPartPr>
              <p14:nvPr/>
            </p14:nvContentPartPr>
            <p14:xfrm>
              <a:off x="4298950" y="6154738"/>
              <a:ext cx="95250" cy="120650"/>
            </p14:xfrm>
          </p:contentPart>
        </mc:Choice>
        <mc:Fallback xmlns="">
          <p:pic>
            <p:nvPicPr>
              <p:cNvPr id="419871" name="Ink 31"/>
              <p:cNvPicPr>
                <a:picLocks noRot="1" noChangeAspect="1" noEditPoints="1" noChangeArrowheads="1" noChangeShapeType="1"/>
              </p:cNvPicPr>
              <p:nvPr/>
            </p:nvPicPr>
            <p:blipFill>
              <a:blip r:embed="rId64"/>
              <a:stretch>
                <a:fillRect/>
              </a:stretch>
            </p:blipFill>
            <p:spPr>
              <a:xfrm>
                <a:off x="4288285" y="6143803"/>
                <a:ext cx="114006" cy="14288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19872" name="Ink 32"/>
              <p14:cNvContentPartPr>
                <a14:cpLocks xmlns:a14="http://schemas.microsoft.com/office/drawing/2010/main" noRot="1" noChangeAspect="1" noEditPoints="1" noChangeArrowheads="1" noChangeShapeType="1"/>
              </p14:cNvContentPartPr>
              <p14:nvPr/>
            </p14:nvContentPartPr>
            <p14:xfrm>
              <a:off x="4633913" y="6008688"/>
              <a:ext cx="1244600" cy="514350"/>
            </p14:xfrm>
          </p:contentPart>
        </mc:Choice>
        <mc:Fallback xmlns="">
          <p:pic>
            <p:nvPicPr>
              <p:cNvPr id="419872" name="Ink 32"/>
              <p:cNvPicPr>
                <a:picLocks noRot="1" noChangeAspect="1" noEditPoints="1" noChangeArrowheads="1" noChangeShapeType="1"/>
              </p:cNvPicPr>
              <p:nvPr/>
            </p:nvPicPr>
            <p:blipFill>
              <a:blip r:embed="rId66"/>
              <a:stretch>
                <a:fillRect/>
              </a:stretch>
            </p:blipFill>
            <p:spPr>
              <a:xfrm>
                <a:off x="4622046" y="6003656"/>
                <a:ext cx="1269413" cy="53088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19873" name="Ink 33"/>
              <p14:cNvContentPartPr>
                <a14:cpLocks xmlns:a14="http://schemas.microsoft.com/office/drawing/2010/main" noRot="1" noChangeAspect="1" noEditPoints="1" noChangeArrowheads="1" noChangeShapeType="1"/>
              </p14:cNvContentPartPr>
              <p14:nvPr/>
            </p14:nvContentPartPr>
            <p14:xfrm>
              <a:off x="6203950" y="5948363"/>
              <a:ext cx="857250" cy="514350"/>
            </p14:xfrm>
          </p:contentPart>
        </mc:Choice>
        <mc:Fallback xmlns="">
          <p:pic>
            <p:nvPicPr>
              <p:cNvPr id="419873" name="Ink 33"/>
              <p:cNvPicPr>
                <a:picLocks noRot="1" noChangeAspect="1" noEditPoints="1" noChangeArrowheads="1" noChangeShapeType="1"/>
              </p:cNvPicPr>
              <p:nvPr/>
            </p:nvPicPr>
            <p:blipFill>
              <a:blip r:embed="rId68"/>
              <a:stretch>
                <a:fillRect/>
              </a:stretch>
            </p:blipFill>
            <p:spPr>
              <a:xfrm>
                <a:off x="6192128" y="5942975"/>
                <a:ext cx="881252" cy="523330"/>
              </a:xfrm>
              <a:prstGeom prst="rect">
                <a:avLst/>
              </a:prstGeom>
            </p:spPr>
          </p:pic>
        </mc:Fallback>
      </mc:AlternateContent>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53</a:t>
            </a:fld>
            <a:endParaRPr lang="en-US" dirty="0"/>
          </a:p>
        </p:txBody>
      </p:sp>
      <p:sp>
        <p:nvSpPr>
          <p:cNvPr id="4" name="TextBox 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5" name="Rectangle 4"/>
          <p:cNvSpPr/>
          <p:nvPr/>
        </p:nvSpPr>
        <p:spPr>
          <a:xfrm>
            <a:off x="186742" y="745626"/>
            <a:ext cx="8699680" cy="1754326"/>
          </a:xfrm>
          <a:prstGeom prst="rect">
            <a:avLst/>
          </a:prstGeom>
        </p:spPr>
        <p:txBody>
          <a:bodyPr wrap="square">
            <a:spAutoFit/>
          </a:bodyPr>
          <a:lstStyle/>
          <a:p>
            <a:pPr>
              <a:lnSpc>
                <a:spcPct val="150000"/>
              </a:lnSpc>
            </a:pPr>
            <a:r>
              <a:rPr lang="en-US" b="1" u="sng" dirty="0" smtClean="0">
                <a:solidFill>
                  <a:schemeClr val="bg1"/>
                </a:solidFill>
                <a:latin typeface="Times New Roman" pitchFamily="18" charset="0"/>
                <a:cs typeface="Times New Roman" pitchFamily="18" charset="0"/>
              </a:rPr>
              <a:t>Example:</a:t>
            </a:r>
          </a:p>
          <a:p>
            <a:pPr>
              <a:lnSpc>
                <a:spcPct val="150000"/>
              </a:lnSpc>
            </a:pPr>
            <a:r>
              <a:rPr lang="en-US" u="sng" dirty="0" smtClean="0">
                <a:solidFill>
                  <a:schemeClr val="bg1"/>
                </a:solidFill>
                <a:latin typeface="Times New Roman" pitchFamily="18" charset="0"/>
                <a:cs typeface="Times New Roman" pitchFamily="18" charset="0"/>
              </a:rPr>
              <a:t>Given</a:t>
            </a:r>
            <a:r>
              <a:rPr lang="en-US" dirty="0" smtClean="0">
                <a:solidFill>
                  <a:schemeClr val="bg1"/>
                </a:solidFill>
                <a:latin typeface="Times New Roman" pitchFamily="18" charset="0"/>
                <a:cs typeface="Times New Roman" pitchFamily="18" charset="0"/>
              </a:rPr>
              <a:t>:</a:t>
            </a:r>
          </a:p>
          <a:p>
            <a:pPr>
              <a:lnSpc>
                <a:spcPct val="150000"/>
              </a:lnSpc>
            </a:pPr>
            <a:r>
              <a:rPr lang="en-US" dirty="0" smtClean="0">
                <a:solidFill>
                  <a:schemeClr val="bg1"/>
                </a:solidFill>
                <a:latin typeface="Times New Roman" pitchFamily="18" charset="0"/>
                <a:cs typeface="Times New Roman" pitchFamily="18" charset="0"/>
              </a:rPr>
              <a:t>A 20 ft thick layer (double drainage) of saturated clay under a surcharge loading underwent 90% primary consolidation in 75 days.   </a:t>
            </a:r>
            <a:endParaRPr lang="en-US" dirty="0">
              <a:solidFill>
                <a:schemeClr val="bg1"/>
              </a:solidFill>
              <a:latin typeface="Times New Roman" pitchFamily="18" charset="0"/>
              <a:cs typeface="Times New Roman" pitchFamily="18" charset="0"/>
            </a:endParaRPr>
          </a:p>
        </p:txBody>
      </p:sp>
      <p:grpSp>
        <p:nvGrpSpPr>
          <p:cNvPr id="63" name="Group 62"/>
          <p:cNvGrpSpPr/>
          <p:nvPr/>
        </p:nvGrpSpPr>
        <p:grpSpPr>
          <a:xfrm>
            <a:off x="4862301" y="2324441"/>
            <a:ext cx="3730838" cy="2974210"/>
            <a:chOff x="4694876" y="3290356"/>
            <a:chExt cx="3730838" cy="2974210"/>
          </a:xfrm>
        </p:grpSpPr>
        <p:grpSp>
          <p:nvGrpSpPr>
            <p:cNvPr id="6" name="Group 5"/>
            <p:cNvGrpSpPr/>
            <p:nvPr/>
          </p:nvGrpSpPr>
          <p:grpSpPr>
            <a:xfrm>
              <a:off x="4694876" y="3290356"/>
              <a:ext cx="3730838" cy="2579032"/>
              <a:chOff x="3973660" y="3625209"/>
              <a:chExt cx="3730838" cy="2579032"/>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21000" contrast="47000"/>
                        </a14:imgEffect>
                      </a14:imgLayer>
                    </a14:imgProps>
                  </a:ext>
                  <a:ext uri="{28A0092B-C50C-407E-A947-70E740481C1C}">
                    <a14:useLocalDpi xmlns:a14="http://schemas.microsoft.com/office/drawing/2010/main" val="0"/>
                  </a:ext>
                </a:extLst>
              </a:blip>
              <a:srcRect l="7000" t="3" r="8002" b="30664"/>
              <a:stretch/>
            </p:blipFill>
            <p:spPr>
              <a:xfrm>
                <a:off x="3987898" y="3930725"/>
                <a:ext cx="3716324" cy="2273516"/>
              </a:xfrm>
              <a:prstGeom prst="rect">
                <a:avLst/>
              </a:prstGeom>
            </p:spPr>
          </p:pic>
          <p:grpSp>
            <p:nvGrpSpPr>
              <p:cNvPr id="8" name="Group 10"/>
              <p:cNvGrpSpPr/>
              <p:nvPr/>
            </p:nvGrpSpPr>
            <p:grpSpPr>
              <a:xfrm>
                <a:off x="4030408" y="3930725"/>
                <a:ext cx="3674090" cy="335850"/>
                <a:chOff x="940810" y="652461"/>
                <a:chExt cx="7497618" cy="188923"/>
              </a:xfrm>
            </p:grpSpPr>
            <p:cxnSp>
              <p:nvCxnSpPr>
                <p:cNvPr id="23" name="Straight Arrow Connector 22"/>
                <p:cNvCxnSpPr/>
                <p:nvPr/>
              </p:nvCxnSpPr>
              <p:spPr bwMode="auto">
                <a:xfrm rot="5400000">
                  <a:off x="84883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rot="5400000">
                  <a:off x="1052480"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12412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rot="5400000">
                  <a:off x="45655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rot="5400000">
                  <a:off x="47691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rot="5400000">
                  <a:off x="49578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rot="5400000">
                  <a:off x="51615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rot="5400000">
                  <a:off x="53552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bwMode="auto">
                <a:xfrm rot="5400000">
                  <a:off x="55588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bwMode="auto">
                <a:xfrm rot="5400000">
                  <a:off x="57476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rot="5400000">
                  <a:off x="59512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5400000">
                  <a:off x="29910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rot="5400000">
                  <a:off x="3194673"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bwMode="auto">
                <a:xfrm rot="5400000">
                  <a:off x="33834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bwMode="auto">
                <a:xfrm rot="5400000">
                  <a:off x="358706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rot="5400000">
                  <a:off x="378077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auto">
                <a:xfrm rot="5400000">
                  <a:off x="398442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bwMode="auto">
                <a:xfrm rot="5400000">
                  <a:off x="41731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5400000">
                  <a:off x="43768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13918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auto">
                <a:xfrm rot="5400000">
                  <a:off x="1595546"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rot="5400000">
                  <a:off x="17842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198793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218165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238529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2574045"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277769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auto">
                <a:xfrm rot="5400000">
                  <a:off x="61570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rot="5400000">
                  <a:off x="674990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bwMode="auto">
                <a:xfrm rot="5400000">
                  <a:off x="6953548"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5400000">
                  <a:off x="7142294"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auto">
                <a:xfrm rot="5400000">
                  <a:off x="7345941"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rot="5400000">
                  <a:off x="753965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auto">
                <a:xfrm rot="5400000">
                  <a:off x="7743299"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rot="5400000">
                  <a:off x="7932045"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rot="5400000">
                  <a:off x="8135692" y="744439"/>
                  <a:ext cx="188923"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bwMode="auto">
                <a:xfrm rot="5400000">
                  <a:off x="6357572"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bwMode="auto">
                <a:xfrm rot="5400000">
                  <a:off x="6561219"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bwMode="auto">
                <a:xfrm rot="5400000">
                  <a:off x="8341484" y="744439"/>
                  <a:ext cx="188922" cy="4967"/>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5692285" y="3625209"/>
                <a:ext cx="433132" cy="338554"/>
              </a:xfrm>
              <a:prstGeom prst="rect">
                <a:avLst/>
              </a:prstGeom>
              <a:noFill/>
            </p:spPr>
            <p:txBody>
              <a:bodyPr wrap="none" rtlCol="0">
                <a:spAutoFit/>
              </a:bodyPr>
              <a:lstStyle/>
              <a:p>
                <a:r>
                  <a:rPr lang="en-US" sz="1600" i="1" dirty="0" smtClean="0">
                    <a:solidFill>
                      <a:srgbClr val="007635"/>
                    </a:solidFill>
                    <a:latin typeface="Symbol" pitchFamily="18" charset="2"/>
                    <a:cs typeface="Times New Roman" pitchFamily="18" charset="0"/>
                  </a:rPr>
                  <a:t>Ds</a:t>
                </a:r>
                <a:endParaRPr lang="en-US" sz="1600" i="1" baseline="-25000" dirty="0">
                  <a:solidFill>
                    <a:srgbClr val="007635"/>
                  </a:solidFill>
                  <a:latin typeface="Times New Roman" pitchFamily="18" charset="0"/>
                  <a:cs typeface="Times New Roman" pitchFamily="18" charset="0"/>
                </a:endParaRPr>
              </a:p>
            </p:txBody>
          </p:sp>
          <p:cxnSp>
            <p:nvCxnSpPr>
              <p:cNvPr id="10" name="Straight Connector 9"/>
              <p:cNvCxnSpPr/>
              <p:nvPr/>
            </p:nvCxnSpPr>
            <p:spPr>
              <a:xfrm>
                <a:off x="3973660" y="4441340"/>
                <a:ext cx="3728128"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1" name="Group 28"/>
              <p:cNvGrpSpPr>
                <a:grpSpLocks/>
              </p:cNvGrpSpPr>
              <p:nvPr/>
            </p:nvGrpSpPr>
            <p:grpSpPr bwMode="auto">
              <a:xfrm>
                <a:off x="6323116" y="4488350"/>
                <a:ext cx="257927" cy="228600"/>
                <a:chOff x="788634" y="197472"/>
                <a:chExt cx="533400" cy="228600"/>
              </a:xfrm>
            </p:grpSpPr>
            <p:cxnSp>
              <p:nvCxnSpPr>
                <p:cNvPr id="19" name="Straight Connector 18"/>
                <p:cNvCxnSpPr/>
                <p:nvPr/>
              </p:nvCxnSpPr>
              <p:spPr>
                <a:xfrm>
                  <a:off x="788634" y="197472"/>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63643" y="273672"/>
                  <a:ext cx="3833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41432" y="349872"/>
                  <a:ext cx="2278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16440" y="426072"/>
                  <a:ext cx="777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29"/>
              <p:cNvSpPr txBox="1">
                <a:spLocks noChangeArrowheads="1"/>
              </p:cNvSpPr>
              <p:nvPr/>
            </p:nvSpPr>
            <p:spPr bwMode="auto">
              <a:xfrm>
                <a:off x="6252470" y="4259977"/>
                <a:ext cx="431015" cy="276999"/>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W.T.</a:t>
                </a:r>
              </a:p>
            </p:txBody>
          </p:sp>
          <p:sp>
            <p:nvSpPr>
              <p:cNvPr id="13" name="TextBox 29"/>
              <p:cNvSpPr txBox="1">
                <a:spLocks noChangeArrowheads="1"/>
              </p:cNvSpPr>
              <p:nvPr/>
            </p:nvSpPr>
            <p:spPr bwMode="auto">
              <a:xfrm>
                <a:off x="5179842" y="4200876"/>
                <a:ext cx="500815" cy="286490"/>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Sand</a:t>
                </a:r>
                <a:endParaRPr lang="en-US" sz="1200" dirty="0">
                  <a:solidFill>
                    <a:schemeClr val="bg1"/>
                  </a:solidFill>
                  <a:latin typeface="Calibri" pitchFamily="34" charset="0"/>
                </a:endParaRPr>
              </a:p>
            </p:txBody>
          </p:sp>
          <p:sp>
            <p:nvSpPr>
              <p:cNvPr id="14" name="TextBox 29"/>
              <p:cNvSpPr txBox="1">
                <a:spLocks noChangeArrowheads="1"/>
              </p:cNvSpPr>
              <p:nvPr/>
            </p:nvSpPr>
            <p:spPr bwMode="auto">
              <a:xfrm>
                <a:off x="4091915" y="5017307"/>
                <a:ext cx="441468" cy="276999"/>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Clay</a:t>
                </a:r>
                <a:endParaRPr lang="en-US" sz="1200" dirty="0">
                  <a:solidFill>
                    <a:schemeClr val="bg1"/>
                  </a:solidFill>
                  <a:latin typeface="Calibri" pitchFamily="34" charset="0"/>
                </a:endParaRPr>
              </a:p>
            </p:txBody>
          </p:sp>
          <p:cxnSp>
            <p:nvCxnSpPr>
              <p:cNvPr id="15" name="Straight Arrow Connector 14"/>
              <p:cNvCxnSpPr/>
              <p:nvPr/>
            </p:nvCxnSpPr>
            <p:spPr>
              <a:xfrm flipH="1">
                <a:off x="4991005" y="4602544"/>
                <a:ext cx="1217" cy="1233212"/>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29"/>
              <p:cNvSpPr txBox="1">
                <a:spLocks noChangeArrowheads="1"/>
              </p:cNvSpPr>
              <p:nvPr/>
            </p:nvSpPr>
            <p:spPr bwMode="auto">
              <a:xfrm>
                <a:off x="4986383" y="5022760"/>
                <a:ext cx="1375780" cy="369332"/>
              </a:xfrm>
              <a:prstGeom prst="rect">
                <a:avLst/>
              </a:prstGeom>
              <a:noFill/>
              <a:ln w="9525">
                <a:noFill/>
                <a:miter lim="800000"/>
                <a:headEnd/>
                <a:tailEnd/>
              </a:ln>
            </p:spPr>
            <p:txBody>
              <a:bodyPr wrap="square">
                <a:spAutoFit/>
              </a:bodyPr>
              <a:lstStyle/>
              <a:p>
                <a:r>
                  <a:rPr lang="en-US"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 = 20 ft</a:t>
                </a:r>
                <a:endParaRPr lang="en-US"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62" name="Rectangle 61"/>
            <p:cNvSpPr/>
            <p:nvPr/>
          </p:nvSpPr>
          <p:spPr>
            <a:xfrm>
              <a:off x="6321230" y="5895234"/>
              <a:ext cx="659155"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Field</a:t>
              </a:r>
              <a:endParaRPr lang="en-US" dirty="0"/>
            </a:p>
          </p:txBody>
        </p:sp>
      </p:grpSp>
      <p:sp>
        <p:nvSpPr>
          <p:cNvPr id="64" name="TextBox 29"/>
          <p:cNvSpPr txBox="1">
            <a:spLocks noChangeArrowheads="1"/>
          </p:cNvSpPr>
          <p:nvPr/>
        </p:nvSpPr>
        <p:spPr bwMode="auto">
          <a:xfrm>
            <a:off x="6362550" y="4585093"/>
            <a:ext cx="500815" cy="286490"/>
          </a:xfrm>
          <a:prstGeom prst="rect">
            <a:avLst/>
          </a:prstGeom>
          <a:noFill/>
          <a:ln w="9525">
            <a:noFill/>
            <a:miter lim="800000"/>
            <a:headEnd/>
            <a:tailEnd/>
          </a:ln>
        </p:spPr>
        <p:txBody>
          <a:bodyPr wrap="none">
            <a:spAutoFit/>
          </a:bodyPr>
          <a:lstStyle/>
          <a:p>
            <a:r>
              <a:rPr lang="en-US" sz="1200" dirty="0" smtClean="0">
                <a:solidFill>
                  <a:schemeClr val="bg1"/>
                </a:solidFill>
                <a:latin typeface="Calibri" pitchFamily="34" charset="0"/>
              </a:rPr>
              <a:t>Sand</a:t>
            </a:r>
            <a:endParaRPr lang="en-US" sz="1200" dirty="0">
              <a:solidFill>
                <a:schemeClr val="bg1"/>
              </a:solidFill>
              <a:latin typeface="Calibri" pitchFamily="34" charset="0"/>
            </a:endParaRPr>
          </a:p>
        </p:txBody>
      </p:sp>
      <p:sp>
        <p:nvSpPr>
          <p:cNvPr id="65" name="Rectangle 64"/>
          <p:cNvSpPr/>
          <p:nvPr/>
        </p:nvSpPr>
        <p:spPr>
          <a:xfrm>
            <a:off x="173865" y="2516576"/>
            <a:ext cx="4572000" cy="1569660"/>
          </a:xfrm>
          <a:prstGeom prst="rect">
            <a:avLst/>
          </a:prstGeom>
        </p:spPr>
        <p:txBody>
          <a:bodyPr>
            <a:spAutoFit/>
          </a:bodyPr>
          <a:lstStyle/>
          <a:p>
            <a:pPr>
              <a:lnSpc>
                <a:spcPct val="150000"/>
              </a:lnSpc>
            </a:pPr>
            <a:r>
              <a:rPr lang="en-US" b="1" u="sng" dirty="0" smtClean="0">
                <a:solidFill>
                  <a:schemeClr val="bg1"/>
                </a:solidFill>
                <a:latin typeface="Times New Roman" pitchFamily="18" charset="0"/>
                <a:cs typeface="Times New Roman" pitchFamily="18" charset="0"/>
              </a:rPr>
              <a:t>Find</a:t>
            </a:r>
            <a:r>
              <a:rPr lang="en-US" dirty="0" smtClean="0">
                <a:solidFill>
                  <a:schemeClr val="bg1"/>
                </a:solidFill>
                <a:latin typeface="Times New Roman" pitchFamily="18" charset="0"/>
                <a:cs typeface="Times New Roman" pitchFamily="18" charset="0"/>
              </a:rPr>
              <a:t>:</a:t>
            </a:r>
          </a:p>
          <a:p>
            <a:pPr>
              <a:lnSpc>
                <a:spcPct val="150000"/>
              </a:lnSpc>
            </a:pPr>
            <a:r>
              <a:rPr lang="en-US" dirty="0" smtClean="0">
                <a:solidFill>
                  <a:schemeClr val="bg1"/>
                </a:solidFill>
                <a:latin typeface="Times New Roman" pitchFamily="18" charset="0"/>
                <a:cs typeface="Times New Roman" pitchFamily="18" charset="0"/>
              </a:rPr>
              <a:t>The coefficient of consolidation  (</a:t>
            </a:r>
            <a:r>
              <a:rPr lang="en-US" sz="2800" i="1" dirty="0" smtClean="0">
                <a:solidFill>
                  <a:schemeClr val="bg1"/>
                </a:solidFill>
                <a:latin typeface="Times New Roman" pitchFamily="18" charset="0"/>
                <a:cs typeface="Times New Roman" pitchFamily="18" charset="0"/>
              </a:rPr>
              <a:t>c</a:t>
            </a:r>
            <a:r>
              <a:rPr lang="en-US" sz="2800" i="1" baseline="-25000" dirty="0" smtClean="0">
                <a:solidFill>
                  <a:schemeClr val="bg1"/>
                </a:solidFill>
                <a:latin typeface="Times New Roman" pitchFamily="18" charset="0"/>
                <a:cs typeface="Times New Roman" pitchFamily="18" charset="0"/>
              </a:rPr>
              <a:t>v</a:t>
            </a:r>
            <a:r>
              <a:rPr lang="en-US" dirty="0" smtClean="0">
                <a:solidFill>
                  <a:schemeClr val="bg1"/>
                </a:solidFill>
                <a:latin typeface="Times New Roman" pitchFamily="18" charset="0"/>
                <a:cs typeface="Times New Roman" pitchFamily="18" charset="0"/>
              </a:rPr>
              <a:t>)of clay for the pressure range.</a:t>
            </a:r>
            <a:endParaRPr lang="en-US"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5">
            <p14:nvContentPartPr>
              <p14:cNvPr id="418817" name="Ink 1"/>
              <p14:cNvContentPartPr>
                <a14:cpLocks xmlns:a14="http://schemas.microsoft.com/office/drawing/2010/main" noRot="1" noChangeAspect="1" noEditPoints="1" noChangeArrowheads="1" noChangeShapeType="1"/>
              </p14:cNvContentPartPr>
              <p14:nvPr/>
            </p14:nvContentPartPr>
            <p14:xfrm>
              <a:off x="6297613" y="4102100"/>
              <a:ext cx="334962" cy="112713"/>
            </p14:xfrm>
          </p:contentPart>
        </mc:Choice>
        <mc:Fallback xmlns="">
          <p:pic>
            <p:nvPicPr>
              <p:cNvPr id="418817" name="Ink 1"/>
              <p:cNvPicPr>
                <a:picLocks noRot="1" noChangeAspect="1" noEditPoints="1" noChangeArrowheads="1" noChangeShapeType="1"/>
              </p:cNvPicPr>
              <p:nvPr/>
            </p:nvPicPr>
            <p:blipFill>
              <a:blip r:embed="rId6"/>
              <a:stretch>
                <a:fillRect/>
              </a:stretch>
            </p:blipFill>
            <p:spPr>
              <a:xfrm>
                <a:off x="6287157" y="4095448"/>
                <a:ext cx="354793" cy="12601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8818" name="Ink 2"/>
              <p14:cNvContentPartPr>
                <a14:cpLocks xmlns:a14="http://schemas.microsoft.com/office/drawing/2010/main" noRot="1" noChangeAspect="1" noEditPoints="1" noChangeArrowheads="1" noChangeShapeType="1"/>
              </p14:cNvContentPartPr>
              <p14:nvPr/>
            </p14:nvContentPartPr>
            <p14:xfrm>
              <a:off x="4770438" y="428625"/>
              <a:ext cx="1912937" cy="1073150"/>
            </p14:xfrm>
          </p:contentPart>
        </mc:Choice>
        <mc:Fallback xmlns="">
          <p:pic>
            <p:nvPicPr>
              <p:cNvPr id="418818" name="Ink 2"/>
              <p:cNvPicPr>
                <a:picLocks noRot="1" noChangeAspect="1" noEditPoints="1" noChangeArrowheads="1" noChangeShapeType="1"/>
              </p:cNvPicPr>
              <p:nvPr/>
            </p:nvPicPr>
            <p:blipFill>
              <a:blip r:embed="rId8"/>
              <a:stretch>
                <a:fillRect/>
              </a:stretch>
            </p:blipFill>
            <p:spPr>
              <a:xfrm>
                <a:off x="4759573" y="417094"/>
                <a:ext cx="1934305" cy="109765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8819" name="Ink 3"/>
              <p14:cNvContentPartPr>
                <a14:cpLocks xmlns:a14="http://schemas.microsoft.com/office/drawing/2010/main" noRot="1" noChangeAspect="1" noEditPoints="1" noChangeArrowheads="1" noChangeShapeType="1"/>
              </p14:cNvContentPartPr>
              <p14:nvPr/>
            </p14:nvContentPartPr>
            <p14:xfrm>
              <a:off x="6915150" y="2017713"/>
              <a:ext cx="1665288" cy="33337"/>
            </p14:xfrm>
          </p:contentPart>
        </mc:Choice>
        <mc:Fallback xmlns="">
          <p:pic>
            <p:nvPicPr>
              <p:cNvPr id="418819" name="Ink 3"/>
              <p:cNvPicPr>
                <a:picLocks noRot="1" noChangeAspect="1" noEditPoints="1" noChangeArrowheads="1" noChangeShapeType="1"/>
              </p:cNvPicPr>
              <p:nvPr/>
            </p:nvPicPr>
            <p:blipFill>
              <a:blip r:embed="rId10"/>
              <a:stretch>
                <a:fillRect/>
              </a:stretch>
            </p:blipFill>
            <p:spPr>
              <a:xfrm>
                <a:off x="6910905" y="2016522"/>
                <a:ext cx="1678729" cy="3895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8820" name="Ink 4"/>
              <p14:cNvContentPartPr>
                <a14:cpLocks xmlns:a14="http://schemas.microsoft.com/office/drawing/2010/main" noRot="1" noChangeAspect="1" noEditPoints="1" noChangeArrowheads="1" noChangeShapeType="1"/>
              </p14:cNvContentPartPr>
              <p14:nvPr/>
            </p14:nvContentPartPr>
            <p14:xfrm>
              <a:off x="7815263" y="3124200"/>
              <a:ext cx="266700" cy="1347788"/>
            </p14:xfrm>
          </p:contentPart>
        </mc:Choice>
        <mc:Fallback xmlns="">
          <p:pic>
            <p:nvPicPr>
              <p:cNvPr id="418820" name="Ink 4"/>
              <p:cNvPicPr>
                <a:picLocks noRot="1" noChangeAspect="1" noEditPoints="1" noChangeArrowheads="1" noChangeShapeType="1"/>
              </p:cNvPicPr>
              <p:nvPr/>
            </p:nvPicPr>
            <p:blipFill>
              <a:blip r:embed="rId12"/>
              <a:stretch>
                <a:fillRect/>
              </a:stretch>
            </p:blipFill>
            <p:spPr>
              <a:xfrm>
                <a:off x="7804090" y="3113040"/>
                <a:ext cx="280756" cy="136902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8821" name="Ink 5"/>
              <p14:cNvContentPartPr>
                <a14:cpLocks xmlns:a14="http://schemas.microsoft.com/office/drawing/2010/main" noRot="1" noChangeAspect="1" noEditPoints="1" noChangeArrowheads="1" noChangeShapeType="1"/>
              </p14:cNvContentPartPr>
              <p14:nvPr/>
            </p14:nvContentPartPr>
            <p14:xfrm>
              <a:off x="103188" y="1965325"/>
              <a:ext cx="669925" cy="627063"/>
            </p14:xfrm>
          </p:contentPart>
        </mc:Choice>
        <mc:Fallback xmlns="">
          <p:pic>
            <p:nvPicPr>
              <p:cNvPr id="418821" name="Ink 5"/>
              <p:cNvPicPr>
                <a:picLocks noRot="1" noChangeAspect="1" noEditPoints="1" noChangeArrowheads="1" noChangeShapeType="1"/>
              </p:cNvPicPr>
              <p:nvPr/>
            </p:nvPicPr>
            <p:blipFill>
              <a:blip r:embed="rId14"/>
              <a:stretch>
                <a:fillRect/>
              </a:stretch>
            </p:blipFill>
            <p:spPr>
              <a:xfrm>
                <a:off x="90222" y="1951270"/>
                <a:ext cx="695858" cy="65481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8822" name="Ink 6"/>
              <p14:cNvContentPartPr>
                <a14:cpLocks xmlns:a14="http://schemas.microsoft.com/office/drawing/2010/main" noRot="1" noChangeAspect="1" noEditPoints="1" noChangeArrowheads="1" noChangeShapeType="1"/>
              </p14:cNvContentPartPr>
              <p14:nvPr/>
            </p14:nvContentPartPr>
            <p14:xfrm>
              <a:off x="2994025" y="2386013"/>
              <a:ext cx="850900" cy="68262"/>
            </p14:xfrm>
          </p:contentPart>
        </mc:Choice>
        <mc:Fallback xmlns="">
          <p:pic>
            <p:nvPicPr>
              <p:cNvPr id="418822" name="Ink 6"/>
              <p:cNvPicPr>
                <a:picLocks noRot="1" noChangeAspect="1" noEditPoints="1" noChangeArrowheads="1" noChangeShapeType="1"/>
              </p:cNvPicPr>
              <p:nvPr/>
            </p:nvPicPr>
            <p:blipFill>
              <a:blip r:embed="rId16"/>
              <a:stretch>
                <a:fillRect/>
              </a:stretch>
            </p:blipFill>
            <p:spPr>
              <a:xfrm>
                <a:off x="2985353" y="2375483"/>
                <a:ext cx="870050" cy="8532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8823" name="Ink 7"/>
              <p14:cNvContentPartPr>
                <a14:cpLocks xmlns:a14="http://schemas.microsoft.com/office/drawing/2010/main" noRot="1" noChangeAspect="1" noEditPoints="1" noChangeArrowheads="1" noChangeShapeType="1"/>
              </p14:cNvContentPartPr>
              <p14:nvPr/>
            </p14:nvContentPartPr>
            <p14:xfrm>
              <a:off x="369888" y="3956050"/>
              <a:ext cx="3311525" cy="601663"/>
            </p14:xfrm>
          </p:contentPart>
        </mc:Choice>
        <mc:Fallback xmlns="">
          <p:pic>
            <p:nvPicPr>
              <p:cNvPr id="418823" name="Ink 7"/>
              <p:cNvPicPr>
                <a:picLocks noRot="1" noChangeAspect="1" noEditPoints="1" noChangeArrowheads="1" noChangeShapeType="1"/>
              </p:cNvPicPr>
              <p:nvPr/>
            </p:nvPicPr>
            <p:blipFill>
              <a:blip r:embed="rId18"/>
              <a:stretch>
                <a:fillRect/>
              </a:stretch>
            </p:blipFill>
            <p:spPr>
              <a:xfrm>
                <a:off x="360172" y="3943515"/>
                <a:ext cx="3329159" cy="62315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8824" name="Ink 8"/>
              <p14:cNvContentPartPr>
                <a14:cpLocks xmlns:a14="http://schemas.microsoft.com/office/drawing/2010/main" noRot="1" noChangeAspect="1" noEditPoints="1" noChangeArrowheads="1" noChangeShapeType="1"/>
              </p14:cNvContentPartPr>
              <p14:nvPr/>
            </p14:nvContentPartPr>
            <p14:xfrm>
              <a:off x="334963" y="4789488"/>
              <a:ext cx="669925" cy="446087"/>
            </p14:xfrm>
          </p:contentPart>
        </mc:Choice>
        <mc:Fallback xmlns="">
          <p:pic>
            <p:nvPicPr>
              <p:cNvPr id="418824" name="Ink 8"/>
              <p:cNvPicPr>
                <a:picLocks noRot="1" noChangeAspect="1" noEditPoints="1" noChangeArrowheads="1" noChangeShapeType="1"/>
              </p:cNvPicPr>
              <p:nvPr/>
            </p:nvPicPr>
            <p:blipFill>
              <a:blip r:embed="rId20"/>
              <a:stretch>
                <a:fillRect/>
              </a:stretch>
            </p:blipFill>
            <p:spPr>
              <a:xfrm>
                <a:off x="325598" y="4779399"/>
                <a:ext cx="689374" cy="46770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8825" name="Ink 9"/>
              <p14:cNvContentPartPr>
                <a14:cpLocks xmlns:a14="http://schemas.microsoft.com/office/drawing/2010/main" noRot="1" noChangeAspect="1" noEditPoints="1" noChangeArrowheads="1" noChangeShapeType="1"/>
              </p14:cNvContentPartPr>
              <p14:nvPr/>
            </p14:nvContentPartPr>
            <p14:xfrm>
              <a:off x="1236663" y="4721225"/>
              <a:ext cx="960437" cy="377825"/>
            </p14:xfrm>
          </p:contentPart>
        </mc:Choice>
        <mc:Fallback xmlns="">
          <p:pic>
            <p:nvPicPr>
              <p:cNvPr id="418825" name="Ink 9"/>
              <p:cNvPicPr>
                <a:picLocks noRot="1" noChangeAspect="1" noEditPoints="1" noChangeArrowheads="1" noChangeShapeType="1"/>
              </p:cNvPicPr>
              <p:nvPr/>
            </p:nvPicPr>
            <p:blipFill>
              <a:blip r:embed="rId22"/>
              <a:stretch>
                <a:fillRect/>
              </a:stretch>
            </p:blipFill>
            <p:spPr>
              <a:xfrm>
                <a:off x="1227342" y="4709373"/>
                <a:ext cx="982306" cy="39865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8826" name="Ink 10"/>
              <p14:cNvContentPartPr>
                <a14:cpLocks xmlns:a14="http://schemas.microsoft.com/office/drawing/2010/main" noRot="1" noChangeAspect="1" noEditPoints="1" noChangeArrowheads="1" noChangeShapeType="1"/>
              </p14:cNvContentPartPr>
              <p14:nvPr/>
            </p14:nvContentPartPr>
            <p14:xfrm>
              <a:off x="2376488" y="4824413"/>
              <a:ext cx="130175" cy="128587"/>
            </p14:xfrm>
          </p:contentPart>
        </mc:Choice>
        <mc:Fallback xmlns="">
          <p:pic>
            <p:nvPicPr>
              <p:cNvPr id="418826" name="Ink 10"/>
              <p:cNvPicPr>
                <a:picLocks noRot="1" noChangeAspect="1" noEditPoints="1" noChangeArrowheads="1" noChangeShapeType="1"/>
              </p:cNvPicPr>
              <p:nvPr/>
            </p:nvPicPr>
            <p:blipFill>
              <a:blip r:embed="rId24"/>
              <a:stretch>
                <a:fillRect/>
              </a:stretch>
            </p:blipFill>
            <p:spPr>
              <a:xfrm>
                <a:off x="2369943" y="4813278"/>
                <a:ext cx="140720" cy="14654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8827" name="Ink 11"/>
              <p14:cNvContentPartPr>
                <a14:cpLocks xmlns:a14="http://schemas.microsoft.com/office/drawing/2010/main" noRot="1" noChangeAspect="1" noEditPoints="1" noChangeArrowheads="1" noChangeShapeType="1"/>
              </p14:cNvContentPartPr>
              <p14:nvPr/>
            </p14:nvContentPartPr>
            <p14:xfrm>
              <a:off x="2754313" y="4506913"/>
              <a:ext cx="463550" cy="239712"/>
            </p14:xfrm>
          </p:contentPart>
        </mc:Choice>
        <mc:Fallback xmlns="">
          <p:pic>
            <p:nvPicPr>
              <p:cNvPr id="418827" name="Ink 11"/>
              <p:cNvPicPr>
                <a:picLocks noRot="1" noChangeAspect="1" noEditPoints="1" noChangeArrowheads="1" noChangeShapeType="1"/>
              </p:cNvPicPr>
              <p:nvPr/>
            </p:nvPicPr>
            <p:blipFill>
              <a:blip r:embed="rId26"/>
              <a:stretch>
                <a:fillRect/>
              </a:stretch>
            </p:blipFill>
            <p:spPr>
              <a:xfrm>
                <a:off x="2743182" y="4499671"/>
                <a:ext cx="482939" cy="2581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8828" name="Ink 12"/>
              <p14:cNvContentPartPr>
                <a14:cpLocks xmlns:a14="http://schemas.microsoft.com/office/drawing/2010/main" noRot="1" noChangeAspect="1" noEditPoints="1" noChangeArrowheads="1" noChangeShapeType="1"/>
              </p14:cNvContentPartPr>
              <p14:nvPr/>
            </p14:nvContentPartPr>
            <p14:xfrm>
              <a:off x="3371850" y="4300538"/>
              <a:ext cx="1862138" cy="377825"/>
            </p14:xfrm>
          </p:contentPart>
        </mc:Choice>
        <mc:Fallback xmlns="">
          <p:pic>
            <p:nvPicPr>
              <p:cNvPr id="418828" name="Ink 12"/>
              <p:cNvPicPr>
                <a:picLocks noRot="1" noChangeAspect="1" noEditPoints="1" noChangeArrowheads="1" noChangeShapeType="1"/>
              </p:cNvPicPr>
              <p:nvPr/>
            </p:nvPicPr>
            <p:blipFill>
              <a:blip r:embed="rId28"/>
              <a:stretch>
                <a:fillRect/>
              </a:stretch>
            </p:blipFill>
            <p:spPr>
              <a:xfrm>
                <a:off x="3363216" y="4296580"/>
                <a:ext cx="1884084" cy="39221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8829" name="Ink 13"/>
              <p14:cNvContentPartPr>
                <a14:cpLocks xmlns:a14="http://schemas.microsoft.com/office/drawing/2010/main" noRot="1" noChangeAspect="1" noEditPoints="1" noChangeArrowheads="1" noChangeShapeType="1"/>
              </p14:cNvContentPartPr>
              <p14:nvPr/>
            </p14:nvContentPartPr>
            <p14:xfrm>
              <a:off x="3028950" y="4978400"/>
              <a:ext cx="1355725" cy="592138"/>
            </p14:xfrm>
          </p:contentPart>
        </mc:Choice>
        <mc:Fallback xmlns="">
          <p:pic>
            <p:nvPicPr>
              <p:cNvPr id="418829" name="Ink 13"/>
              <p:cNvPicPr>
                <a:picLocks noRot="1" noChangeAspect="1" noEditPoints="1" noChangeArrowheads="1" noChangeShapeType="1"/>
              </p:cNvPicPr>
              <p:nvPr/>
            </p:nvPicPr>
            <p:blipFill>
              <a:blip r:embed="rId30"/>
              <a:stretch>
                <a:fillRect/>
              </a:stretch>
            </p:blipFill>
            <p:spPr>
              <a:xfrm>
                <a:off x="3017761" y="4966881"/>
                <a:ext cx="1374494" cy="61121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8830" name="Ink 14"/>
              <p14:cNvContentPartPr>
                <a14:cpLocks xmlns:a14="http://schemas.microsoft.com/office/drawing/2010/main" noRot="1" noChangeAspect="1" noEditPoints="1" noChangeArrowheads="1" noChangeShapeType="1"/>
              </p14:cNvContentPartPr>
              <p14:nvPr/>
            </p14:nvContentPartPr>
            <p14:xfrm>
              <a:off x="3689350" y="6127750"/>
              <a:ext cx="471488" cy="215900"/>
            </p14:xfrm>
          </p:contentPart>
        </mc:Choice>
        <mc:Fallback xmlns="">
          <p:pic>
            <p:nvPicPr>
              <p:cNvPr id="418830" name="Ink 14"/>
              <p:cNvPicPr>
                <a:picLocks noRot="1" noChangeAspect="1" noEditPoints="1" noChangeArrowheads="1" noChangeShapeType="1"/>
              </p:cNvPicPr>
              <p:nvPr/>
            </p:nvPicPr>
            <p:blipFill>
              <a:blip r:embed="rId32"/>
              <a:stretch>
                <a:fillRect/>
              </a:stretch>
            </p:blipFill>
            <p:spPr>
              <a:xfrm>
                <a:off x="3677833" y="6117590"/>
                <a:ext cx="489844" cy="23440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8831" name="Ink 15"/>
              <p14:cNvContentPartPr>
                <a14:cpLocks xmlns:a14="http://schemas.microsoft.com/office/drawing/2010/main" noRot="1" noChangeAspect="1" noEditPoints="1" noChangeArrowheads="1" noChangeShapeType="1"/>
              </p14:cNvContentPartPr>
              <p14:nvPr/>
            </p14:nvContentPartPr>
            <p14:xfrm>
              <a:off x="773113" y="5578475"/>
              <a:ext cx="3465512" cy="455613"/>
            </p14:xfrm>
          </p:contentPart>
        </mc:Choice>
        <mc:Fallback xmlns="">
          <p:pic>
            <p:nvPicPr>
              <p:cNvPr id="418831" name="Ink 15"/>
              <p:cNvPicPr>
                <a:picLocks noRot="1" noChangeAspect="1" noEditPoints="1" noChangeArrowheads="1" noChangeShapeType="1"/>
              </p:cNvPicPr>
              <p:nvPr/>
            </p:nvPicPr>
            <p:blipFill>
              <a:blip r:embed="rId34"/>
              <a:stretch>
                <a:fillRect/>
              </a:stretch>
            </p:blipFill>
            <p:spPr>
              <a:xfrm>
                <a:off x="761596" y="5568735"/>
                <a:ext cx="3484947" cy="47653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8832" name="Ink 16"/>
              <p14:cNvContentPartPr>
                <a14:cpLocks xmlns:a14="http://schemas.microsoft.com/office/drawing/2010/main" noRot="1" noChangeAspect="1" noEditPoints="1" noChangeArrowheads="1" noChangeShapeType="1"/>
              </p14:cNvContentPartPr>
              <p14:nvPr/>
            </p14:nvContentPartPr>
            <p14:xfrm>
              <a:off x="4256088" y="6248400"/>
              <a:ext cx="9525" cy="1588"/>
            </p14:xfrm>
          </p:contentPart>
        </mc:Choice>
        <mc:Fallback xmlns="">
          <p:pic>
            <p:nvPicPr>
              <p:cNvPr id="418832" name="Ink 16"/>
              <p:cNvPicPr>
                <a:picLocks noRot="1" noChangeAspect="1" noEditPoints="1" noChangeArrowheads="1" noChangeShapeType="1"/>
              </p:cNvPicPr>
              <p:nvPr/>
            </p:nvPicPr>
            <p:blipFill>
              <a:blip r:embed="rId36"/>
              <a:stretch>
                <a:fillRect/>
              </a:stretch>
            </p:blipFill>
            <p:spPr>
              <a:xfrm>
                <a:off x="4244365" y="6197584"/>
                <a:ext cx="31506" cy="1032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8833" name="Ink 17"/>
              <p14:cNvContentPartPr>
                <a14:cpLocks xmlns:a14="http://schemas.microsoft.com/office/drawing/2010/main" noRot="1" noChangeAspect="1" noEditPoints="1" noChangeArrowheads="1" noChangeShapeType="1"/>
              </p14:cNvContentPartPr>
              <p14:nvPr/>
            </p14:nvContentPartPr>
            <p14:xfrm>
              <a:off x="2728913" y="4814888"/>
              <a:ext cx="1792287" cy="69850"/>
            </p14:xfrm>
          </p:contentPart>
        </mc:Choice>
        <mc:Fallback xmlns="">
          <p:pic>
            <p:nvPicPr>
              <p:cNvPr id="418833" name="Ink 17"/>
              <p:cNvPicPr>
                <a:picLocks noRot="1" noChangeAspect="1" noEditPoints="1" noChangeArrowheads="1" noChangeShapeType="1"/>
              </p:cNvPicPr>
              <p:nvPr/>
            </p:nvPicPr>
            <p:blipFill>
              <a:blip r:embed="rId38"/>
              <a:stretch>
                <a:fillRect/>
              </a:stretch>
            </p:blipFill>
            <p:spPr>
              <a:xfrm>
                <a:off x="2721702" y="4803840"/>
                <a:ext cx="1810675" cy="90876"/>
              </a:xfrm>
              <a:prstGeom prst="rect">
                <a:avLst/>
              </a:prstGeom>
            </p:spPr>
          </p:pic>
        </mc:Fallback>
      </mc:AlternateContent>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54</a:t>
            </a:fld>
            <a:endParaRPr lang="en-US" dirty="0"/>
          </a:p>
        </p:txBody>
      </p:sp>
      <p:sp>
        <p:nvSpPr>
          <p:cNvPr id="4" name="TextBox 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5" name="Rectangle 4"/>
          <p:cNvSpPr/>
          <p:nvPr/>
        </p:nvSpPr>
        <p:spPr>
          <a:xfrm>
            <a:off x="257578" y="851413"/>
            <a:ext cx="8429222" cy="1289071"/>
          </a:xfrm>
          <a:prstGeom prst="rect">
            <a:avLst/>
          </a:prstGeom>
        </p:spPr>
        <p:txBody>
          <a:bodyPr wrap="square">
            <a:spAutoFit/>
          </a:bodyPr>
          <a:lstStyle/>
          <a:p>
            <a:pPr>
              <a:lnSpc>
                <a:spcPct val="150000"/>
              </a:lnSpc>
            </a:pPr>
            <a:r>
              <a:rPr lang="en-US" b="1" u="sng" dirty="0" smtClean="0">
                <a:solidFill>
                  <a:schemeClr val="bg1"/>
                </a:solidFill>
                <a:latin typeface="Times New Roman" pitchFamily="18" charset="0"/>
                <a:cs typeface="Times New Roman" pitchFamily="18" charset="0"/>
              </a:rPr>
              <a:t>Example</a:t>
            </a:r>
            <a:r>
              <a:rPr lang="en-US" dirty="0" smtClean="0">
                <a:solidFill>
                  <a:schemeClr val="bg1"/>
                </a:solidFill>
                <a:latin typeface="Times New Roman" pitchFamily="18" charset="0"/>
                <a:cs typeface="Times New Roman" pitchFamily="18" charset="0"/>
              </a:rPr>
              <a:t>:</a:t>
            </a:r>
          </a:p>
          <a:p>
            <a:pPr>
              <a:lnSpc>
                <a:spcPct val="150000"/>
              </a:lnSpc>
            </a:pPr>
            <a:r>
              <a:rPr lang="en-US" dirty="0" smtClean="0">
                <a:solidFill>
                  <a:schemeClr val="bg1"/>
                </a:solidFill>
                <a:latin typeface="Times New Roman" pitchFamily="18" charset="0"/>
                <a:cs typeface="Times New Roman" pitchFamily="18" charset="0"/>
              </a:rPr>
              <a:t>For a normally consolidated laboratory clay specimen drained on both sides, the</a:t>
            </a:r>
          </a:p>
          <a:p>
            <a:pPr>
              <a:lnSpc>
                <a:spcPct val="150000"/>
              </a:lnSpc>
            </a:pPr>
            <a:r>
              <a:rPr lang="en-US" dirty="0" smtClean="0">
                <a:solidFill>
                  <a:schemeClr val="bg1"/>
                </a:solidFill>
                <a:latin typeface="Times New Roman" pitchFamily="18" charset="0"/>
                <a:cs typeface="Times New Roman" pitchFamily="18" charset="0"/>
              </a:rPr>
              <a:t>following are given:</a:t>
            </a:r>
          </a:p>
        </p:txBody>
      </p:sp>
      <p:graphicFrame>
        <p:nvGraphicFramePr>
          <p:cNvPr id="6" name="Table 5"/>
          <p:cNvGraphicFramePr>
            <a:graphicFrameLocks noGrp="1"/>
          </p:cNvGraphicFramePr>
          <p:nvPr/>
        </p:nvGraphicFramePr>
        <p:xfrm>
          <a:off x="2286884" y="2279200"/>
          <a:ext cx="4064000" cy="1320800"/>
        </p:xfrm>
        <a:graphic>
          <a:graphicData uri="http://schemas.openxmlformats.org/drawingml/2006/table">
            <a:tbl>
              <a:tblPr firstRow="1" bandRow="1">
                <a:tableStyleId>{5C22544A-7EE6-4342-B048-85BDC9FD1C3A}</a:tableStyleId>
              </a:tblPr>
              <a:tblGrid>
                <a:gridCol w="2032000"/>
                <a:gridCol w="2032000"/>
              </a:tblGrid>
              <a:tr h="370840">
                <a:tc>
                  <a:txBody>
                    <a:bodyPr/>
                    <a:lstStyle/>
                    <a:p>
                      <a:pPr algn="ctr"/>
                      <a:r>
                        <a:rPr lang="en-US" sz="1600" dirty="0" smtClean="0">
                          <a:solidFill>
                            <a:schemeClr val="bg1"/>
                          </a:solidFill>
                        </a:rPr>
                        <a:t>Vertical</a:t>
                      </a:r>
                      <a:r>
                        <a:rPr lang="en-US" sz="1600" baseline="0" dirty="0" smtClean="0">
                          <a:solidFill>
                            <a:schemeClr val="bg1"/>
                          </a:solidFill>
                        </a:rPr>
                        <a:t> stress </a:t>
                      </a:r>
                      <a:endParaRPr lang="en-US" sz="1600" baseline="0" dirty="0" smtClean="0">
                        <a:solidFill>
                          <a:schemeClr val="bg1"/>
                        </a:solidFill>
                        <a:latin typeface="Symbol" pitchFamily="18" charset="2"/>
                      </a:endParaRPr>
                    </a:p>
                    <a:p>
                      <a:pPr algn="ctr"/>
                      <a:r>
                        <a:rPr lang="en-US" sz="1600" baseline="0" dirty="0" smtClean="0">
                          <a:solidFill>
                            <a:schemeClr val="bg1"/>
                          </a:solidFill>
                        </a:rPr>
                        <a:t>(psf)</a:t>
                      </a:r>
                      <a:endParaRPr lang="en-US" sz="1600" dirty="0">
                        <a:solidFill>
                          <a:schemeClr val="bg1"/>
                        </a:solidFill>
                      </a:endParaRPr>
                    </a:p>
                  </a:txBody>
                  <a:tcPr>
                    <a:solidFill>
                      <a:schemeClr val="accent1">
                        <a:lumMod val="20000"/>
                        <a:lumOff val="80000"/>
                      </a:schemeClr>
                    </a:solidFill>
                  </a:tcPr>
                </a:tc>
                <a:tc>
                  <a:txBody>
                    <a:bodyPr/>
                    <a:lstStyle/>
                    <a:p>
                      <a:pPr algn="ctr"/>
                      <a:r>
                        <a:rPr lang="en-US" sz="1600" dirty="0" smtClean="0">
                          <a:solidFill>
                            <a:schemeClr val="bg1"/>
                          </a:solidFill>
                        </a:rPr>
                        <a:t>Void Ratio</a:t>
                      </a:r>
                    </a:p>
                    <a:p>
                      <a:pPr algn="ctr"/>
                      <a:r>
                        <a:rPr lang="en-US" sz="1600" dirty="0" smtClean="0">
                          <a:solidFill>
                            <a:schemeClr val="bg1"/>
                          </a:solidFill>
                        </a:rPr>
                        <a:t>(e)</a:t>
                      </a:r>
                      <a:endParaRPr lang="en-US" sz="1600" dirty="0">
                        <a:solidFill>
                          <a:schemeClr val="bg1"/>
                        </a:solidFill>
                      </a:endParaRPr>
                    </a:p>
                  </a:txBody>
                  <a:tcPr>
                    <a:solidFill>
                      <a:schemeClr val="accent1">
                        <a:lumMod val="20000"/>
                        <a:lumOff val="80000"/>
                      </a:schemeClr>
                    </a:solidFill>
                  </a:tcPr>
                </a:tc>
              </a:tr>
              <a:tr h="370840">
                <a:tc>
                  <a:txBody>
                    <a:bodyPr/>
                    <a:lstStyle/>
                    <a:p>
                      <a:pPr algn="ctr"/>
                      <a:r>
                        <a:rPr lang="en-US" sz="1600" dirty="0" smtClean="0">
                          <a:solidFill>
                            <a:schemeClr val="bg1"/>
                          </a:solidFill>
                        </a:rPr>
                        <a:t>3000</a:t>
                      </a:r>
                      <a:endParaRPr lang="en-US" sz="1600" dirty="0">
                        <a:solidFill>
                          <a:schemeClr val="bg1"/>
                        </a:solidFill>
                      </a:endParaRPr>
                    </a:p>
                  </a:txBody>
                  <a:tcPr>
                    <a:solidFill>
                      <a:schemeClr val="accent1">
                        <a:lumMod val="20000"/>
                        <a:lumOff val="80000"/>
                      </a:schemeClr>
                    </a:solidFill>
                  </a:tcPr>
                </a:tc>
                <a:tc>
                  <a:txBody>
                    <a:bodyPr/>
                    <a:lstStyle/>
                    <a:p>
                      <a:pPr algn="ctr"/>
                      <a:r>
                        <a:rPr lang="en-US" sz="1600" dirty="0" smtClean="0">
                          <a:solidFill>
                            <a:schemeClr val="bg1"/>
                          </a:solidFill>
                        </a:rPr>
                        <a:t>1.1</a:t>
                      </a:r>
                      <a:endParaRPr lang="en-US" sz="1600" dirty="0">
                        <a:solidFill>
                          <a:schemeClr val="bg1"/>
                        </a:solidFill>
                      </a:endParaRPr>
                    </a:p>
                  </a:txBody>
                  <a:tcPr>
                    <a:solidFill>
                      <a:schemeClr val="accent1">
                        <a:lumMod val="20000"/>
                        <a:lumOff val="80000"/>
                      </a:schemeClr>
                    </a:solidFill>
                  </a:tcPr>
                </a:tc>
              </a:tr>
              <a:tr h="370840">
                <a:tc>
                  <a:txBody>
                    <a:bodyPr/>
                    <a:lstStyle/>
                    <a:p>
                      <a:pPr algn="ctr"/>
                      <a:r>
                        <a:rPr lang="en-US" sz="1600" dirty="0" smtClean="0">
                          <a:solidFill>
                            <a:schemeClr val="bg1"/>
                          </a:solidFill>
                        </a:rPr>
                        <a:t>6000</a:t>
                      </a:r>
                      <a:endParaRPr lang="en-US" sz="1600" dirty="0">
                        <a:solidFill>
                          <a:schemeClr val="bg1"/>
                        </a:solidFill>
                      </a:endParaRPr>
                    </a:p>
                  </a:txBody>
                  <a:tcPr>
                    <a:solidFill>
                      <a:schemeClr val="accent1">
                        <a:lumMod val="20000"/>
                        <a:lumOff val="80000"/>
                      </a:schemeClr>
                    </a:solidFill>
                  </a:tcPr>
                </a:tc>
                <a:tc>
                  <a:txBody>
                    <a:bodyPr/>
                    <a:lstStyle/>
                    <a:p>
                      <a:pPr algn="ctr"/>
                      <a:r>
                        <a:rPr lang="en-US" sz="1600" dirty="0" smtClean="0">
                          <a:solidFill>
                            <a:schemeClr val="bg1"/>
                          </a:solidFill>
                        </a:rPr>
                        <a:t>0.9</a:t>
                      </a:r>
                      <a:endParaRPr lang="en-US" sz="1600" dirty="0">
                        <a:solidFill>
                          <a:schemeClr val="bg1"/>
                        </a:solidFill>
                      </a:endParaRPr>
                    </a:p>
                  </a:txBody>
                  <a:tcPr>
                    <a:solidFill>
                      <a:schemeClr val="accent1">
                        <a:lumMod val="20000"/>
                        <a:lumOff val="80000"/>
                      </a:schemeClr>
                    </a:solidFill>
                  </a:tcPr>
                </a:tc>
              </a:tr>
            </a:tbl>
          </a:graphicData>
        </a:graphic>
      </p:graphicFrame>
      <p:sp>
        <p:nvSpPr>
          <p:cNvPr id="7" name="Rectangle 6"/>
          <p:cNvSpPr/>
          <p:nvPr/>
        </p:nvSpPr>
        <p:spPr>
          <a:xfrm>
            <a:off x="257578" y="3668225"/>
            <a:ext cx="4071869" cy="646331"/>
          </a:xfrm>
          <a:prstGeom prst="rect">
            <a:avLst/>
          </a:prstGeom>
        </p:spPr>
        <p:txBody>
          <a:bodyPr wrap="square">
            <a:spAutoFit/>
          </a:bodyPr>
          <a:lstStyle/>
          <a:p>
            <a:pPr indent="347663"/>
            <a:r>
              <a:rPr lang="en-US" i="1" dirty="0" smtClean="0">
                <a:solidFill>
                  <a:schemeClr val="bg1"/>
                </a:solidFill>
                <a:latin typeface="Times New Roman" pitchFamily="18" charset="0"/>
                <a:cs typeface="Times New Roman" pitchFamily="18" charset="0"/>
              </a:rPr>
              <a:t>Thickness of clay specimen = 1 in.</a:t>
            </a:r>
          </a:p>
          <a:p>
            <a:pPr indent="347663"/>
            <a:r>
              <a:rPr lang="en-US" i="1" dirty="0" smtClean="0">
                <a:solidFill>
                  <a:schemeClr val="bg1"/>
                </a:solidFill>
                <a:latin typeface="Times New Roman" pitchFamily="18" charset="0"/>
                <a:cs typeface="Times New Roman" pitchFamily="18" charset="0"/>
              </a:rPr>
              <a:t>Time for 50% consolidation = 2 min</a:t>
            </a:r>
          </a:p>
        </p:txBody>
      </p:sp>
      <p:sp>
        <p:nvSpPr>
          <p:cNvPr id="8" name="Rectangle 7"/>
          <p:cNvSpPr/>
          <p:nvPr/>
        </p:nvSpPr>
        <p:spPr>
          <a:xfrm>
            <a:off x="257578" y="4598534"/>
            <a:ext cx="8397024" cy="1077218"/>
          </a:xfrm>
          <a:prstGeom prst="rect">
            <a:avLst/>
          </a:prstGeom>
        </p:spPr>
        <p:txBody>
          <a:bodyPr wrap="square">
            <a:spAutoFit/>
          </a:bodyPr>
          <a:lstStyle/>
          <a:p>
            <a:r>
              <a:rPr lang="en-US" sz="1600" b="1" i="1" dirty="0" smtClean="0">
                <a:solidFill>
                  <a:srgbClr val="0562AF"/>
                </a:solidFill>
                <a:latin typeface="Times New Roman" pitchFamily="18" charset="0"/>
                <a:cs typeface="Times New Roman" pitchFamily="18" charset="0"/>
              </a:rPr>
              <a:t>Find: </a:t>
            </a:r>
          </a:p>
          <a:p>
            <a:pPr marL="342900" indent="-342900">
              <a:buFont typeface="+mj-lt"/>
              <a:buAutoNum type="arabicPeriod"/>
            </a:pPr>
            <a:r>
              <a:rPr lang="en-US" sz="1600" i="1" dirty="0" smtClean="0">
                <a:solidFill>
                  <a:srgbClr val="0562AF"/>
                </a:solidFill>
                <a:latin typeface="Times New Roman" pitchFamily="18" charset="0"/>
                <a:cs typeface="Times New Roman" pitchFamily="18" charset="0"/>
              </a:rPr>
              <a:t>Hydraulic conductivity (ft/min) of the clay for the loading range.</a:t>
            </a:r>
          </a:p>
          <a:p>
            <a:pPr marL="342900" indent="-342900">
              <a:buFont typeface="+mj-lt"/>
              <a:buAutoNum type="arabicPeriod"/>
            </a:pPr>
            <a:r>
              <a:rPr lang="en-US" sz="1600" i="1" dirty="0" smtClean="0">
                <a:solidFill>
                  <a:srgbClr val="0562AF"/>
                </a:solidFill>
                <a:latin typeface="Times New Roman" pitchFamily="18" charset="0"/>
                <a:cs typeface="Times New Roman" pitchFamily="18" charset="0"/>
              </a:rPr>
              <a:t>How long (in days) will it take for a 10-ft clay layer in the field (drained on one side) to reach 60% consolidation?</a:t>
            </a:r>
          </a:p>
        </p:txBody>
      </p:sp>
      <mc:AlternateContent xmlns:mc="http://schemas.openxmlformats.org/markup-compatibility/2006" xmlns:p14="http://schemas.microsoft.com/office/powerpoint/2010/main">
        <mc:Choice Requires="p14">
          <p:contentPart p14:bwMode="auto" r:id="rId3">
            <p14:nvContentPartPr>
              <p14:cNvPr id="417793" name="Ink 1"/>
              <p14:cNvContentPartPr>
                <a14:cpLocks xmlns:a14="http://schemas.microsoft.com/office/drawing/2010/main" noRot="1" noChangeAspect="1" noEditPoints="1" noChangeArrowheads="1" noChangeShapeType="1"/>
              </p14:cNvContentPartPr>
              <p14:nvPr/>
            </p14:nvContentPartPr>
            <p14:xfrm>
              <a:off x="557213" y="1647825"/>
              <a:ext cx="4505325" cy="1897063"/>
            </p14:xfrm>
          </p:contentPart>
        </mc:Choice>
        <mc:Fallback xmlns="">
          <p:pic>
            <p:nvPicPr>
              <p:cNvPr id="417793" name="Ink 1"/>
              <p:cNvPicPr>
                <a:picLocks noRot="1" noChangeAspect="1" noEditPoints="1" noChangeArrowheads="1" noChangeShapeType="1"/>
              </p:cNvPicPr>
              <p:nvPr/>
            </p:nvPicPr>
            <p:blipFill>
              <a:blip r:embed="rId4"/>
              <a:stretch>
                <a:fillRect/>
              </a:stretch>
            </p:blipFill>
            <p:spPr>
              <a:xfrm>
                <a:off x="551091" y="1638109"/>
                <a:ext cx="4522250" cy="191181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7794" name="Ink 2"/>
              <p14:cNvContentPartPr>
                <a14:cpLocks xmlns:a14="http://schemas.microsoft.com/office/drawing/2010/main" noRot="1" noChangeAspect="1" noEditPoints="1" noChangeArrowheads="1" noChangeShapeType="1"/>
              </p14:cNvContentPartPr>
              <p14:nvPr/>
            </p14:nvContentPartPr>
            <p14:xfrm>
              <a:off x="2290763" y="2900363"/>
              <a:ext cx="231775" cy="644525"/>
            </p14:xfrm>
          </p:contentPart>
        </mc:Choice>
        <mc:Fallback xmlns="">
          <p:pic>
            <p:nvPicPr>
              <p:cNvPr id="417794" name="Ink 2"/>
              <p:cNvPicPr>
                <a:picLocks noRot="1" noChangeAspect="1" noEditPoints="1" noChangeArrowheads="1" noChangeShapeType="1"/>
              </p:cNvPicPr>
              <p:nvPr/>
            </p:nvPicPr>
            <p:blipFill>
              <a:blip r:embed="rId6"/>
              <a:stretch>
                <a:fillRect/>
              </a:stretch>
            </p:blipFill>
            <p:spPr>
              <a:xfrm>
                <a:off x="2280486" y="2890270"/>
                <a:ext cx="252330" cy="66723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7795" name="Ink 3"/>
              <p14:cNvContentPartPr>
                <a14:cpLocks xmlns:a14="http://schemas.microsoft.com/office/drawing/2010/main" noRot="1" noChangeAspect="1" noEditPoints="1" noChangeArrowheads="1" noChangeShapeType="1"/>
              </p14:cNvContentPartPr>
              <p14:nvPr/>
            </p14:nvContentPartPr>
            <p14:xfrm>
              <a:off x="3938588" y="3768725"/>
              <a:ext cx="652462" cy="76200"/>
            </p14:xfrm>
          </p:contentPart>
        </mc:Choice>
        <mc:Fallback xmlns="">
          <p:pic>
            <p:nvPicPr>
              <p:cNvPr id="417795" name="Ink 3"/>
              <p:cNvPicPr>
                <a:picLocks noRot="1" noChangeAspect="1" noEditPoints="1" noChangeArrowheads="1" noChangeShapeType="1"/>
              </p:cNvPicPr>
              <p:nvPr/>
            </p:nvPicPr>
            <p:blipFill>
              <a:blip r:embed="rId8"/>
              <a:stretch>
                <a:fillRect/>
              </a:stretch>
            </p:blipFill>
            <p:spPr>
              <a:xfrm>
                <a:off x="3927364" y="3760297"/>
                <a:ext cx="671290" cy="9551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7796" name="Ink 4"/>
              <p14:cNvContentPartPr>
                <a14:cpLocks xmlns:a14="http://schemas.microsoft.com/office/drawing/2010/main" noRot="1" noChangeAspect="1" noEditPoints="1" noChangeArrowheads="1" noChangeShapeType="1"/>
              </p14:cNvContentPartPr>
              <p14:nvPr/>
            </p14:nvContentPartPr>
            <p14:xfrm>
              <a:off x="5602288" y="2849563"/>
              <a:ext cx="1355725" cy="669925"/>
            </p14:xfrm>
          </p:contentPart>
        </mc:Choice>
        <mc:Fallback xmlns="">
          <p:pic>
            <p:nvPicPr>
              <p:cNvPr id="417796" name="Ink 4"/>
              <p:cNvPicPr>
                <a:picLocks noRot="1" noChangeAspect="1" noEditPoints="1" noChangeArrowheads="1" noChangeShapeType="1"/>
              </p:cNvPicPr>
              <p:nvPr/>
            </p:nvPicPr>
            <p:blipFill>
              <a:blip r:embed="rId10"/>
              <a:stretch>
                <a:fillRect/>
              </a:stretch>
            </p:blipFill>
            <p:spPr>
              <a:xfrm>
                <a:off x="5595808" y="2837492"/>
                <a:ext cx="1374445" cy="6930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7797" name="Ink 5"/>
              <p14:cNvContentPartPr>
                <a14:cpLocks xmlns:a14="http://schemas.microsoft.com/office/drawing/2010/main" noRot="1" noChangeAspect="1" noEditPoints="1" noChangeArrowheads="1" noChangeShapeType="1"/>
              </p14:cNvContentPartPr>
              <p14:nvPr/>
            </p14:nvContentPartPr>
            <p14:xfrm>
              <a:off x="1365250" y="3905250"/>
              <a:ext cx="668338" cy="481013"/>
            </p14:xfrm>
          </p:contentPart>
        </mc:Choice>
        <mc:Fallback xmlns="">
          <p:pic>
            <p:nvPicPr>
              <p:cNvPr id="417797" name="Ink 5"/>
              <p:cNvPicPr>
                <a:picLocks noRot="1" noChangeAspect="1" noEditPoints="1" noChangeArrowheads="1" noChangeShapeType="1"/>
              </p:cNvPicPr>
              <p:nvPr/>
            </p:nvPicPr>
            <p:blipFill>
              <a:blip r:embed="rId12"/>
              <a:stretch>
                <a:fillRect/>
              </a:stretch>
            </p:blipFill>
            <p:spPr>
              <a:xfrm>
                <a:off x="1354087" y="3893729"/>
                <a:ext cx="691744" cy="5015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7798" name="Ink 6"/>
              <p14:cNvContentPartPr>
                <a14:cpLocks xmlns:a14="http://schemas.microsoft.com/office/drawing/2010/main" noRot="1" noChangeAspect="1" noEditPoints="1" noChangeArrowheads="1" noChangeShapeType="1"/>
              </p14:cNvContentPartPr>
              <p14:nvPr/>
            </p14:nvContentPartPr>
            <p14:xfrm>
              <a:off x="3321050" y="3656013"/>
              <a:ext cx="909638" cy="722312"/>
            </p14:xfrm>
          </p:contentPart>
        </mc:Choice>
        <mc:Fallback xmlns="">
          <p:pic>
            <p:nvPicPr>
              <p:cNvPr id="417798" name="Ink 6"/>
              <p:cNvPicPr>
                <a:picLocks noRot="1" noChangeAspect="1" noEditPoints="1" noChangeArrowheads="1" noChangeShapeType="1"/>
              </p:cNvPicPr>
              <p:nvPr/>
            </p:nvPicPr>
            <p:blipFill>
              <a:blip r:embed="rId14"/>
              <a:stretch>
                <a:fillRect/>
              </a:stretch>
            </p:blipFill>
            <p:spPr>
              <a:xfrm>
                <a:off x="3310995" y="3645880"/>
                <a:ext cx="931185" cy="74366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7799" name="Ink 7"/>
              <p14:cNvContentPartPr>
                <a14:cpLocks xmlns:a14="http://schemas.microsoft.com/office/drawing/2010/main" noRot="1" noChangeAspect="1" noEditPoints="1" noChangeArrowheads="1" noChangeShapeType="1"/>
              </p14:cNvContentPartPr>
              <p14:nvPr/>
            </p14:nvContentPartPr>
            <p14:xfrm>
              <a:off x="5670550" y="2797175"/>
              <a:ext cx="1571625" cy="979488"/>
            </p14:xfrm>
          </p:contentPart>
        </mc:Choice>
        <mc:Fallback xmlns="">
          <p:pic>
            <p:nvPicPr>
              <p:cNvPr id="417799" name="Ink 7"/>
              <p:cNvPicPr>
                <a:picLocks noRot="1" noChangeAspect="1" noEditPoints="1" noChangeArrowheads="1" noChangeShapeType="1"/>
              </p:cNvPicPr>
              <p:nvPr/>
            </p:nvPicPr>
            <p:blipFill>
              <a:blip r:embed="rId16"/>
              <a:stretch>
                <a:fillRect/>
              </a:stretch>
            </p:blipFill>
            <p:spPr>
              <a:xfrm>
                <a:off x="5657911" y="2786360"/>
                <a:ext cx="1597265" cy="100328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7800" name="Ink 8"/>
              <p14:cNvContentPartPr>
                <a14:cpLocks xmlns:a14="http://schemas.microsoft.com/office/drawing/2010/main" noRot="1" noChangeAspect="1" noEditPoints="1" noChangeArrowheads="1" noChangeShapeType="1"/>
              </p14:cNvContentPartPr>
              <p14:nvPr/>
            </p14:nvContentPartPr>
            <p14:xfrm>
              <a:off x="4752975" y="3836988"/>
              <a:ext cx="4256088" cy="635000"/>
            </p14:xfrm>
          </p:contentPart>
        </mc:Choice>
        <mc:Fallback xmlns="">
          <p:pic>
            <p:nvPicPr>
              <p:cNvPr id="417800" name="Ink 8"/>
              <p:cNvPicPr>
                <a:picLocks noRot="1" noChangeAspect="1" noEditPoints="1" noChangeArrowheads="1" noChangeShapeType="1"/>
              </p:cNvPicPr>
              <p:nvPr/>
            </p:nvPicPr>
            <p:blipFill>
              <a:blip r:embed="rId18"/>
              <a:stretch>
                <a:fillRect/>
              </a:stretch>
            </p:blipFill>
            <p:spPr>
              <a:xfrm>
                <a:off x="4741818" y="3823736"/>
                <a:ext cx="4282000" cy="66042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7801" name="Ink 9"/>
              <p14:cNvContentPartPr>
                <a14:cpLocks xmlns:a14="http://schemas.microsoft.com/office/drawing/2010/main" noRot="1" noChangeAspect="1" noEditPoints="1" noChangeArrowheads="1" noChangeShapeType="1"/>
              </p14:cNvContentPartPr>
              <p14:nvPr/>
            </p14:nvContentPartPr>
            <p14:xfrm>
              <a:off x="669925" y="4283075"/>
              <a:ext cx="3303588" cy="1485900"/>
            </p14:xfrm>
          </p:contentPart>
        </mc:Choice>
        <mc:Fallback xmlns="">
          <p:pic>
            <p:nvPicPr>
              <p:cNvPr id="417801" name="Ink 9"/>
              <p:cNvPicPr>
                <a:picLocks noRot="1" noChangeAspect="1" noEditPoints="1" noChangeArrowheads="1" noChangeShapeType="1"/>
              </p:cNvPicPr>
              <p:nvPr/>
            </p:nvPicPr>
            <p:blipFill>
              <a:blip r:embed="rId20"/>
              <a:stretch>
                <a:fillRect/>
              </a:stretch>
            </p:blipFill>
            <p:spPr>
              <a:xfrm>
                <a:off x="661611" y="4272994"/>
                <a:ext cx="3322024" cy="150678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7802" name="Ink 10"/>
              <p14:cNvContentPartPr>
                <a14:cpLocks xmlns:a14="http://schemas.microsoft.com/office/drawing/2010/main" noRot="1" noChangeAspect="1" noEditPoints="1" noChangeArrowheads="1" noChangeShapeType="1"/>
              </p14:cNvContentPartPr>
              <p14:nvPr/>
            </p14:nvContentPartPr>
            <p14:xfrm>
              <a:off x="5876925" y="5218113"/>
              <a:ext cx="1501775" cy="301625"/>
            </p14:xfrm>
          </p:contentPart>
        </mc:Choice>
        <mc:Fallback xmlns="">
          <p:pic>
            <p:nvPicPr>
              <p:cNvPr id="417802" name="Ink 10"/>
              <p:cNvPicPr>
                <a:picLocks noRot="1" noChangeAspect="1" noEditPoints="1" noChangeArrowheads="1" noChangeShapeType="1"/>
              </p:cNvPicPr>
              <p:nvPr/>
            </p:nvPicPr>
            <p:blipFill>
              <a:blip r:embed="rId22"/>
              <a:stretch>
                <a:fillRect/>
              </a:stretch>
            </p:blipFill>
            <p:spPr>
              <a:xfrm>
                <a:off x="5869688" y="5207999"/>
                <a:ext cx="1520592" cy="322937"/>
              </a:xfrm>
              <a:prstGeom prst="rect">
                <a:avLst/>
              </a:prstGeom>
            </p:spPr>
          </p:pic>
        </mc:Fallback>
      </mc:AlternateContent>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55</a:t>
            </a:fld>
            <a:endParaRPr lang="en-US" dirty="0"/>
          </a:p>
        </p:txBody>
      </p:sp>
      <p:sp>
        <p:nvSpPr>
          <p:cNvPr id="4" name="TextBox 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mc:AlternateContent xmlns:mc="http://schemas.openxmlformats.org/markup-compatibility/2006" xmlns:p14="http://schemas.microsoft.com/office/powerpoint/2010/main">
        <mc:Choice Requires="p14">
          <p:contentPart p14:bwMode="auto" r:id="rId3">
            <p14:nvContentPartPr>
              <p14:cNvPr id="416769" name="Ink 1"/>
              <p14:cNvContentPartPr>
                <a14:cpLocks xmlns:a14="http://schemas.microsoft.com/office/drawing/2010/main" noRot="1" noChangeAspect="1" noEditPoints="1" noChangeArrowheads="1" noChangeShapeType="1"/>
              </p14:cNvContentPartPr>
              <p14:nvPr/>
            </p14:nvContentPartPr>
            <p14:xfrm>
              <a:off x="420688" y="788988"/>
              <a:ext cx="1647825" cy="334962"/>
            </p14:xfrm>
          </p:contentPart>
        </mc:Choice>
        <mc:Fallback xmlns="">
          <p:pic>
            <p:nvPicPr>
              <p:cNvPr id="416769" name="Ink 1"/>
              <p:cNvPicPr>
                <a:picLocks noRot="1" noChangeAspect="1" noEditPoints="1" noChangeArrowheads="1" noChangeShapeType="1"/>
              </p:cNvPicPr>
              <p:nvPr/>
            </p:nvPicPr>
            <p:blipFill>
              <a:blip r:embed="rId4"/>
              <a:stretch>
                <a:fillRect/>
              </a:stretch>
            </p:blipFill>
            <p:spPr>
              <a:xfrm>
                <a:off x="409833" y="778035"/>
                <a:ext cx="1668450" cy="34980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16770" name="Ink 2"/>
              <p14:cNvContentPartPr>
                <a14:cpLocks xmlns:a14="http://schemas.microsoft.com/office/drawing/2010/main" noRot="1" noChangeAspect="1" noEditPoints="1" noChangeArrowheads="1" noChangeShapeType="1"/>
              </p14:cNvContentPartPr>
              <p14:nvPr/>
            </p14:nvContentPartPr>
            <p14:xfrm>
              <a:off x="4702175" y="738188"/>
              <a:ext cx="1416050" cy="660400"/>
            </p14:xfrm>
          </p:contentPart>
        </mc:Choice>
        <mc:Fallback xmlns="">
          <p:pic>
            <p:nvPicPr>
              <p:cNvPr id="416770" name="Ink 2"/>
              <p:cNvPicPr>
                <a:picLocks noRot="1" noChangeAspect="1" noEditPoints="1" noChangeArrowheads="1" noChangeShapeType="1"/>
              </p:cNvPicPr>
              <p:nvPr/>
            </p:nvPicPr>
            <p:blipFill>
              <a:blip r:embed="rId6"/>
              <a:stretch>
                <a:fillRect/>
              </a:stretch>
            </p:blipFill>
            <p:spPr>
              <a:xfrm>
                <a:off x="4691371" y="728861"/>
                <a:ext cx="1438378" cy="6779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6771" name="Ink 3"/>
              <p14:cNvContentPartPr>
                <a14:cpLocks xmlns:a14="http://schemas.microsoft.com/office/drawing/2010/main" noRot="1" noChangeAspect="1" noEditPoints="1" noChangeArrowheads="1" noChangeShapeType="1"/>
              </p14:cNvContentPartPr>
              <p14:nvPr/>
            </p14:nvContentPartPr>
            <p14:xfrm>
              <a:off x="344488" y="1133475"/>
              <a:ext cx="6030912" cy="3355975"/>
            </p14:xfrm>
          </p:contentPart>
        </mc:Choice>
        <mc:Fallback xmlns="">
          <p:pic>
            <p:nvPicPr>
              <p:cNvPr id="416771" name="Ink 3"/>
              <p:cNvPicPr>
                <a:picLocks noRot="1" noChangeAspect="1" noEditPoints="1" noChangeArrowheads="1" noChangeShapeType="1"/>
              </p:cNvPicPr>
              <p:nvPr/>
            </p:nvPicPr>
            <p:blipFill>
              <a:blip r:embed="rId8"/>
              <a:stretch>
                <a:fillRect/>
              </a:stretch>
            </p:blipFill>
            <p:spPr>
              <a:xfrm>
                <a:off x="335099" y="1124475"/>
                <a:ext cx="6051495" cy="337541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6772" name="Ink 4"/>
              <p14:cNvContentPartPr>
                <a14:cpLocks xmlns:a14="http://schemas.microsoft.com/office/drawing/2010/main" noRot="1" noChangeAspect="1" noEditPoints="1" noChangeArrowheads="1" noChangeShapeType="1"/>
              </p14:cNvContentPartPr>
              <p14:nvPr/>
            </p14:nvContentPartPr>
            <p14:xfrm>
              <a:off x="738188" y="1166813"/>
              <a:ext cx="3457575" cy="996950"/>
            </p14:xfrm>
          </p:contentPart>
        </mc:Choice>
        <mc:Fallback xmlns="">
          <p:pic>
            <p:nvPicPr>
              <p:cNvPr id="416772" name="Ink 4"/>
              <p:cNvPicPr>
                <a:picLocks noRot="1" noChangeAspect="1" noEditPoints="1" noChangeArrowheads="1" noChangeShapeType="1"/>
              </p:cNvPicPr>
              <p:nvPr/>
            </p:nvPicPr>
            <p:blipFill>
              <a:blip r:embed="rId10"/>
              <a:stretch>
                <a:fillRect/>
              </a:stretch>
            </p:blipFill>
            <p:spPr>
              <a:xfrm>
                <a:off x="727732" y="1158209"/>
                <a:ext cx="3473078" cy="101702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6773" name="Ink 5"/>
              <p14:cNvContentPartPr>
                <a14:cpLocks xmlns:a14="http://schemas.microsoft.com/office/drawing/2010/main" noRot="1" noChangeAspect="1" noEditPoints="1" noChangeArrowheads="1" noChangeShapeType="1"/>
              </p14:cNvContentPartPr>
              <p14:nvPr/>
            </p14:nvContentPartPr>
            <p14:xfrm>
              <a:off x="5045075" y="1647825"/>
              <a:ext cx="1493838" cy="369888"/>
            </p14:xfrm>
          </p:contentPart>
        </mc:Choice>
        <mc:Fallback xmlns="">
          <p:pic>
            <p:nvPicPr>
              <p:cNvPr id="416773" name="Ink 5"/>
              <p:cNvPicPr>
                <a:picLocks noRot="1" noChangeAspect="1" noEditPoints="1" noChangeArrowheads="1" noChangeShapeType="1"/>
              </p:cNvPicPr>
              <p:nvPr/>
            </p:nvPicPr>
            <p:blipFill>
              <a:blip r:embed="rId12"/>
              <a:stretch>
                <a:fillRect/>
              </a:stretch>
            </p:blipFill>
            <p:spPr>
              <a:xfrm>
                <a:off x="5034631" y="1636300"/>
                <a:ext cx="1515806" cy="39509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6774" name="Ink 6"/>
              <p14:cNvContentPartPr>
                <a14:cpLocks xmlns:a14="http://schemas.microsoft.com/office/drawing/2010/main" noRot="1" noChangeAspect="1" noEditPoints="1" noChangeArrowheads="1" noChangeShapeType="1"/>
              </p14:cNvContentPartPr>
              <p14:nvPr/>
            </p14:nvContentPartPr>
            <p14:xfrm>
              <a:off x="1012825" y="2378075"/>
              <a:ext cx="592138" cy="265113"/>
            </p14:xfrm>
          </p:contentPart>
        </mc:Choice>
        <mc:Fallback xmlns="">
          <p:pic>
            <p:nvPicPr>
              <p:cNvPr id="416774" name="Ink 6"/>
              <p:cNvPicPr>
                <a:picLocks noRot="1" noChangeAspect="1" noEditPoints="1" noChangeArrowheads="1" noChangeShapeType="1"/>
              </p:cNvPicPr>
              <p:nvPr/>
            </p:nvPicPr>
            <p:blipFill>
              <a:blip r:embed="rId14"/>
              <a:stretch>
                <a:fillRect/>
              </a:stretch>
            </p:blipFill>
            <p:spPr>
              <a:xfrm>
                <a:off x="1000594" y="2365894"/>
                <a:ext cx="616601" cy="2898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6775" name="Ink 7"/>
              <p14:cNvContentPartPr>
                <a14:cpLocks xmlns:a14="http://schemas.microsoft.com/office/drawing/2010/main" noRot="1" noChangeAspect="1" noEditPoints="1" noChangeArrowheads="1" noChangeShapeType="1"/>
              </p14:cNvContentPartPr>
              <p14:nvPr/>
            </p14:nvContentPartPr>
            <p14:xfrm>
              <a:off x="1922463" y="2489200"/>
              <a:ext cx="171450" cy="146050"/>
            </p14:xfrm>
          </p:contentPart>
        </mc:Choice>
        <mc:Fallback xmlns="">
          <p:pic>
            <p:nvPicPr>
              <p:cNvPr id="416775" name="Ink 7"/>
              <p:cNvPicPr>
                <a:picLocks noRot="1" noChangeAspect="1" noEditPoints="1" noChangeArrowheads="1" noChangeShapeType="1"/>
              </p:cNvPicPr>
              <p:nvPr/>
            </p:nvPicPr>
            <p:blipFill>
              <a:blip r:embed="rId16"/>
              <a:stretch>
                <a:fillRect/>
              </a:stretch>
            </p:blipFill>
            <p:spPr>
              <a:xfrm>
                <a:off x="1913837" y="2477745"/>
                <a:ext cx="187984" cy="16824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6776" name="Ink 8"/>
              <p14:cNvContentPartPr>
                <a14:cpLocks xmlns:a14="http://schemas.microsoft.com/office/drawing/2010/main" noRot="1" noChangeAspect="1" noEditPoints="1" noChangeArrowheads="1" noChangeShapeType="1"/>
              </p14:cNvContentPartPr>
              <p14:nvPr/>
            </p14:nvContentPartPr>
            <p14:xfrm>
              <a:off x="2403475" y="2378075"/>
              <a:ext cx="479425" cy="342900"/>
            </p14:xfrm>
          </p:contentPart>
        </mc:Choice>
        <mc:Fallback xmlns="">
          <p:pic>
            <p:nvPicPr>
              <p:cNvPr id="416776" name="Ink 8"/>
              <p:cNvPicPr>
                <a:picLocks noRot="1" noChangeAspect="1" noEditPoints="1" noChangeArrowheads="1" noChangeShapeType="1"/>
              </p:cNvPicPr>
              <p:nvPr/>
            </p:nvPicPr>
            <p:blipFill>
              <a:blip r:embed="rId18"/>
              <a:stretch>
                <a:fillRect/>
              </a:stretch>
            </p:blipFill>
            <p:spPr>
              <a:xfrm>
                <a:off x="2391283" y="2365816"/>
                <a:ext cx="504884" cy="36453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6777" name="Ink 9"/>
              <p14:cNvContentPartPr>
                <a14:cpLocks xmlns:a14="http://schemas.microsoft.com/office/drawing/2010/main" noRot="1" noChangeAspect="1" noEditPoints="1" noChangeArrowheads="1" noChangeShapeType="1"/>
              </p14:cNvContentPartPr>
              <p14:nvPr/>
            </p14:nvContentPartPr>
            <p14:xfrm>
              <a:off x="3157538" y="2565400"/>
              <a:ext cx="214312" cy="19050"/>
            </p14:xfrm>
          </p:contentPart>
        </mc:Choice>
        <mc:Fallback xmlns="">
          <p:pic>
            <p:nvPicPr>
              <p:cNvPr id="416777" name="Ink 9"/>
              <p:cNvPicPr>
                <a:picLocks noRot="1" noChangeAspect="1" noEditPoints="1" noChangeArrowheads="1" noChangeShapeType="1"/>
              </p:cNvPicPr>
              <p:nvPr/>
            </p:nvPicPr>
            <p:blipFill>
              <a:blip r:embed="rId20"/>
              <a:stretch>
                <a:fillRect/>
              </a:stretch>
            </p:blipFill>
            <p:spPr>
              <a:xfrm>
                <a:off x="3147453" y="2550886"/>
                <a:ext cx="232682" cy="4717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6778" name="Ink 10"/>
              <p14:cNvContentPartPr>
                <a14:cpLocks xmlns:a14="http://schemas.microsoft.com/office/drawing/2010/main" noRot="1" noChangeAspect="1" noEditPoints="1" noChangeArrowheads="1" noChangeShapeType="1"/>
              </p14:cNvContentPartPr>
              <p14:nvPr/>
            </p14:nvContentPartPr>
            <p14:xfrm>
              <a:off x="3621088" y="2247900"/>
              <a:ext cx="1081087" cy="447675"/>
            </p14:xfrm>
          </p:contentPart>
        </mc:Choice>
        <mc:Fallback xmlns="">
          <p:pic>
            <p:nvPicPr>
              <p:cNvPr id="416778" name="Ink 10"/>
              <p:cNvPicPr>
                <a:picLocks noRot="1" noChangeAspect="1" noEditPoints="1" noChangeArrowheads="1" noChangeShapeType="1"/>
              </p:cNvPicPr>
              <p:nvPr/>
            </p:nvPicPr>
            <p:blipFill>
              <a:blip r:embed="rId22"/>
              <a:stretch>
                <a:fillRect/>
              </a:stretch>
            </p:blipFill>
            <p:spPr>
              <a:xfrm>
                <a:off x="3608145" y="2236726"/>
                <a:ext cx="1101220" cy="46930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6779" name="Ink 11"/>
              <p14:cNvContentPartPr>
                <a14:cpLocks xmlns:a14="http://schemas.microsoft.com/office/drawing/2010/main" noRot="1" noChangeAspect="1" noEditPoints="1" noChangeArrowheads="1" noChangeShapeType="1"/>
              </p14:cNvContentPartPr>
              <p14:nvPr/>
            </p14:nvContentPartPr>
            <p14:xfrm>
              <a:off x="4959350" y="2292350"/>
              <a:ext cx="755650" cy="274638"/>
            </p14:xfrm>
          </p:contentPart>
        </mc:Choice>
        <mc:Fallback xmlns="">
          <p:pic>
            <p:nvPicPr>
              <p:cNvPr id="416779" name="Ink 11"/>
              <p:cNvPicPr>
                <a:picLocks noRot="1" noChangeAspect="1" noEditPoints="1" noChangeArrowheads="1" noChangeShapeType="1"/>
              </p:cNvPicPr>
              <p:nvPr/>
            </p:nvPicPr>
            <p:blipFill>
              <a:blip r:embed="rId24"/>
              <a:stretch>
                <a:fillRect/>
              </a:stretch>
            </p:blipFill>
            <p:spPr>
              <a:xfrm>
                <a:off x="4946023" y="2281177"/>
                <a:ext cx="774379" cy="2977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6780" name="Ink 12"/>
              <p14:cNvContentPartPr>
                <a14:cpLocks xmlns:a14="http://schemas.microsoft.com/office/drawing/2010/main" noRot="1" noChangeAspect="1" noEditPoints="1" noChangeArrowheads="1" noChangeShapeType="1"/>
              </p14:cNvContentPartPr>
              <p14:nvPr/>
            </p14:nvContentPartPr>
            <p14:xfrm>
              <a:off x="1108075" y="2884488"/>
              <a:ext cx="874713" cy="463550"/>
            </p14:xfrm>
          </p:contentPart>
        </mc:Choice>
        <mc:Fallback xmlns="">
          <p:pic>
            <p:nvPicPr>
              <p:cNvPr id="416780" name="Ink 12"/>
              <p:cNvPicPr>
                <a:picLocks noRot="1" noChangeAspect="1" noEditPoints="1" noChangeArrowheads="1" noChangeShapeType="1"/>
              </p:cNvPicPr>
              <p:nvPr/>
            </p:nvPicPr>
            <p:blipFill>
              <a:blip r:embed="rId26"/>
              <a:stretch>
                <a:fillRect/>
              </a:stretch>
            </p:blipFill>
            <p:spPr>
              <a:xfrm>
                <a:off x="1096921" y="2873305"/>
                <a:ext cx="895223" cy="48699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6781" name="Ink 13"/>
              <p14:cNvContentPartPr>
                <a14:cpLocks xmlns:a14="http://schemas.microsoft.com/office/drawing/2010/main" noRot="1" noChangeAspect="1" noEditPoints="1" noChangeArrowheads="1" noChangeShapeType="1"/>
              </p14:cNvContentPartPr>
              <p14:nvPr/>
            </p14:nvContentPartPr>
            <p14:xfrm>
              <a:off x="2274888" y="2900363"/>
              <a:ext cx="1630362" cy="309562"/>
            </p14:xfrm>
          </p:contentPart>
        </mc:Choice>
        <mc:Fallback xmlns="">
          <p:pic>
            <p:nvPicPr>
              <p:cNvPr id="416781" name="Ink 13"/>
              <p:cNvPicPr>
                <a:picLocks noRot="1" noChangeAspect="1" noEditPoints="1" noChangeArrowheads="1" noChangeShapeType="1"/>
              </p:cNvPicPr>
              <p:nvPr/>
            </p:nvPicPr>
            <p:blipFill>
              <a:blip r:embed="rId28"/>
              <a:stretch>
                <a:fillRect/>
              </a:stretch>
            </p:blipFill>
            <p:spPr>
              <a:xfrm>
                <a:off x="2263006" y="2889564"/>
                <a:ext cx="1653406" cy="33187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6782" name="Ink 14"/>
              <p14:cNvContentPartPr>
                <a14:cpLocks xmlns:a14="http://schemas.microsoft.com/office/drawing/2010/main" noRot="1" noChangeAspect="1" noEditPoints="1" noChangeArrowheads="1" noChangeShapeType="1"/>
              </p14:cNvContentPartPr>
              <p14:nvPr/>
            </p14:nvContentPartPr>
            <p14:xfrm>
              <a:off x="4127500" y="2935288"/>
              <a:ext cx="746125" cy="163512"/>
            </p14:xfrm>
          </p:contentPart>
        </mc:Choice>
        <mc:Fallback xmlns="">
          <p:pic>
            <p:nvPicPr>
              <p:cNvPr id="416782" name="Ink 14"/>
              <p:cNvPicPr>
                <a:picLocks noRot="1" noChangeAspect="1" noEditPoints="1" noChangeArrowheads="1" noChangeShapeType="1"/>
              </p:cNvPicPr>
              <p:nvPr/>
            </p:nvPicPr>
            <p:blipFill>
              <a:blip r:embed="rId30"/>
              <a:stretch>
                <a:fillRect/>
              </a:stretch>
            </p:blipFill>
            <p:spPr>
              <a:xfrm>
                <a:off x="4116005" y="2923783"/>
                <a:ext cx="768757" cy="18617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6783" name="Ink 15"/>
              <p14:cNvContentPartPr>
                <a14:cpLocks xmlns:a14="http://schemas.microsoft.com/office/drawing/2010/main" noRot="1" noChangeAspect="1" noEditPoints="1" noChangeArrowheads="1" noChangeShapeType="1"/>
              </p14:cNvContentPartPr>
              <p14:nvPr/>
            </p14:nvContentPartPr>
            <p14:xfrm>
              <a:off x="5095875" y="2874963"/>
              <a:ext cx="258763" cy="173037"/>
            </p14:xfrm>
          </p:contentPart>
        </mc:Choice>
        <mc:Fallback xmlns="">
          <p:pic>
            <p:nvPicPr>
              <p:cNvPr id="416783" name="Ink 15"/>
              <p:cNvPicPr>
                <a:picLocks noRot="1" noChangeAspect="1" noEditPoints="1" noChangeArrowheads="1" noChangeShapeType="1"/>
              </p:cNvPicPr>
              <p:nvPr/>
            </p:nvPicPr>
            <p:blipFill>
              <a:blip r:embed="rId32"/>
              <a:stretch>
                <a:fillRect/>
              </a:stretch>
            </p:blipFill>
            <p:spPr>
              <a:xfrm>
                <a:off x="5085409" y="2865531"/>
                <a:ext cx="278612" cy="19335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6784" name="Ink 16"/>
              <p14:cNvContentPartPr>
                <a14:cpLocks xmlns:a14="http://schemas.microsoft.com/office/drawing/2010/main" noRot="1" noChangeAspect="1" noEditPoints="1" noChangeArrowheads="1" noChangeShapeType="1"/>
              </p14:cNvContentPartPr>
              <p14:nvPr/>
            </p14:nvContentPartPr>
            <p14:xfrm>
              <a:off x="5843588" y="2703513"/>
              <a:ext cx="1209675" cy="274637"/>
            </p14:xfrm>
          </p:contentPart>
        </mc:Choice>
        <mc:Fallback xmlns="">
          <p:pic>
            <p:nvPicPr>
              <p:cNvPr id="416784" name="Ink 16"/>
              <p:cNvPicPr>
                <a:picLocks noRot="1" noChangeAspect="1" noEditPoints="1" noChangeArrowheads="1" noChangeShapeType="1"/>
              </p:cNvPicPr>
              <p:nvPr/>
            </p:nvPicPr>
            <p:blipFill>
              <a:blip r:embed="rId34"/>
              <a:stretch>
                <a:fillRect/>
              </a:stretch>
            </p:blipFill>
            <p:spPr>
              <a:xfrm>
                <a:off x="5833859" y="2692085"/>
                <a:ext cx="1230215" cy="29856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6785" name="Ink 17"/>
              <p14:cNvContentPartPr>
                <a14:cpLocks xmlns:a14="http://schemas.microsoft.com/office/drawing/2010/main" noRot="1" noChangeAspect="1" noEditPoints="1" noChangeArrowheads="1" noChangeShapeType="1"/>
              </p14:cNvContentPartPr>
              <p14:nvPr/>
            </p14:nvContentPartPr>
            <p14:xfrm>
              <a:off x="7386638" y="2393950"/>
              <a:ext cx="730250" cy="566738"/>
            </p14:xfrm>
          </p:contentPart>
        </mc:Choice>
        <mc:Fallback xmlns="">
          <p:pic>
            <p:nvPicPr>
              <p:cNvPr id="416785" name="Ink 17"/>
              <p:cNvPicPr>
                <a:picLocks noRot="1" noChangeAspect="1" noEditPoints="1" noChangeArrowheads="1" noChangeShapeType="1"/>
              </p:cNvPicPr>
              <p:nvPr/>
            </p:nvPicPr>
            <p:blipFill>
              <a:blip r:embed="rId36"/>
              <a:stretch>
                <a:fillRect/>
              </a:stretch>
            </p:blipFill>
            <p:spPr>
              <a:xfrm>
                <a:off x="7375233" y="2382384"/>
                <a:ext cx="751277" cy="58697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6786" name="Ink 18"/>
              <p14:cNvContentPartPr>
                <a14:cpLocks xmlns:a14="http://schemas.microsoft.com/office/drawing/2010/main" noRot="1" noChangeAspect="1" noEditPoints="1" noChangeArrowheads="1" noChangeShapeType="1"/>
              </p14:cNvContentPartPr>
              <p14:nvPr/>
            </p14:nvContentPartPr>
            <p14:xfrm>
              <a:off x="1012825" y="3536950"/>
              <a:ext cx="773113" cy="350838"/>
            </p14:xfrm>
          </p:contentPart>
        </mc:Choice>
        <mc:Fallback xmlns="">
          <p:pic>
            <p:nvPicPr>
              <p:cNvPr id="416786" name="Ink 18"/>
              <p:cNvPicPr>
                <a:picLocks noRot="1" noChangeAspect="1" noEditPoints="1" noChangeArrowheads="1" noChangeShapeType="1"/>
              </p:cNvPicPr>
              <p:nvPr/>
            </p:nvPicPr>
            <p:blipFill>
              <a:blip r:embed="rId38"/>
              <a:stretch>
                <a:fillRect/>
              </a:stretch>
            </p:blipFill>
            <p:spPr>
              <a:xfrm>
                <a:off x="999886" y="3526610"/>
                <a:ext cx="788568" cy="37437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6787" name="Ink 19"/>
              <p14:cNvContentPartPr>
                <a14:cpLocks xmlns:a14="http://schemas.microsoft.com/office/drawing/2010/main" noRot="1" noChangeAspect="1" noEditPoints="1" noChangeArrowheads="1" noChangeShapeType="1"/>
              </p14:cNvContentPartPr>
              <p14:nvPr/>
            </p14:nvContentPartPr>
            <p14:xfrm>
              <a:off x="2111375" y="3690938"/>
              <a:ext cx="128588" cy="111125"/>
            </p14:xfrm>
          </p:contentPart>
        </mc:Choice>
        <mc:Fallback xmlns="">
          <p:pic>
            <p:nvPicPr>
              <p:cNvPr id="416787" name="Ink 19"/>
              <p:cNvPicPr>
                <a:picLocks noRot="1" noChangeAspect="1" noEditPoints="1" noChangeArrowheads="1" noChangeShapeType="1"/>
              </p:cNvPicPr>
              <p:nvPr/>
            </p:nvPicPr>
            <p:blipFill>
              <a:blip r:embed="rId40"/>
              <a:stretch>
                <a:fillRect/>
              </a:stretch>
            </p:blipFill>
            <p:spPr>
              <a:xfrm>
                <a:off x="2103137" y="3682558"/>
                <a:ext cx="141124" cy="13116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16788" name="Ink 20"/>
              <p14:cNvContentPartPr>
                <a14:cpLocks xmlns:a14="http://schemas.microsoft.com/office/drawing/2010/main" noRot="1" noChangeAspect="1" noEditPoints="1" noChangeArrowheads="1" noChangeShapeType="1"/>
              </p14:cNvContentPartPr>
              <p14:nvPr/>
            </p14:nvContentPartPr>
            <p14:xfrm>
              <a:off x="2711450" y="3338513"/>
              <a:ext cx="1262063" cy="309562"/>
            </p14:xfrm>
          </p:contentPart>
        </mc:Choice>
        <mc:Fallback xmlns="">
          <p:pic>
            <p:nvPicPr>
              <p:cNvPr id="416788" name="Ink 20"/>
              <p:cNvPicPr>
                <a:picLocks noRot="1" noChangeAspect="1" noEditPoints="1" noChangeArrowheads="1" noChangeShapeType="1"/>
              </p:cNvPicPr>
              <p:nvPr/>
            </p:nvPicPr>
            <p:blipFill>
              <a:blip r:embed="rId42"/>
              <a:stretch>
                <a:fillRect/>
              </a:stretch>
            </p:blipFill>
            <p:spPr>
              <a:xfrm>
                <a:off x="2701351" y="3327183"/>
                <a:ext cx="1283344" cy="33002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16789" name="Ink 21"/>
              <p14:cNvContentPartPr>
                <a14:cpLocks xmlns:a14="http://schemas.microsoft.com/office/drawing/2010/main" noRot="1" noChangeAspect="1" noEditPoints="1" noChangeArrowheads="1" noChangeShapeType="1"/>
              </p14:cNvContentPartPr>
              <p14:nvPr/>
            </p14:nvContentPartPr>
            <p14:xfrm>
              <a:off x="2643188" y="3424238"/>
              <a:ext cx="2462212" cy="584200"/>
            </p14:xfrm>
          </p:contentPart>
        </mc:Choice>
        <mc:Fallback xmlns="">
          <p:pic>
            <p:nvPicPr>
              <p:cNvPr id="416789" name="Ink 21"/>
              <p:cNvPicPr>
                <a:picLocks noRot="1" noChangeAspect="1" noEditPoints="1" noChangeArrowheads="1" noChangeShapeType="1"/>
              </p:cNvPicPr>
              <p:nvPr/>
            </p:nvPicPr>
            <p:blipFill>
              <a:blip r:embed="rId44"/>
              <a:stretch>
                <a:fillRect/>
              </a:stretch>
            </p:blipFill>
            <p:spPr>
              <a:xfrm>
                <a:off x="2635614" y="3414178"/>
                <a:ext cx="2482048" cy="60791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16790" name="Ink 22"/>
              <p14:cNvContentPartPr>
                <a14:cpLocks xmlns:a14="http://schemas.microsoft.com/office/drawing/2010/main" noRot="1" noChangeAspect="1" noEditPoints="1" noChangeArrowheads="1" noChangeShapeType="1"/>
              </p14:cNvContentPartPr>
              <p14:nvPr/>
            </p14:nvContentPartPr>
            <p14:xfrm>
              <a:off x="6700838" y="3784600"/>
              <a:ext cx="223837" cy="42863"/>
            </p14:xfrm>
          </p:contentPart>
        </mc:Choice>
        <mc:Fallback xmlns="">
          <p:pic>
            <p:nvPicPr>
              <p:cNvPr id="416790" name="Ink 22"/>
              <p:cNvPicPr>
                <a:picLocks noRot="1" noChangeAspect="1" noEditPoints="1" noChangeArrowheads="1" noChangeShapeType="1"/>
              </p:cNvPicPr>
              <p:nvPr/>
            </p:nvPicPr>
            <p:blipFill>
              <a:blip r:embed="rId46"/>
              <a:stretch>
                <a:fillRect/>
              </a:stretch>
            </p:blipFill>
            <p:spPr>
              <a:xfrm>
                <a:off x="6689646" y="3778885"/>
                <a:ext cx="240805" cy="5965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16791" name="Ink 23"/>
              <p14:cNvContentPartPr>
                <a14:cpLocks xmlns:a14="http://schemas.microsoft.com/office/drawing/2010/main" noRot="1" noChangeAspect="1" noEditPoints="1" noChangeArrowheads="1" noChangeShapeType="1"/>
              </p14:cNvContentPartPr>
              <p14:nvPr/>
            </p14:nvContentPartPr>
            <p14:xfrm>
              <a:off x="2600325" y="4608513"/>
              <a:ext cx="1081088" cy="284162"/>
            </p14:xfrm>
          </p:contentPart>
        </mc:Choice>
        <mc:Fallback xmlns="">
          <p:pic>
            <p:nvPicPr>
              <p:cNvPr id="416791" name="Ink 23"/>
              <p:cNvPicPr>
                <a:picLocks noRot="1" noChangeAspect="1" noEditPoints="1" noChangeArrowheads="1" noChangeShapeType="1"/>
              </p:cNvPicPr>
              <p:nvPr/>
            </p:nvPicPr>
            <p:blipFill>
              <a:blip r:embed="rId48"/>
              <a:stretch>
                <a:fillRect/>
              </a:stretch>
            </p:blipFill>
            <p:spPr>
              <a:xfrm>
                <a:off x="2590585" y="4601301"/>
                <a:ext cx="1102010" cy="29714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16792" name="Ink 24"/>
              <p14:cNvContentPartPr>
                <a14:cpLocks xmlns:a14="http://schemas.microsoft.com/office/drawing/2010/main" noRot="1" noChangeAspect="1" noEditPoints="1" noChangeArrowheads="1" noChangeShapeType="1"/>
              </p14:cNvContentPartPr>
              <p14:nvPr/>
            </p14:nvContentPartPr>
            <p14:xfrm>
              <a:off x="4213225" y="4325938"/>
              <a:ext cx="239713" cy="146050"/>
            </p14:xfrm>
          </p:contentPart>
        </mc:Choice>
        <mc:Fallback xmlns="">
          <p:pic>
            <p:nvPicPr>
              <p:cNvPr id="416792" name="Ink 24"/>
              <p:cNvPicPr>
                <a:picLocks noRot="1" noChangeAspect="1" noEditPoints="1" noChangeArrowheads="1" noChangeShapeType="1"/>
              </p:cNvPicPr>
              <p:nvPr/>
            </p:nvPicPr>
            <p:blipFill>
              <a:blip r:embed="rId50"/>
              <a:stretch>
                <a:fillRect/>
              </a:stretch>
            </p:blipFill>
            <p:spPr>
              <a:xfrm>
                <a:off x="4202067" y="4315841"/>
                <a:ext cx="260949" cy="16804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16793" name="Ink 25"/>
              <p14:cNvContentPartPr>
                <a14:cpLocks xmlns:a14="http://schemas.microsoft.com/office/drawing/2010/main" noRot="1" noChangeAspect="1" noEditPoints="1" noChangeArrowheads="1" noChangeShapeType="1"/>
              </p14:cNvContentPartPr>
              <p14:nvPr/>
            </p14:nvContentPartPr>
            <p14:xfrm>
              <a:off x="4813300" y="3844925"/>
              <a:ext cx="1930400" cy="549275"/>
            </p14:xfrm>
          </p:contentPart>
        </mc:Choice>
        <mc:Fallback xmlns="">
          <p:pic>
            <p:nvPicPr>
              <p:cNvPr id="416793" name="Ink 25"/>
              <p:cNvPicPr>
                <a:picLocks noRot="1" noChangeAspect="1" noEditPoints="1" noChangeArrowheads="1" noChangeShapeType="1"/>
              </p:cNvPicPr>
              <p:nvPr/>
            </p:nvPicPr>
            <p:blipFill>
              <a:blip r:embed="rId52"/>
              <a:stretch>
                <a:fillRect/>
              </a:stretch>
            </p:blipFill>
            <p:spPr>
              <a:xfrm>
                <a:off x="4804652" y="3833444"/>
                <a:ext cx="1952381" cy="57223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6794" name="Ink 26"/>
              <p14:cNvContentPartPr>
                <a14:cpLocks xmlns:a14="http://schemas.microsoft.com/office/drawing/2010/main" noRot="1" noChangeAspect="1" noEditPoints="1" noChangeArrowheads="1" noChangeShapeType="1"/>
              </p14:cNvContentPartPr>
              <p14:nvPr/>
            </p14:nvContentPartPr>
            <p14:xfrm>
              <a:off x="7112000" y="3605213"/>
              <a:ext cx="1219200" cy="1012825"/>
            </p14:xfrm>
          </p:contentPart>
        </mc:Choice>
        <mc:Fallback xmlns="">
          <p:pic>
            <p:nvPicPr>
              <p:cNvPr id="416794" name="Ink 26"/>
              <p:cNvPicPr>
                <a:picLocks noRot="1" noChangeAspect="1" noEditPoints="1" noChangeArrowheads="1" noChangeShapeType="1"/>
              </p:cNvPicPr>
              <p:nvPr/>
            </p:nvPicPr>
            <p:blipFill>
              <a:blip r:embed="rId54"/>
              <a:stretch>
                <a:fillRect/>
              </a:stretch>
            </p:blipFill>
            <p:spPr>
              <a:xfrm>
                <a:off x="7102630" y="3600534"/>
                <a:ext cx="1241905" cy="102434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16795" name="Ink 27"/>
              <p14:cNvContentPartPr>
                <a14:cpLocks xmlns:a14="http://schemas.microsoft.com/office/drawing/2010/main" noRot="1" noChangeAspect="1" noEditPoints="1" noChangeArrowheads="1" noChangeShapeType="1"/>
              </p14:cNvContentPartPr>
              <p14:nvPr/>
            </p14:nvContentPartPr>
            <p14:xfrm>
              <a:off x="2454275" y="3973513"/>
              <a:ext cx="977900" cy="455612"/>
            </p14:xfrm>
          </p:contentPart>
        </mc:Choice>
        <mc:Fallback xmlns="">
          <p:pic>
            <p:nvPicPr>
              <p:cNvPr id="416795" name="Ink 27"/>
              <p:cNvPicPr>
                <a:picLocks noRot="1" noChangeAspect="1" noEditPoints="1" noChangeArrowheads="1" noChangeShapeType="1"/>
              </p:cNvPicPr>
              <p:nvPr/>
            </p:nvPicPr>
            <p:blipFill>
              <a:blip r:embed="rId56"/>
              <a:stretch>
                <a:fillRect/>
              </a:stretch>
            </p:blipFill>
            <p:spPr>
              <a:xfrm>
                <a:off x="2443051" y="3964828"/>
                <a:ext cx="1001071" cy="47044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16796" name="Ink 28"/>
              <p14:cNvContentPartPr>
                <a14:cpLocks xmlns:a14="http://schemas.microsoft.com/office/drawing/2010/main" noRot="1" noChangeAspect="1" noEditPoints="1" noChangeArrowheads="1" noChangeShapeType="1"/>
              </p14:cNvContentPartPr>
              <p14:nvPr/>
            </p14:nvContentPartPr>
            <p14:xfrm>
              <a:off x="917575" y="4360863"/>
              <a:ext cx="790575" cy="265112"/>
            </p14:xfrm>
          </p:contentPart>
        </mc:Choice>
        <mc:Fallback xmlns="">
          <p:pic>
            <p:nvPicPr>
              <p:cNvPr id="416796" name="Ink 28"/>
              <p:cNvPicPr>
                <a:picLocks noRot="1" noChangeAspect="1" noEditPoints="1" noChangeArrowheads="1" noChangeShapeType="1"/>
              </p:cNvPicPr>
              <p:nvPr/>
            </p:nvPicPr>
            <p:blipFill>
              <a:blip r:embed="rId58"/>
              <a:stretch>
                <a:fillRect/>
              </a:stretch>
            </p:blipFill>
            <p:spPr>
              <a:xfrm>
                <a:off x="906745" y="4347304"/>
                <a:ext cx="804654" cy="292943"/>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16797" name="Ink 29"/>
              <p14:cNvContentPartPr>
                <a14:cpLocks xmlns:a14="http://schemas.microsoft.com/office/drawing/2010/main" noRot="1" noChangeAspect="1" noEditPoints="1" noChangeArrowheads="1" noChangeShapeType="1"/>
              </p14:cNvContentPartPr>
              <p14:nvPr/>
            </p14:nvContentPartPr>
            <p14:xfrm>
              <a:off x="1998663" y="4429125"/>
              <a:ext cx="138112" cy="120650"/>
            </p14:xfrm>
          </p:contentPart>
        </mc:Choice>
        <mc:Fallback xmlns="">
          <p:pic>
            <p:nvPicPr>
              <p:cNvPr id="416797" name="Ink 29"/>
              <p:cNvPicPr>
                <a:picLocks noRot="1" noChangeAspect="1" noEditPoints="1" noChangeArrowheads="1" noChangeShapeType="1"/>
              </p:cNvPicPr>
              <p:nvPr/>
            </p:nvPicPr>
            <p:blipFill>
              <a:blip r:embed="rId60"/>
              <a:stretch>
                <a:fillRect/>
              </a:stretch>
            </p:blipFill>
            <p:spPr>
              <a:xfrm>
                <a:off x="1987426" y="4418256"/>
                <a:ext cx="160224" cy="143476"/>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6798" name="Ink 30"/>
              <p14:cNvContentPartPr>
                <a14:cpLocks xmlns:a14="http://schemas.microsoft.com/office/drawing/2010/main" noRot="1" noChangeAspect="1" noEditPoints="1" noChangeArrowheads="1" noChangeShapeType="1"/>
              </p14:cNvContentPartPr>
              <p14:nvPr/>
            </p14:nvContentPartPr>
            <p14:xfrm>
              <a:off x="600075" y="4446588"/>
              <a:ext cx="6135688" cy="1836737"/>
            </p14:xfrm>
          </p:contentPart>
        </mc:Choice>
        <mc:Fallback xmlns="">
          <p:pic>
            <p:nvPicPr>
              <p:cNvPr id="416798" name="Ink 30"/>
              <p:cNvPicPr>
                <a:picLocks noRot="1" noChangeAspect="1" noEditPoints="1" noChangeArrowheads="1" noChangeShapeType="1"/>
              </p:cNvPicPr>
              <p:nvPr/>
            </p:nvPicPr>
            <p:blipFill>
              <a:blip r:embed="rId62"/>
              <a:stretch>
                <a:fillRect/>
              </a:stretch>
            </p:blipFill>
            <p:spPr>
              <a:xfrm>
                <a:off x="589995" y="4436514"/>
                <a:ext cx="6155488" cy="1856885"/>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16799" name="Ink 31"/>
              <p14:cNvContentPartPr>
                <a14:cpLocks xmlns:a14="http://schemas.microsoft.com/office/drawing/2010/main" noRot="1" noChangeAspect="1" noEditPoints="1" noChangeArrowheads="1" noChangeShapeType="1"/>
              </p14:cNvContentPartPr>
              <p14:nvPr/>
            </p14:nvContentPartPr>
            <p14:xfrm>
              <a:off x="823913" y="4865688"/>
              <a:ext cx="3071812" cy="611187"/>
            </p14:xfrm>
          </p:contentPart>
        </mc:Choice>
        <mc:Fallback xmlns="">
          <p:pic>
            <p:nvPicPr>
              <p:cNvPr id="416799" name="Ink 31"/>
              <p:cNvPicPr>
                <a:picLocks noRot="1" noChangeAspect="1" noEditPoints="1" noChangeArrowheads="1" noChangeShapeType="1"/>
              </p:cNvPicPr>
              <p:nvPr/>
            </p:nvPicPr>
            <p:blipFill>
              <a:blip r:embed="rId64"/>
              <a:stretch>
                <a:fillRect/>
              </a:stretch>
            </p:blipFill>
            <p:spPr>
              <a:xfrm>
                <a:off x="812728" y="4854549"/>
                <a:ext cx="3094903" cy="634901"/>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16800" name="Ink 32"/>
              <p14:cNvContentPartPr>
                <a14:cpLocks xmlns:a14="http://schemas.microsoft.com/office/drawing/2010/main" noRot="1" noChangeAspect="1" noEditPoints="1" noChangeArrowheads="1" noChangeShapeType="1"/>
              </p14:cNvContentPartPr>
              <p14:nvPr/>
            </p14:nvContentPartPr>
            <p14:xfrm>
              <a:off x="4332288" y="5072063"/>
              <a:ext cx="155575" cy="138112"/>
            </p14:xfrm>
          </p:contentPart>
        </mc:Choice>
        <mc:Fallback xmlns="">
          <p:pic>
            <p:nvPicPr>
              <p:cNvPr id="416800" name="Ink 32"/>
              <p:cNvPicPr>
                <a:picLocks noRot="1" noChangeAspect="1" noEditPoints="1" noChangeArrowheads="1" noChangeShapeType="1"/>
              </p:cNvPicPr>
              <p:nvPr/>
            </p:nvPicPr>
            <p:blipFill>
              <a:blip r:embed="rId66"/>
              <a:stretch>
                <a:fillRect/>
              </a:stretch>
            </p:blipFill>
            <p:spPr>
              <a:xfrm>
                <a:off x="4321434" y="5062327"/>
                <a:ext cx="171856" cy="158667"/>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16801" name="Ink 33"/>
              <p14:cNvContentPartPr>
                <a14:cpLocks xmlns:a14="http://schemas.microsoft.com/office/drawing/2010/main" noRot="1" noChangeAspect="1" noEditPoints="1" noChangeArrowheads="1" noChangeShapeType="1"/>
              </p14:cNvContentPartPr>
              <p14:nvPr/>
            </p14:nvContentPartPr>
            <p14:xfrm>
              <a:off x="823913" y="5492750"/>
              <a:ext cx="3595687" cy="593725"/>
            </p14:xfrm>
          </p:contentPart>
        </mc:Choice>
        <mc:Fallback xmlns="">
          <p:pic>
            <p:nvPicPr>
              <p:cNvPr id="416801" name="Ink 33"/>
              <p:cNvPicPr>
                <a:picLocks noRot="1" noChangeAspect="1" noEditPoints="1" noChangeArrowheads="1" noChangeShapeType="1"/>
              </p:cNvPicPr>
              <p:nvPr/>
            </p:nvPicPr>
            <p:blipFill>
              <a:blip r:embed="rId68"/>
              <a:stretch>
                <a:fillRect/>
              </a:stretch>
            </p:blipFill>
            <p:spPr>
              <a:xfrm>
                <a:off x="812025" y="5483005"/>
                <a:ext cx="3610097" cy="6150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16802" name="Ink 34"/>
              <p14:cNvContentPartPr>
                <a14:cpLocks xmlns:a14="http://schemas.microsoft.com/office/drawing/2010/main" noRot="1" noChangeAspect="1" noEditPoints="1" noChangeArrowheads="1" noChangeShapeType="1"/>
              </p14:cNvContentPartPr>
              <p14:nvPr/>
            </p14:nvContentPartPr>
            <p14:xfrm>
              <a:off x="4838700" y="5089525"/>
              <a:ext cx="3167063" cy="773113"/>
            </p14:xfrm>
          </p:contentPart>
        </mc:Choice>
        <mc:Fallback xmlns="">
          <p:pic>
            <p:nvPicPr>
              <p:cNvPr id="416802" name="Ink 34"/>
              <p:cNvPicPr>
                <a:picLocks noRot="1" noChangeAspect="1" noEditPoints="1" noChangeArrowheads="1" noChangeShapeType="1"/>
              </p:cNvPicPr>
              <p:nvPr/>
            </p:nvPicPr>
            <p:blipFill>
              <a:blip r:embed="rId70"/>
              <a:stretch>
                <a:fillRect/>
              </a:stretch>
            </p:blipFill>
            <p:spPr>
              <a:xfrm>
                <a:off x="4828617" y="5083758"/>
                <a:ext cx="3192270" cy="78680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16803" name="Ink 35"/>
              <p14:cNvContentPartPr>
                <a14:cpLocks xmlns:a14="http://schemas.microsoft.com/office/drawing/2010/main" noRot="1" noChangeAspect="1" noEditPoints="1" noChangeArrowheads="1" noChangeShapeType="1"/>
              </p14:cNvContentPartPr>
              <p14:nvPr/>
            </p14:nvContentPartPr>
            <p14:xfrm>
              <a:off x="7283450" y="5767388"/>
              <a:ext cx="130175" cy="34925"/>
            </p14:xfrm>
          </p:contentPart>
        </mc:Choice>
        <mc:Fallback xmlns="">
          <p:pic>
            <p:nvPicPr>
              <p:cNvPr id="416803" name="Ink 35"/>
              <p:cNvPicPr>
                <a:picLocks noRot="1" noChangeAspect="1" noEditPoints="1" noChangeArrowheads="1" noChangeShapeType="1"/>
              </p:cNvPicPr>
              <p:nvPr/>
            </p:nvPicPr>
            <p:blipFill>
              <a:blip r:embed="rId72"/>
              <a:stretch>
                <a:fillRect/>
              </a:stretch>
            </p:blipFill>
            <p:spPr>
              <a:xfrm>
                <a:off x="7275087" y="5763022"/>
                <a:ext cx="142902" cy="47658"/>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16804" name="Ink 36"/>
              <p14:cNvContentPartPr>
                <a14:cpLocks xmlns:a14="http://schemas.microsoft.com/office/drawing/2010/main" noRot="1" noChangeAspect="1" noEditPoints="1" noChangeArrowheads="1" noChangeShapeType="1"/>
              </p14:cNvContentPartPr>
              <p14:nvPr/>
            </p14:nvContentPartPr>
            <p14:xfrm>
              <a:off x="2376488" y="6188075"/>
              <a:ext cx="198437" cy="180975"/>
            </p14:xfrm>
          </p:contentPart>
        </mc:Choice>
        <mc:Fallback xmlns="">
          <p:pic>
            <p:nvPicPr>
              <p:cNvPr id="416804" name="Ink 36"/>
              <p:cNvPicPr>
                <a:picLocks noRot="1" noChangeAspect="1" noEditPoints="1" noChangeArrowheads="1" noChangeShapeType="1"/>
              </p:cNvPicPr>
              <p:nvPr/>
            </p:nvPicPr>
            <p:blipFill>
              <a:blip r:embed="rId74"/>
              <a:stretch>
                <a:fillRect/>
              </a:stretch>
            </p:blipFill>
            <p:spPr>
              <a:xfrm>
                <a:off x="2366349" y="6176539"/>
                <a:ext cx="220526" cy="204769"/>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16805" name="Ink 37"/>
              <p14:cNvContentPartPr>
                <a14:cpLocks xmlns:a14="http://schemas.microsoft.com/office/drawing/2010/main" noRot="1" noChangeAspect="1" noEditPoints="1" noChangeArrowheads="1" noChangeShapeType="1"/>
              </p14:cNvContentPartPr>
              <p14:nvPr/>
            </p14:nvContentPartPr>
            <p14:xfrm>
              <a:off x="3525838" y="6076950"/>
              <a:ext cx="508000" cy="292100"/>
            </p14:xfrm>
          </p:contentPart>
        </mc:Choice>
        <mc:Fallback xmlns="">
          <p:pic>
            <p:nvPicPr>
              <p:cNvPr id="416805" name="Ink 37"/>
              <p:cNvPicPr>
                <a:picLocks noRot="1" noChangeAspect="1" noEditPoints="1" noChangeArrowheads="1" noChangeShapeType="1"/>
              </p:cNvPicPr>
              <p:nvPr/>
            </p:nvPicPr>
            <p:blipFill>
              <a:blip r:embed="rId76"/>
              <a:stretch>
                <a:fillRect/>
              </a:stretch>
            </p:blipFill>
            <p:spPr>
              <a:xfrm>
                <a:off x="3517895" y="6069720"/>
                <a:ext cx="520276" cy="309814"/>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16806" name="Ink 38"/>
              <p14:cNvContentPartPr>
                <a14:cpLocks xmlns:a14="http://schemas.microsoft.com/office/drawing/2010/main" noRot="1" noChangeAspect="1" noEditPoints="1" noChangeArrowheads="1" noChangeShapeType="1"/>
              </p14:cNvContentPartPr>
              <p14:nvPr/>
            </p14:nvContentPartPr>
            <p14:xfrm>
              <a:off x="4289425" y="5973763"/>
              <a:ext cx="1279525" cy="344487"/>
            </p14:xfrm>
          </p:contentPart>
        </mc:Choice>
        <mc:Fallback xmlns="">
          <p:pic>
            <p:nvPicPr>
              <p:cNvPr id="416806" name="Ink 38"/>
              <p:cNvPicPr>
                <a:picLocks noRot="1" noChangeAspect="1" noEditPoints="1" noChangeArrowheads="1" noChangeShapeType="1"/>
              </p:cNvPicPr>
              <p:nvPr/>
            </p:nvPicPr>
            <p:blipFill>
              <a:blip r:embed="rId78"/>
              <a:stretch>
                <a:fillRect/>
              </a:stretch>
            </p:blipFill>
            <p:spPr>
              <a:xfrm>
                <a:off x="4282577" y="5964024"/>
                <a:ext cx="1296826"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16807" name="Ink 39"/>
              <p14:cNvContentPartPr>
                <a14:cpLocks xmlns:a14="http://schemas.microsoft.com/office/drawing/2010/main" noRot="1" noChangeAspect="1" noEditPoints="1" noChangeArrowheads="1" noChangeShapeType="1"/>
              </p14:cNvContentPartPr>
              <p14:nvPr/>
            </p14:nvContentPartPr>
            <p14:xfrm>
              <a:off x="5740400" y="6111875"/>
              <a:ext cx="103188" cy="128588"/>
            </p14:xfrm>
          </p:contentPart>
        </mc:Choice>
        <mc:Fallback xmlns="">
          <p:pic>
            <p:nvPicPr>
              <p:cNvPr id="416807" name="Ink 39"/>
              <p:cNvPicPr>
                <a:picLocks noRot="1" noChangeAspect="1" noEditPoints="1" noChangeArrowheads="1" noChangeShapeType="1"/>
              </p:cNvPicPr>
              <p:nvPr/>
            </p:nvPicPr>
            <p:blipFill>
              <a:blip r:embed="rId80"/>
              <a:stretch>
                <a:fillRect/>
              </a:stretch>
            </p:blipFill>
            <p:spPr>
              <a:xfrm>
                <a:off x="5728738" y="6101761"/>
                <a:ext cx="125098" cy="14664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16808" name="Ink 40"/>
              <p14:cNvContentPartPr>
                <a14:cpLocks xmlns:a14="http://schemas.microsoft.com/office/drawing/2010/main" noRot="1" noChangeAspect="1" noEditPoints="1" noChangeArrowheads="1" noChangeShapeType="1"/>
              </p14:cNvContentPartPr>
              <p14:nvPr/>
            </p14:nvContentPartPr>
            <p14:xfrm>
              <a:off x="6022975" y="5845175"/>
              <a:ext cx="1193800" cy="385763"/>
            </p14:xfrm>
          </p:contentPart>
        </mc:Choice>
        <mc:Fallback xmlns="">
          <p:pic>
            <p:nvPicPr>
              <p:cNvPr id="416808" name="Ink 40"/>
              <p:cNvPicPr>
                <a:picLocks noRot="1" noChangeAspect="1" noEditPoints="1" noChangeArrowheads="1" noChangeShapeType="1"/>
              </p:cNvPicPr>
              <p:nvPr/>
            </p:nvPicPr>
            <p:blipFill>
              <a:blip r:embed="rId82"/>
              <a:stretch>
                <a:fillRect/>
              </a:stretch>
            </p:blipFill>
            <p:spPr>
              <a:xfrm>
                <a:off x="6013609" y="5832778"/>
                <a:ext cx="1216494" cy="4076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16809" name="Ink 41"/>
              <p14:cNvContentPartPr>
                <a14:cpLocks xmlns:a14="http://schemas.microsoft.com/office/drawing/2010/main" noRot="1" noChangeAspect="1" noEditPoints="1" noChangeArrowheads="1" noChangeShapeType="1"/>
              </p14:cNvContentPartPr>
              <p14:nvPr/>
            </p14:nvContentPartPr>
            <p14:xfrm>
              <a:off x="7396163" y="5802313"/>
              <a:ext cx="1020762" cy="334962"/>
            </p14:xfrm>
          </p:contentPart>
        </mc:Choice>
        <mc:Fallback xmlns="">
          <p:pic>
            <p:nvPicPr>
              <p:cNvPr id="416809" name="Ink 41"/>
              <p:cNvPicPr>
                <a:picLocks noRot="1" noChangeAspect="1" noEditPoints="1" noChangeArrowheads="1" noChangeShapeType="1"/>
              </p:cNvPicPr>
              <p:nvPr/>
            </p:nvPicPr>
            <p:blipFill>
              <a:blip r:embed="rId84"/>
              <a:stretch>
                <a:fillRect/>
              </a:stretch>
            </p:blipFill>
            <p:spPr>
              <a:xfrm>
                <a:off x="7388247" y="5792599"/>
                <a:ext cx="1038392" cy="35511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16810" name="Ink 42"/>
              <p14:cNvContentPartPr>
                <a14:cpLocks xmlns:a14="http://schemas.microsoft.com/office/drawing/2010/main" noRot="1" noChangeAspect="1" noEditPoints="1" noChangeArrowheads="1" noChangeShapeType="1"/>
              </p14:cNvContentPartPr>
              <p14:nvPr/>
            </p14:nvContentPartPr>
            <p14:xfrm>
              <a:off x="8313738" y="6376988"/>
              <a:ext cx="9525" cy="17462"/>
            </p14:xfrm>
          </p:contentPart>
        </mc:Choice>
        <mc:Fallback xmlns="">
          <p:pic>
            <p:nvPicPr>
              <p:cNvPr id="416810" name="Ink 42"/>
              <p:cNvPicPr>
                <a:picLocks noRot="1" noChangeAspect="1" noEditPoints="1" noChangeArrowheads="1" noChangeShapeType="1"/>
              </p:cNvPicPr>
              <p:nvPr/>
            </p:nvPicPr>
            <p:blipFill>
              <a:blip r:embed="rId86"/>
              <a:stretch>
                <a:fillRect/>
              </a:stretch>
            </p:blipFill>
            <p:spPr>
              <a:xfrm>
                <a:off x="8299224" y="6366438"/>
                <a:ext cx="39461" cy="40017"/>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16811" name="Ink 43"/>
              <p14:cNvContentPartPr>
                <a14:cpLocks xmlns:a14="http://schemas.microsoft.com/office/drawing/2010/main" noRot="1" noChangeAspect="1" noEditPoints="1" noChangeArrowheads="1" noChangeShapeType="1"/>
              </p14:cNvContentPartPr>
              <p14:nvPr/>
            </p14:nvContentPartPr>
            <p14:xfrm>
              <a:off x="5551488" y="6540500"/>
              <a:ext cx="95250" cy="68263"/>
            </p14:xfrm>
          </p:contentPart>
        </mc:Choice>
        <mc:Fallback xmlns="">
          <p:pic>
            <p:nvPicPr>
              <p:cNvPr id="416811" name="Ink 43"/>
              <p:cNvPicPr>
                <a:picLocks noRot="1" noChangeAspect="1" noEditPoints="1" noChangeArrowheads="1" noChangeShapeType="1"/>
              </p:cNvPicPr>
              <p:nvPr/>
            </p:nvPicPr>
            <p:blipFill>
              <a:blip r:embed="rId88"/>
              <a:stretch>
                <a:fillRect/>
              </a:stretch>
            </p:blipFill>
            <p:spPr>
              <a:xfrm>
                <a:off x="5542502" y="6537300"/>
                <a:ext cx="110346" cy="81773"/>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16812" name="Ink 44"/>
              <p14:cNvContentPartPr>
                <a14:cpLocks xmlns:a14="http://schemas.microsoft.com/office/drawing/2010/main" noRot="1" noChangeAspect="1" noEditPoints="1" noChangeArrowheads="1" noChangeShapeType="1"/>
              </p14:cNvContentPartPr>
              <p14:nvPr/>
            </p14:nvContentPartPr>
            <p14:xfrm>
              <a:off x="5980113" y="6162675"/>
              <a:ext cx="2222500" cy="455613"/>
            </p14:xfrm>
          </p:contentPart>
        </mc:Choice>
        <mc:Fallback xmlns="">
          <p:pic>
            <p:nvPicPr>
              <p:cNvPr id="416812" name="Ink 44"/>
              <p:cNvPicPr>
                <a:picLocks noRot="1" noChangeAspect="1" noEditPoints="1" noChangeArrowheads="1" noChangeShapeType="1"/>
              </p:cNvPicPr>
              <p:nvPr/>
            </p:nvPicPr>
            <p:blipFill>
              <a:blip r:embed="rId90"/>
              <a:stretch>
                <a:fillRect/>
              </a:stretch>
            </p:blipFill>
            <p:spPr>
              <a:xfrm>
                <a:off x="5969672" y="6157989"/>
                <a:ext cx="2246982" cy="472194"/>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16813" name="Ink 45"/>
              <p14:cNvContentPartPr>
                <a14:cpLocks xmlns:a14="http://schemas.microsoft.com/office/drawing/2010/main" noRot="1" noChangeAspect="1" noEditPoints="1" noChangeArrowheads="1" noChangeShapeType="1"/>
              </p14:cNvContentPartPr>
              <p14:nvPr/>
            </p14:nvContentPartPr>
            <p14:xfrm>
              <a:off x="8348663" y="6205538"/>
              <a:ext cx="163512" cy="163512"/>
            </p14:xfrm>
          </p:contentPart>
        </mc:Choice>
        <mc:Fallback xmlns="">
          <p:pic>
            <p:nvPicPr>
              <p:cNvPr id="416813" name="Ink 45"/>
              <p:cNvPicPr>
                <a:picLocks noRot="1" noChangeAspect="1" noEditPoints="1" noChangeArrowheads="1" noChangeShapeType="1"/>
              </p:cNvPicPr>
              <p:nvPr/>
            </p:nvPicPr>
            <p:blipFill>
              <a:blip r:embed="rId92"/>
              <a:stretch>
                <a:fillRect/>
              </a:stretch>
            </p:blipFill>
            <p:spPr>
              <a:xfrm>
                <a:off x="8337786" y="6193358"/>
                <a:ext cx="189978" cy="1849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16814" name="Ink 46"/>
              <p14:cNvContentPartPr>
                <a14:cpLocks xmlns:a14="http://schemas.microsoft.com/office/drawing/2010/main" noRot="1" noChangeAspect="1" noEditPoints="1" noChangeArrowheads="1" noChangeShapeType="1"/>
              </p14:cNvContentPartPr>
              <p14:nvPr/>
            </p14:nvContentPartPr>
            <p14:xfrm>
              <a:off x="7008813" y="0"/>
              <a:ext cx="619125" cy="309563"/>
            </p14:xfrm>
          </p:contentPart>
        </mc:Choice>
        <mc:Fallback xmlns="">
          <p:pic>
            <p:nvPicPr>
              <p:cNvPr id="416814" name="Ink 46"/>
              <p:cNvPicPr>
                <a:picLocks noRot="1" noChangeAspect="1" noEditPoints="1" noChangeArrowheads="1" noChangeShapeType="1"/>
              </p:cNvPicPr>
              <p:nvPr/>
            </p:nvPicPr>
            <p:blipFill>
              <a:blip r:embed="rId94"/>
              <a:stretch>
                <a:fillRect/>
              </a:stretch>
            </p:blipFill>
            <p:spPr>
              <a:xfrm>
                <a:off x="6999072" y="-10102"/>
                <a:ext cx="638969" cy="331211"/>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16815" name="Ink 47"/>
              <p14:cNvContentPartPr>
                <a14:cpLocks xmlns:a14="http://schemas.microsoft.com/office/drawing/2010/main" noRot="1" noChangeAspect="1" noEditPoints="1" noChangeArrowheads="1" noChangeShapeType="1"/>
              </p14:cNvContentPartPr>
              <p14:nvPr/>
            </p14:nvContentPartPr>
            <p14:xfrm>
              <a:off x="7927975" y="0"/>
              <a:ext cx="703263" cy="239713"/>
            </p14:xfrm>
          </p:contentPart>
        </mc:Choice>
        <mc:Fallback xmlns="">
          <p:pic>
            <p:nvPicPr>
              <p:cNvPr id="416815" name="Ink 47"/>
              <p:cNvPicPr>
                <a:picLocks noRot="1" noChangeAspect="1" noEditPoints="1" noChangeArrowheads="1" noChangeShapeType="1"/>
              </p:cNvPicPr>
              <p:nvPr/>
            </p:nvPicPr>
            <p:blipFill>
              <a:blip r:embed="rId96"/>
              <a:stretch>
                <a:fillRect/>
              </a:stretch>
            </p:blipFill>
            <p:spPr>
              <a:xfrm>
                <a:off x="7915788" y="-11842"/>
                <a:ext cx="722977" cy="2626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16816" name="Ink 48"/>
              <p14:cNvContentPartPr>
                <a14:cpLocks xmlns:a14="http://schemas.microsoft.com/office/drawing/2010/main" noRot="1" noChangeAspect="1" noEditPoints="1" noChangeArrowheads="1" noChangeShapeType="1"/>
              </p14:cNvContentPartPr>
              <p14:nvPr/>
            </p14:nvContentPartPr>
            <p14:xfrm>
              <a:off x="7858125" y="300038"/>
              <a:ext cx="790575" cy="652462"/>
            </p14:xfrm>
          </p:contentPart>
        </mc:Choice>
        <mc:Fallback xmlns="">
          <p:pic>
            <p:nvPicPr>
              <p:cNvPr id="416816" name="Ink 48"/>
              <p:cNvPicPr>
                <a:picLocks noRot="1" noChangeAspect="1" noEditPoints="1" noChangeArrowheads="1" noChangeShapeType="1"/>
              </p:cNvPicPr>
              <p:nvPr/>
            </p:nvPicPr>
            <p:blipFill>
              <a:blip r:embed="rId98"/>
              <a:stretch>
                <a:fillRect/>
              </a:stretch>
            </p:blipFill>
            <p:spPr>
              <a:xfrm>
                <a:off x="7847030" y="287470"/>
                <a:ext cx="806680" cy="678316"/>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16817" name="Ink 49"/>
              <p14:cNvContentPartPr>
                <a14:cpLocks xmlns:a14="http://schemas.microsoft.com/office/drawing/2010/main" noRot="1" noChangeAspect="1" noEditPoints="1" noChangeArrowheads="1" noChangeShapeType="1"/>
              </p14:cNvContentPartPr>
              <p14:nvPr/>
            </p14:nvContentPartPr>
            <p14:xfrm>
              <a:off x="6804025" y="884238"/>
              <a:ext cx="2041525" cy="660400"/>
            </p14:xfrm>
          </p:contentPart>
        </mc:Choice>
        <mc:Fallback xmlns="">
          <p:pic>
            <p:nvPicPr>
              <p:cNvPr id="416817" name="Ink 49"/>
              <p:cNvPicPr>
                <a:picLocks noRot="1" noChangeAspect="1" noEditPoints="1" noChangeArrowheads="1" noChangeShapeType="1"/>
              </p:cNvPicPr>
              <p:nvPr/>
            </p:nvPicPr>
            <p:blipFill>
              <a:blip r:embed="rId100"/>
              <a:stretch>
                <a:fillRect/>
              </a:stretch>
            </p:blipFill>
            <p:spPr>
              <a:xfrm>
                <a:off x="6792515" y="873511"/>
                <a:ext cx="2062386" cy="683641"/>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16818" name="Ink 50"/>
              <p14:cNvContentPartPr>
                <a14:cpLocks xmlns:a14="http://schemas.microsoft.com/office/drawing/2010/main" noRot="1" noChangeAspect="1" noEditPoints="1" noChangeArrowheads="1" noChangeShapeType="1"/>
              </p14:cNvContentPartPr>
              <p14:nvPr/>
            </p14:nvContentPartPr>
            <p14:xfrm>
              <a:off x="7978775" y="1262063"/>
              <a:ext cx="979488" cy="712787"/>
            </p14:xfrm>
          </p:contentPart>
        </mc:Choice>
        <mc:Fallback xmlns="">
          <p:pic>
            <p:nvPicPr>
              <p:cNvPr id="416818" name="Ink 50"/>
              <p:cNvPicPr>
                <a:picLocks noRot="1" noChangeAspect="1" noEditPoints="1" noChangeArrowheads="1" noChangeShapeType="1"/>
              </p:cNvPicPr>
              <p:nvPr/>
            </p:nvPicPr>
            <p:blipFill>
              <a:blip r:embed="rId102"/>
              <a:stretch>
                <a:fillRect/>
              </a:stretch>
            </p:blipFill>
            <p:spPr>
              <a:xfrm>
                <a:off x="7967546" y="1253775"/>
                <a:ext cx="1001222" cy="733327"/>
              </a:xfrm>
              <a:prstGeom prst="rect">
                <a:avLst/>
              </a:prstGeom>
            </p:spPr>
          </p:pic>
        </mc:Fallback>
      </mc:AlternateContent>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56</a:t>
            </a:fld>
            <a:endParaRPr lang="en-US" dirty="0"/>
          </a:p>
        </p:txBody>
      </p:sp>
      <p:sp>
        <p:nvSpPr>
          <p:cNvPr id="4" name="TextBox 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mc:AlternateContent xmlns:mc="http://schemas.openxmlformats.org/markup-compatibility/2006" xmlns:p14="http://schemas.microsoft.com/office/powerpoint/2010/main">
        <mc:Choice Requires="p14">
          <p:contentPart p14:bwMode="auto" r:id="rId3">
            <p14:nvContentPartPr>
              <p14:cNvPr id="427010" name="Ink 2"/>
              <p14:cNvContentPartPr>
                <a14:cpLocks xmlns:a14="http://schemas.microsoft.com/office/drawing/2010/main" noRot="1" noChangeAspect="1" noEditPoints="1" noChangeArrowheads="1" noChangeShapeType="1"/>
              </p14:cNvContentPartPr>
              <p14:nvPr/>
            </p14:nvContentPartPr>
            <p14:xfrm>
              <a:off x="927100" y="866775"/>
              <a:ext cx="455613" cy="531813"/>
            </p14:xfrm>
          </p:contentPart>
        </mc:Choice>
        <mc:Fallback xmlns="">
          <p:pic>
            <p:nvPicPr>
              <p:cNvPr id="427010" name="Ink 2"/>
              <p:cNvPicPr>
                <a:picLocks noRot="1" noChangeAspect="1" noEditPoints="1" noChangeArrowheads="1" noChangeShapeType="1"/>
              </p:cNvPicPr>
              <p:nvPr/>
            </p:nvPicPr>
            <p:blipFill>
              <a:blip r:embed="rId4"/>
              <a:stretch>
                <a:fillRect/>
              </a:stretch>
            </p:blipFill>
            <p:spPr>
              <a:xfrm>
                <a:off x="915926" y="856276"/>
                <a:ext cx="474357" cy="5520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27011" name="Ink 3"/>
              <p14:cNvContentPartPr>
                <a14:cpLocks xmlns:a14="http://schemas.microsoft.com/office/drawing/2010/main" noRot="1" noChangeAspect="1" noEditPoints="1" noChangeArrowheads="1" noChangeShapeType="1"/>
              </p14:cNvContentPartPr>
              <p14:nvPr/>
            </p14:nvContentPartPr>
            <p14:xfrm>
              <a:off x="1665288" y="995363"/>
              <a:ext cx="128587" cy="138112"/>
            </p14:xfrm>
          </p:contentPart>
        </mc:Choice>
        <mc:Fallback xmlns="">
          <p:pic>
            <p:nvPicPr>
              <p:cNvPr id="427011" name="Ink 3"/>
              <p:cNvPicPr>
                <a:picLocks noRot="1" noChangeAspect="1" noEditPoints="1" noChangeArrowheads="1" noChangeShapeType="1"/>
              </p:cNvPicPr>
              <p:nvPr/>
            </p:nvPicPr>
            <p:blipFill>
              <a:blip r:embed="rId6"/>
              <a:stretch>
                <a:fillRect/>
              </a:stretch>
            </p:blipFill>
            <p:spPr>
              <a:xfrm>
                <a:off x="1654572" y="984517"/>
                <a:ext cx="150018" cy="16016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7012" name="Ink 4"/>
              <p14:cNvContentPartPr>
                <a14:cpLocks xmlns:a14="http://schemas.microsoft.com/office/drawing/2010/main" noRot="1" noChangeAspect="1" noEditPoints="1" noChangeArrowheads="1" noChangeShapeType="1"/>
              </p14:cNvContentPartPr>
              <p14:nvPr/>
            </p14:nvContentPartPr>
            <p14:xfrm>
              <a:off x="2187575" y="858838"/>
              <a:ext cx="619125" cy="257175"/>
            </p14:xfrm>
          </p:contentPart>
        </mc:Choice>
        <mc:Fallback xmlns="">
          <p:pic>
            <p:nvPicPr>
              <p:cNvPr id="427012" name="Ink 4"/>
              <p:cNvPicPr>
                <a:picLocks noRot="1" noChangeAspect="1" noEditPoints="1" noChangeArrowheads="1" noChangeShapeType="1"/>
              </p:cNvPicPr>
              <p:nvPr/>
            </p:nvPicPr>
            <p:blipFill>
              <a:blip r:embed="rId8"/>
              <a:stretch>
                <a:fillRect/>
              </a:stretch>
            </p:blipFill>
            <p:spPr>
              <a:xfrm>
                <a:off x="2178529" y="848767"/>
                <a:ext cx="638665" cy="2755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7013" name="Ink 5"/>
              <p14:cNvContentPartPr>
                <a14:cpLocks xmlns:a14="http://schemas.microsoft.com/office/drawing/2010/main" noRot="1" noChangeAspect="1" noEditPoints="1" noChangeArrowheads="1" noChangeShapeType="1"/>
              </p14:cNvContentPartPr>
              <p14:nvPr/>
            </p14:nvContentPartPr>
            <p14:xfrm>
              <a:off x="3097213" y="642938"/>
              <a:ext cx="1168400" cy="481012"/>
            </p14:xfrm>
          </p:contentPart>
        </mc:Choice>
        <mc:Fallback xmlns="">
          <p:pic>
            <p:nvPicPr>
              <p:cNvPr id="427013" name="Ink 5"/>
              <p:cNvPicPr>
                <a:picLocks noRot="1" noChangeAspect="1" noEditPoints="1" noChangeArrowheads="1" noChangeShapeType="1"/>
              </p:cNvPicPr>
              <p:nvPr/>
            </p:nvPicPr>
            <p:blipFill>
              <a:blip r:embed="rId10"/>
              <a:stretch>
                <a:fillRect/>
              </a:stretch>
            </p:blipFill>
            <p:spPr>
              <a:xfrm>
                <a:off x="3085659" y="634657"/>
                <a:ext cx="1188258" cy="4964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7014" name="Ink 6"/>
              <p14:cNvContentPartPr>
                <a14:cpLocks xmlns:a14="http://schemas.microsoft.com/office/drawing/2010/main" noRot="1" noChangeAspect="1" noEditPoints="1" noChangeArrowheads="1" noChangeShapeType="1"/>
              </p14:cNvContentPartPr>
              <p14:nvPr/>
            </p14:nvContentPartPr>
            <p14:xfrm>
              <a:off x="4641850" y="574675"/>
              <a:ext cx="1304925" cy="712788"/>
            </p14:xfrm>
          </p:contentPart>
        </mc:Choice>
        <mc:Fallback xmlns="">
          <p:pic>
            <p:nvPicPr>
              <p:cNvPr id="427014" name="Ink 6"/>
              <p:cNvPicPr>
                <a:picLocks noRot="1" noChangeAspect="1" noEditPoints="1" noChangeArrowheads="1" noChangeShapeType="1"/>
              </p:cNvPicPr>
              <p:nvPr/>
            </p:nvPicPr>
            <p:blipFill>
              <a:blip r:embed="rId12"/>
              <a:stretch>
                <a:fillRect/>
              </a:stretch>
            </p:blipFill>
            <p:spPr>
              <a:xfrm>
                <a:off x="4632855" y="561735"/>
                <a:ext cx="1329750" cy="73255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7015" name="Ink 7"/>
              <p14:cNvContentPartPr>
                <a14:cpLocks xmlns:a14="http://schemas.microsoft.com/office/drawing/2010/main" noRot="1" noChangeAspect="1" noEditPoints="1" noChangeArrowheads="1" noChangeShapeType="1"/>
              </p14:cNvContentPartPr>
              <p14:nvPr/>
            </p14:nvContentPartPr>
            <p14:xfrm>
              <a:off x="1055688" y="2592388"/>
              <a:ext cx="3149600" cy="1090612"/>
            </p14:xfrm>
          </p:contentPart>
        </mc:Choice>
        <mc:Fallback xmlns="">
          <p:pic>
            <p:nvPicPr>
              <p:cNvPr id="427015" name="Ink 7"/>
              <p:cNvPicPr>
                <a:picLocks noRot="1" noChangeAspect="1" noEditPoints="1" noChangeArrowheads="1" noChangeShapeType="1"/>
              </p:cNvPicPr>
              <p:nvPr/>
            </p:nvPicPr>
            <p:blipFill>
              <a:blip r:embed="rId14"/>
              <a:stretch>
                <a:fillRect/>
              </a:stretch>
            </p:blipFill>
            <p:spPr>
              <a:xfrm>
                <a:off x="1044171" y="2581922"/>
                <a:ext cx="3170835" cy="111298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7016" name="Ink 8"/>
              <p14:cNvContentPartPr>
                <a14:cpLocks xmlns:a14="http://schemas.microsoft.com/office/drawing/2010/main" noRot="1" noChangeAspect="1" noEditPoints="1" noChangeArrowheads="1" noChangeShapeType="1"/>
              </p14:cNvContentPartPr>
              <p14:nvPr/>
            </p14:nvContentPartPr>
            <p14:xfrm>
              <a:off x="5670550" y="2197100"/>
              <a:ext cx="1030288" cy="627063"/>
            </p14:xfrm>
          </p:contentPart>
        </mc:Choice>
        <mc:Fallback xmlns="">
          <p:pic>
            <p:nvPicPr>
              <p:cNvPr id="427016" name="Ink 8"/>
              <p:cNvPicPr>
                <a:picLocks noRot="1" noChangeAspect="1" noEditPoints="1" noChangeArrowheads="1" noChangeShapeType="1"/>
              </p:cNvPicPr>
              <p:nvPr/>
            </p:nvPicPr>
            <p:blipFill>
              <a:blip r:embed="rId16"/>
              <a:stretch>
                <a:fillRect/>
              </a:stretch>
            </p:blipFill>
            <p:spPr>
              <a:xfrm>
                <a:off x="5663710" y="2184769"/>
                <a:ext cx="1046128" cy="65063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7017" name="Ink 9"/>
              <p14:cNvContentPartPr>
                <a14:cpLocks xmlns:a14="http://schemas.microsoft.com/office/drawing/2010/main" noRot="1" noChangeAspect="1" noEditPoints="1" noChangeArrowheads="1" noChangeShapeType="1"/>
              </p14:cNvContentPartPr>
              <p14:nvPr/>
            </p14:nvContentPartPr>
            <p14:xfrm>
              <a:off x="1108075" y="1811338"/>
              <a:ext cx="179388" cy="325437"/>
            </p14:xfrm>
          </p:contentPart>
        </mc:Choice>
        <mc:Fallback xmlns="">
          <p:pic>
            <p:nvPicPr>
              <p:cNvPr id="427017" name="Ink 9"/>
              <p:cNvPicPr>
                <a:picLocks noRot="1" noChangeAspect="1" noEditPoints="1" noChangeArrowheads="1" noChangeShapeType="1"/>
              </p:cNvPicPr>
              <p:nvPr/>
            </p:nvPicPr>
            <p:blipFill>
              <a:blip r:embed="rId18"/>
              <a:stretch>
                <a:fillRect/>
              </a:stretch>
            </p:blipFill>
            <p:spPr>
              <a:xfrm>
                <a:off x="1099253" y="1807008"/>
                <a:ext cx="197400" cy="33986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7018" name="Ink 10"/>
              <p14:cNvContentPartPr>
                <a14:cpLocks xmlns:a14="http://schemas.microsoft.com/office/drawing/2010/main" noRot="1" noChangeAspect="1" noEditPoints="1" noChangeArrowheads="1" noChangeShapeType="1"/>
              </p14:cNvContentPartPr>
              <p14:nvPr/>
            </p14:nvContentPartPr>
            <p14:xfrm>
              <a:off x="1081088" y="1682750"/>
              <a:ext cx="498475" cy="120650"/>
            </p14:xfrm>
          </p:contentPart>
        </mc:Choice>
        <mc:Fallback xmlns="">
          <p:pic>
            <p:nvPicPr>
              <p:cNvPr id="427018" name="Ink 10"/>
              <p:cNvPicPr>
                <a:picLocks noRot="1" noChangeAspect="1" noEditPoints="1" noChangeArrowheads="1" noChangeShapeType="1"/>
              </p:cNvPicPr>
              <p:nvPr/>
            </p:nvPicPr>
            <p:blipFill>
              <a:blip r:embed="rId20"/>
              <a:stretch>
                <a:fillRect/>
              </a:stretch>
            </p:blipFill>
            <p:spPr>
              <a:xfrm>
                <a:off x="1069915" y="1673026"/>
                <a:ext cx="519380" cy="13865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7019" name="Ink 11"/>
              <p14:cNvContentPartPr>
                <a14:cpLocks xmlns:a14="http://schemas.microsoft.com/office/drawing/2010/main" noRot="1" noChangeAspect="1" noEditPoints="1" noChangeArrowheads="1" noChangeShapeType="1"/>
              </p14:cNvContentPartPr>
              <p14:nvPr/>
            </p14:nvContentPartPr>
            <p14:xfrm>
              <a:off x="1287463" y="2033588"/>
              <a:ext cx="196850" cy="276225"/>
            </p14:xfrm>
          </p:contentPart>
        </mc:Choice>
        <mc:Fallback xmlns="">
          <p:pic>
            <p:nvPicPr>
              <p:cNvPr id="427019" name="Ink 11"/>
              <p:cNvPicPr>
                <a:picLocks noRot="1" noChangeAspect="1" noEditPoints="1" noChangeArrowheads="1" noChangeShapeType="1"/>
              </p:cNvPicPr>
              <p:nvPr/>
            </p:nvPicPr>
            <p:blipFill>
              <a:blip r:embed="rId22"/>
              <a:stretch>
                <a:fillRect/>
              </a:stretch>
            </p:blipFill>
            <p:spPr>
              <a:xfrm>
                <a:off x="1278123" y="2023877"/>
                <a:ext cx="213374" cy="29600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7020" name="Ink 12"/>
              <p14:cNvContentPartPr>
                <a14:cpLocks xmlns:a14="http://schemas.microsoft.com/office/drawing/2010/main" noRot="1" noChangeAspect="1" noEditPoints="1" noChangeArrowheads="1" noChangeShapeType="1"/>
              </p14:cNvContentPartPr>
              <p14:nvPr/>
            </p14:nvContentPartPr>
            <p14:xfrm>
              <a:off x="1501775" y="2162175"/>
              <a:ext cx="95250" cy="120650"/>
            </p14:xfrm>
          </p:contentPart>
        </mc:Choice>
        <mc:Fallback xmlns="">
          <p:pic>
            <p:nvPicPr>
              <p:cNvPr id="427020" name="Ink 12"/>
              <p:cNvPicPr>
                <a:picLocks noRot="1" noChangeAspect="1" noEditPoints="1" noChangeArrowheads="1" noChangeShapeType="1"/>
              </p:cNvPicPr>
              <p:nvPr/>
            </p:nvPicPr>
            <p:blipFill>
              <a:blip r:embed="rId24"/>
              <a:stretch>
                <a:fillRect/>
              </a:stretch>
            </p:blipFill>
            <p:spPr>
              <a:xfrm>
                <a:off x="1490176" y="2151106"/>
                <a:ext cx="117393" cy="14315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27021" name="Ink 13"/>
              <p14:cNvContentPartPr>
                <a14:cpLocks xmlns:a14="http://schemas.microsoft.com/office/drawing/2010/main" noRot="1" noChangeAspect="1" noEditPoints="1" noChangeArrowheads="1" noChangeShapeType="1"/>
              </p14:cNvContentPartPr>
              <p14:nvPr/>
            </p14:nvContentPartPr>
            <p14:xfrm>
              <a:off x="1947863" y="2068513"/>
              <a:ext cx="112712" cy="42862"/>
            </p14:xfrm>
          </p:contentPart>
        </mc:Choice>
        <mc:Fallback xmlns="">
          <p:pic>
            <p:nvPicPr>
              <p:cNvPr id="427021" name="Ink 13"/>
              <p:cNvPicPr>
                <a:picLocks noRot="1" noChangeAspect="1" noEditPoints="1" noChangeArrowheads="1" noChangeShapeType="1"/>
              </p:cNvPicPr>
              <p:nvPr/>
            </p:nvPicPr>
            <p:blipFill>
              <a:blip r:embed="rId26"/>
              <a:stretch>
                <a:fillRect/>
              </a:stretch>
            </p:blipFill>
            <p:spPr>
              <a:xfrm>
                <a:off x="1937683" y="2056319"/>
                <a:ext cx="133800" cy="6540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27022" name="Ink 14"/>
              <p14:cNvContentPartPr>
                <a14:cpLocks xmlns:a14="http://schemas.microsoft.com/office/drawing/2010/main" noRot="1" noChangeAspect="1" noEditPoints="1" noChangeArrowheads="1" noChangeShapeType="1"/>
              </p14:cNvContentPartPr>
              <p14:nvPr/>
            </p14:nvContentPartPr>
            <p14:xfrm>
              <a:off x="1939925" y="1947863"/>
              <a:ext cx="153988" cy="44450"/>
            </p14:xfrm>
          </p:contentPart>
        </mc:Choice>
        <mc:Fallback xmlns="">
          <p:pic>
            <p:nvPicPr>
              <p:cNvPr id="427022" name="Ink 14"/>
              <p:cNvPicPr>
                <a:picLocks noRot="1" noChangeAspect="1" noEditPoints="1" noChangeArrowheads="1" noChangeShapeType="1"/>
              </p:cNvPicPr>
              <p:nvPr/>
            </p:nvPicPr>
            <p:blipFill>
              <a:blip r:embed="rId28"/>
              <a:stretch>
                <a:fillRect/>
              </a:stretch>
            </p:blipFill>
            <p:spPr>
              <a:xfrm>
                <a:off x="1930256" y="1936166"/>
                <a:ext cx="172252" cy="6667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27023" name="Ink 15"/>
              <p14:cNvContentPartPr>
                <a14:cpLocks xmlns:a14="http://schemas.microsoft.com/office/drawing/2010/main" noRot="1" noChangeAspect="1" noEditPoints="1" noChangeArrowheads="1" noChangeShapeType="1"/>
              </p14:cNvContentPartPr>
              <p14:nvPr/>
            </p14:nvContentPartPr>
            <p14:xfrm>
              <a:off x="2462213" y="1947863"/>
              <a:ext cx="1150937" cy="85725"/>
            </p14:xfrm>
          </p:contentPart>
        </mc:Choice>
        <mc:Fallback xmlns="">
          <p:pic>
            <p:nvPicPr>
              <p:cNvPr id="427023" name="Ink 15"/>
              <p:cNvPicPr>
                <a:picLocks noRot="1" noChangeAspect="1" noEditPoints="1" noChangeArrowheads="1" noChangeShapeType="1"/>
              </p:cNvPicPr>
              <p:nvPr/>
            </p:nvPicPr>
            <p:blipFill>
              <a:blip r:embed="rId30"/>
              <a:stretch>
                <a:fillRect/>
              </a:stretch>
            </p:blipFill>
            <p:spPr>
              <a:xfrm>
                <a:off x="2455366" y="1935290"/>
                <a:ext cx="1168594" cy="10706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27024" name="Ink 16"/>
              <p14:cNvContentPartPr>
                <a14:cpLocks xmlns:a14="http://schemas.microsoft.com/office/drawing/2010/main" noRot="1" noChangeAspect="1" noEditPoints="1" noChangeArrowheads="1" noChangeShapeType="1"/>
              </p14:cNvContentPartPr>
              <p14:nvPr/>
            </p14:nvContentPartPr>
            <p14:xfrm>
              <a:off x="2376488" y="1441450"/>
              <a:ext cx="463550" cy="404813"/>
            </p14:xfrm>
          </p:contentPart>
        </mc:Choice>
        <mc:Fallback xmlns="">
          <p:pic>
            <p:nvPicPr>
              <p:cNvPr id="427024" name="Ink 16"/>
              <p:cNvPicPr>
                <a:picLocks noRot="1" noChangeAspect="1" noEditPoints="1" noChangeArrowheads="1" noChangeShapeType="1"/>
              </p:cNvPicPr>
              <p:nvPr/>
            </p:nvPicPr>
            <p:blipFill>
              <a:blip r:embed="rId32"/>
              <a:stretch>
                <a:fillRect/>
              </a:stretch>
            </p:blipFill>
            <p:spPr>
              <a:xfrm>
                <a:off x="2364971" y="1433115"/>
                <a:ext cx="482265" cy="42184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7025" name="Ink 17"/>
              <p14:cNvContentPartPr>
                <a14:cpLocks xmlns:a14="http://schemas.microsoft.com/office/drawing/2010/main" noRot="1" noChangeAspect="1" noEditPoints="1" noChangeArrowheads="1" noChangeShapeType="1"/>
              </p14:cNvContentPartPr>
              <p14:nvPr/>
            </p14:nvContentPartPr>
            <p14:xfrm>
              <a:off x="2651125" y="1819275"/>
              <a:ext cx="223838" cy="112713"/>
            </p14:xfrm>
          </p:contentPart>
        </mc:Choice>
        <mc:Fallback xmlns="">
          <p:pic>
            <p:nvPicPr>
              <p:cNvPr id="427025" name="Ink 17"/>
              <p:cNvPicPr>
                <a:picLocks noRot="1" noChangeAspect="1" noEditPoints="1" noChangeArrowheads="1" noChangeShapeType="1"/>
              </p:cNvPicPr>
              <p:nvPr/>
            </p:nvPicPr>
            <p:blipFill>
              <a:blip r:embed="rId34"/>
              <a:stretch>
                <a:fillRect/>
              </a:stretch>
            </p:blipFill>
            <p:spPr>
              <a:xfrm>
                <a:off x="2639591" y="1809729"/>
                <a:ext cx="241500" cy="13400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27026" name="Ink 18"/>
              <p14:cNvContentPartPr>
                <a14:cpLocks xmlns:a14="http://schemas.microsoft.com/office/drawing/2010/main" noRot="1" noChangeAspect="1" noEditPoints="1" noChangeArrowheads="1" noChangeShapeType="1"/>
              </p14:cNvContentPartPr>
              <p14:nvPr/>
            </p14:nvContentPartPr>
            <p14:xfrm>
              <a:off x="3200400" y="1270000"/>
              <a:ext cx="284163" cy="558800"/>
            </p14:xfrm>
          </p:contentPart>
        </mc:Choice>
        <mc:Fallback xmlns="">
          <p:pic>
            <p:nvPicPr>
              <p:cNvPr id="427026" name="Ink 18"/>
              <p:cNvPicPr>
                <a:picLocks noRot="1" noChangeAspect="1" noEditPoints="1" noChangeArrowheads="1" noChangeShapeType="1"/>
              </p:cNvPicPr>
              <p:nvPr/>
            </p:nvPicPr>
            <p:blipFill>
              <a:blip r:embed="rId36"/>
              <a:stretch>
                <a:fillRect/>
              </a:stretch>
            </p:blipFill>
            <p:spPr>
              <a:xfrm>
                <a:off x="3188976" y="1261028"/>
                <a:ext cx="304154" cy="57889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7027" name="Ink 19"/>
              <p14:cNvContentPartPr>
                <a14:cpLocks xmlns:a14="http://schemas.microsoft.com/office/drawing/2010/main" noRot="1" noChangeAspect="1" noEditPoints="1" noChangeArrowheads="1" noChangeShapeType="1"/>
              </p14:cNvContentPartPr>
              <p14:nvPr/>
            </p14:nvContentPartPr>
            <p14:xfrm>
              <a:off x="3278188" y="1408113"/>
              <a:ext cx="249237" cy="25400"/>
            </p14:xfrm>
          </p:contentPart>
        </mc:Choice>
        <mc:Fallback xmlns="">
          <p:pic>
            <p:nvPicPr>
              <p:cNvPr id="427027" name="Ink 19"/>
              <p:cNvPicPr>
                <a:picLocks noRot="1" noChangeAspect="1" noEditPoints="1" noChangeArrowheads="1" noChangeShapeType="1"/>
              </p:cNvPicPr>
              <p:nvPr/>
            </p:nvPicPr>
            <p:blipFill>
              <a:blip r:embed="rId38"/>
              <a:stretch>
                <a:fillRect/>
              </a:stretch>
            </p:blipFill>
            <p:spPr>
              <a:xfrm>
                <a:off x="3267743" y="1400905"/>
                <a:ext cx="266165" cy="4427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27028" name="Ink 20"/>
              <p14:cNvContentPartPr>
                <a14:cpLocks xmlns:a14="http://schemas.microsoft.com/office/drawing/2010/main" noRot="1" noChangeAspect="1" noEditPoints="1" noChangeArrowheads="1" noChangeShapeType="1"/>
              </p14:cNvContentPartPr>
              <p14:nvPr/>
            </p14:nvContentPartPr>
            <p14:xfrm>
              <a:off x="3363913" y="1638300"/>
              <a:ext cx="206375" cy="276225"/>
            </p14:xfrm>
          </p:contentPart>
        </mc:Choice>
        <mc:Fallback xmlns="">
          <p:pic>
            <p:nvPicPr>
              <p:cNvPr id="427028" name="Ink 20"/>
              <p:cNvPicPr>
                <a:picLocks noRot="1" noChangeAspect="1" noEditPoints="1" noChangeArrowheads="1" noChangeShapeType="1"/>
              </p:cNvPicPr>
              <p:nvPr/>
            </p:nvPicPr>
            <p:blipFill>
              <a:blip r:embed="rId40"/>
              <a:stretch>
                <a:fillRect/>
              </a:stretch>
            </p:blipFill>
            <p:spPr>
              <a:xfrm>
                <a:off x="3352748" y="1628294"/>
                <a:ext cx="226904" cy="296593"/>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27029" name="Ink 21"/>
              <p14:cNvContentPartPr>
                <a14:cpLocks xmlns:a14="http://schemas.microsoft.com/office/drawing/2010/main" noRot="1" noChangeAspect="1" noEditPoints="1" noChangeArrowheads="1" noChangeShapeType="1"/>
              </p14:cNvContentPartPr>
              <p14:nvPr/>
            </p14:nvContentPartPr>
            <p14:xfrm>
              <a:off x="3586163" y="1743075"/>
              <a:ext cx="87312" cy="103188"/>
            </p14:xfrm>
          </p:contentPart>
        </mc:Choice>
        <mc:Fallback xmlns="">
          <p:pic>
            <p:nvPicPr>
              <p:cNvPr id="427029" name="Ink 21"/>
              <p:cNvPicPr>
                <a:picLocks noRot="1" noChangeAspect="1" noEditPoints="1" noChangeArrowheads="1" noChangeShapeType="1"/>
              </p:cNvPicPr>
              <p:nvPr/>
            </p:nvPicPr>
            <p:blipFill>
              <a:blip r:embed="rId42"/>
              <a:stretch>
                <a:fillRect/>
              </a:stretch>
            </p:blipFill>
            <p:spPr>
              <a:xfrm>
                <a:off x="3574473" y="1732082"/>
                <a:ext cx="110327" cy="125528"/>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27030" name="Ink 22"/>
              <p14:cNvContentPartPr>
                <a14:cpLocks xmlns:a14="http://schemas.microsoft.com/office/drawing/2010/main" noRot="1" noChangeAspect="1" noEditPoints="1" noChangeArrowheads="1" noChangeShapeType="1"/>
              </p14:cNvContentPartPr>
              <p14:nvPr/>
            </p14:nvContentPartPr>
            <p14:xfrm>
              <a:off x="2703513" y="2274888"/>
              <a:ext cx="103187" cy="325437"/>
            </p14:xfrm>
          </p:contentPart>
        </mc:Choice>
        <mc:Fallback xmlns="">
          <p:pic>
            <p:nvPicPr>
              <p:cNvPr id="427030" name="Ink 22"/>
              <p:cNvPicPr>
                <a:picLocks noRot="1" noChangeAspect="1" noEditPoints="1" noChangeArrowheads="1" noChangeShapeType="1"/>
              </p:cNvPicPr>
              <p:nvPr/>
            </p:nvPicPr>
            <p:blipFill>
              <a:blip r:embed="rId44"/>
              <a:stretch>
                <a:fillRect/>
              </a:stretch>
            </p:blipFill>
            <p:spPr>
              <a:xfrm>
                <a:off x="2693157" y="2265200"/>
                <a:ext cx="124638" cy="33835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27031" name="Ink 23"/>
              <p14:cNvContentPartPr>
                <a14:cpLocks xmlns:a14="http://schemas.microsoft.com/office/drawing/2010/main" noRot="1" noChangeAspect="1" noEditPoints="1" noChangeArrowheads="1" noChangeShapeType="1"/>
              </p14:cNvContentPartPr>
              <p14:nvPr/>
            </p14:nvContentPartPr>
            <p14:xfrm>
              <a:off x="2978150" y="2197100"/>
              <a:ext cx="120650" cy="334963"/>
            </p14:xfrm>
          </p:contentPart>
        </mc:Choice>
        <mc:Fallback xmlns="">
          <p:pic>
            <p:nvPicPr>
              <p:cNvPr id="427031" name="Ink 23"/>
              <p:cNvPicPr>
                <a:picLocks noRot="1" noChangeAspect="1" noEditPoints="1" noChangeArrowheads="1" noChangeShapeType="1"/>
              </p:cNvPicPr>
              <p:nvPr/>
            </p:nvPicPr>
            <p:blipFill>
              <a:blip r:embed="rId46"/>
              <a:stretch>
                <a:fillRect/>
              </a:stretch>
            </p:blipFill>
            <p:spPr>
              <a:xfrm>
                <a:off x="2967182" y="2187746"/>
                <a:ext cx="141490" cy="35187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27032" name="Ink 24"/>
              <p14:cNvContentPartPr>
                <a14:cpLocks xmlns:a14="http://schemas.microsoft.com/office/drawing/2010/main" noRot="1" noChangeAspect="1" noEditPoints="1" noChangeArrowheads="1" noChangeShapeType="1"/>
              </p14:cNvContentPartPr>
              <p14:nvPr/>
            </p14:nvContentPartPr>
            <p14:xfrm>
              <a:off x="2789238" y="2368550"/>
              <a:ext cx="206375" cy="77788"/>
            </p14:xfrm>
          </p:contentPart>
        </mc:Choice>
        <mc:Fallback xmlns="">
          <p:pic>
            <p:nvPicPr>
              <p:cNvPr id="427032" name="Ink 24"/>
              <p:cNvPicPr>
                <a:picLocks noRot="1" noChangeAspect="1" noEditPoints="1" noChangeArrowheads="1" noChangeShapeType="1"/>
              </p:cNvPicPr>
              <p:nvPr/>
            </p:nvPicPr>
            <p:blipFill>
              <a:blip r:embed="rId48"/>
              <a:stretch>
                <a:fillRect/>
              </a:stretch>
            </p:blipFill>
            <p:spPr>
              <a:xfrm>
                <a:off x="2778452" y="2356441"/>
                <a:ext cx="226150" cy="9907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27033" name="Ink 25"/>
              <p14:cNvContentPartPr>
                <a14:cpLocks xmlns:a14="http://schemas.microsoft.com/office/drawing/2010/main" noRot="1" noChangeAspect="1" noEditPoints="1" noChangeArrowheads="1" noChangeShapeType="1"/>
              </p14:cNvContentPartPr>
              <p14:nvPr/>
            </p14:nvContentPartPr>
            <p14:xfrm>
              <a:off x="3209925" y="2111375"/>
              <a:ext cx="119063" cy="120650"/>
            </p14:xfrm>
          </p:contentPart>
        </mc:Choice>
        <mc:Fallback xmlns="">
          <p:pic>
            <p:nvPicPr>
              <p:cNvPr id="427033" name="Ink 25"/>
              <p:cNvPicPr>
                <a:picLocks noRot="1" noChangeAspect="1" noEditPoints="1" noChangeArrowheads="1" noChangeShapeType="1"/>
              </p:cNvPicPr>
              <p:nvPr/>
            </p:nvPicPr>
            <p:blipFill>
              <a:blip r:embed="rId50"/>
              <a:stretch>
                <a:fillRect/>
              </a:stretch>
            </p:blipFill>
            <p:spPr>
              <a:xfrm>
                <a:off x="3198841" y="2100086"/>
                <a:ext cx="133007" cy="14393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27034" name="Ink 26"/>
              <p14:cNvContentPartPr>
                <a14:cpLocks xmlns:a14="http://schemas.microsoft.com/office/drawing/2010/main" noRot="1" noChangeAspect="1" noEditPoints="1" noChangeArrowheads="1" noChangeShapeType="1"/>
              </p14:cNvContentPartPr>
              <p14:nvPr/>
            </p14:nvContentPartPr>
            <p14:xfrm>
              <a:off x="3003550" y="2479675"/>
              <a:ext cx="163513" cy="258763"/>
            </p14:xfrm>
          </p:contentPart>
        </mc:Choice>
        <mc:Fallback xmlns="">
          <p:pic>
            <p:nvPicPr>
              <p:cNvPr id="427034" name="Ink 26"/>
              <p:cNvPicPr>
                <a:picLocks noRot="1" noChangeAspect="1" noEditPoints="1" noChangeArrowheads="1" noChangeShapeType="1"/>
              </p:cNvPicPr>
              <p:nvPr/>
            </p:nvPicPr>
            <p:blipFill>
              <a:blip r:embed="rId52"/>
              <a:stretch>
                <a:fillRect/>
              </a:stretch>
            </p:blipFill>
            <p:spPr>
              <a:xfrm>
                <a:off x="2991543" y="2469209"/>
                <a:ext cx="182584" cy="281139"/>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27035" name="Ink 27"/>
              <p14:cNvContentPartPr>
                <a14:cpLocks xmlns:a14="http://schemas.microsoft.com/office/drawing/2010/main" noRot="1" noChangeAspect="1" noEditPoints="1" noChangeArrowheads="1" noChangeShapeType="1"/>
              </p14:cNvContentPartPr>
              <p14:nvPr/>
            </p14:nvContentPartPr>
            <p14:xfrm>
              <a:off x="3225800" y="2643188"/>
              <a:ext cx="103188" cy="103187"/>
            </p14:xfrm>
          </p:contentPart>
        </mc:Choice>
        <mc:Fallback xmlns="">
          <p:pic>
            <p:nvPicPr>
              <p:cNvPr id="427035" name="Ink 27"/>
              <p:cNvPicPr>
                <a:picLocks noRot="1" noChangeAspect="1" noEditPoints="1" noChangeArrowheads="1" noChangeShapeType="1"/>
              </p:cNvPicPr>
              <p:nvPr/>
            </p:nvPicPr>
            <p:blipFill>
              <a:blip r:embed="rId54"/>
              <a:stretch>
                <a:fillRect/>
              </a:stretch>
            </p:blipFill>
            <p:spPr>
              <a:xfrm>
                <a:off x="3213810" y="2640532"/>
                <a:ext cx="117722" cy="1191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7036" name="Ink 28"/>
              <p14:cNvContentPartPr>
                <a14:cpLocks xmlns:a14="http://schemas.microsoft.com/office/drawing/2010/main" noRot="1" noChangeAspect="1" noEditPoints="1" noChangeArrowheads="1" noChangeShapeType="1"/>
              </p14:cNvContentPartPr>
              <p14:nvPr/>
            </p14:nvContentPartPr>
            <p14:xfrm>
              <a:off x="3946525" y="2119313"/>
              <a:ext cx="112713" cy="26987"/>
            </p14:xfrm>
          </p:contentPart>
        </mc:Choice>
        <mc:Fallback xmlns="">
          <p:pic>
            <p:nvPicPr>
              <p:cNvPr id="427036" name="Ink 28"/>
              <p:cNvPicPr>
                <a:picLocks noRot="1" noChangeAspect="1" noEditPoints="1" noChangeArrowheads="1" noChangeShapeType="1"/>
              </p:cNvPicPr>
              <p:nvPr/>
            </p:nvPicPr>
            <p:blipFill>
              <a:blip r:embed="rId56"/>
              <a:stretch>
                <a:fillRect/>
              </a:stretch>
            </p:blipFill>
            <p:spPr>
              <a:xfrm>
                <a:off x="3936344" y="2107407"/>
                <a:ext cx="131983" cy="5079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27037" name="Ink 29"/>
              <p14:cNvContentPartPr>
                <a14:cpLocks xmlns:a14="http://schemas.microsoft.com/office/drawing/2010/main" noRot="1" noChangeAspect="1" noEditPoints="1" noChangeArrowheads="1" noChangeShapeType="1"/>
              </p14:cNvContentPartPr>
              <p14:nvPr/>
            </p14:nvContentPartPr>
            <p14:xfrm>
              <a:off x="3981450" y="2025650"/>
              <a:ext cx="77788" cy="7938"/>
            </p14:xfrm>
          </p:contentPart>
        </mc:Choice>
        <mc:Fallback xmlns="">
          <p:pic>
            <p:nvPicPr>
              <p:cNvPr id="427037" name="Ink 29"/>
              <p:cNvPicPr>
                <a:picLocks noRot="1" noChangeAspect="1" noEditPoints="1" noChangeArrowheads="1" noChangeShapeType="1"/>
              </p:cNvPicPr>
              <p:nvPr/>
            </p:nvPicPr>
            <p:blipFill>
              <a:blip r:embed="rId58"/>
              <a:stretch>
                <a:fillRect/>
              </a:stretch>
            </p:blipFill>
            <p:spPr>
              <a:xfrm>
                <a:off x="3970646" y="2015641"/>
                <a:ext cx="99036" cy="2968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27038" name="Ink 30"/>
              <p14:cNvContentPartPr>
                <a14:cpLocks xmlns:a14="http://schemas.microsoft.com/office/drawing/2010/main" noRot="1" noChangeAspect="1" noEditPoints="1" noChangeArrowheads="1" noChangeShapeType="1"/>
              </p14:cNvContentPartPr>
              <p14:nvPr/>
            </p14:nvContentPartPr>
            <p14:xfrm>
              <a:off x="2840038" y="3579813"/>
              <a:ext cx="334962" cy="257175"/>
            </p14:xfrm>
          </p:contentPart>
        </mc:Choice>
        <mc:Fallback xmlns="">
          <p:pic>
            <p:nvPicPr>
              <p:cNvPr id="427038" name="Ink 30"/>
              <p:cNvPicPr>
                <a:picLocks noRot="1" noChangeAspect="1" noEditPoints="1" noChangeArrowheads="1" noChangeShapeType="1"/>
              </p:cNvPicPr>
              <p:nvPr/>
            </p:nvPicPr>
            <p:blipFill>
              <a:blip r:embed="rId60"/>
              <a:stretch>
                <a:fillRect/>
              </a:stretch>
            </p:blipFill>
            <p:spPr>
              <a:xfrm>
                <a:off x="2827058" y="3571563"/>
                <a:ext cx="353351" cy="27833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27039" name="Ink 31"/>
              <p14:cNvContentPartPr>
                <a14:cpLocks xmlns:a14="http://schemas.microsoft.com/office/drawing/2010/main" noRot="1" noChangeAspect="1" noEditPoints="1" noChangeArrowheads="1" noChangeShapeType="1"/>
              </p14:cNvContentPartPr>
              <p14:nvPr/>
            </p14:nvContentPartPr>
            <p14:xfrm>
              <a:off x="3243263" y="3768725"/>
              <a:ext cx="215900" cy="103188"/>
            </p14:xfrm>
          </p:contentPart>
        </mc:Choice>
        <mc:Fallback xmlns="">
          <p:pic>
            <p:nvPicPr>
              <p:cNvPr id="427039" name="Ink 31"/>
              <p:cNvPicPr>
                <a:picLocks noRot="1" noChangeAspect="1" noEditPoints="1" noChangeArrowheads="1" noChangeShapeType="1"/>
              </p:cNvPicPr>
              <p:nvPr/>
            </p:nvPicPr>
            <p:blipFill>
              <a:blip r:embed="rId62"/>
              <a:stretch>
                <a:fillRect/>
              </a:stretch>
            </p:blipFill>
            <p:spPr>
              <a:xfrm>
                <a:off x="3230988" y="3759344"/>
                <a:ext cx="237562" cy="124836"/>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7040" name="Ink 32"/>
              <p14:cNvContentPartPr>
                <a14:cpLocks xmlns:a14="http://schemas.microsoft.com/office/drawing/2010/main" noRot="1" noChangeAspect="1" noEditPoints="1" noChangeArrowheads="1" noChangeShapeType="1"/>
              </p14:cNvContentPartPr>
              <p14:nvPr/>
            </p14:nvContentPartPr>
            <p14:xfrm>
              <a:off x="7035800" y="2335213"/>
              <a:ext cx="257175" cy="119062"/>
            </p14:xfrm>
          </p:contentPart>
        </mc:Choice>
        <mc:Fallback xmlns="">
          <p:pic>
            <p:nvPicPr>
              <p:cNvPr id="427040" name="Ink 32"/>
              <p:cNvPicPr>
                <a:picLocks noRot="1" noChangeAspect="1" noEditPoints="1" noChangeArrowheads="1" noChangeShapeType="1"/>
              </p:cNvPicPr>
              <p:nvPr/>
            </p:nvPicPr>
            <p:blipFill>
              <a:blip r:embed="rId64"/>
              <a:stretch>
                <a:fillRect/>
              </a:stretch>
            </p:blipFill>
            <p:spPr>
              <a:xfrm>
                <a:off x="7024370" y="2323414"/>
                <a:ext cx="274320" cy="14230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27041" name="Ink 33"/>
              <p14:cNvContentPartPr>
                <a14:cpLocks xmlns:a14="http://schemas.microsoft.com/office/drawing/2010/main" noRot="1" noChangeAspect="1" noEditPoints="1" noChangeArrowheads="1" noChangeShapeType="1"/>
              </p14:cNvContentPartPr>
              <p14:nvPr/>
            </p14:nvContentPartPr>
            <p14:xfrm>
              <a:off x="7446963" y="2205038"/>
              <a:ext cx="387350" cy="198437"/>
            </p14:xfrm>
          </p:contentPart>
        </mc:Choice>
        <mc:Fallback xmlns="">
          <p:pic>
            <p:nvPicPr>
              <p:cNvPr id="427041" name="Ink 33"/>
              <p:cNvPicPr>
                <a:picLocks noRot="1" noChangeAspect="1" noEditPoints="1" noChangeArrowheads="1" noChangeShapeType="1"/>
              </p:cNvPicPr>
              <p:nvPr/>
            </p:nvPicPr>
            <p:blipFill>
              <a:blip r:embed="rId66"/>
              <a:stretch>
                <a:fillRect/>
              </a:stretch>
            </p:blipFill>
            <p:spPr>
              <a:xfrm>
                <a:off x="7435433" y="2192236"/>
                <a:ext cx="411852" cy="22510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27042" name="Ink 34"/>
              <p14:cNvContentPartPr>
                <a14:cpLocks xmlns:a14="http://schemas.microsoft.com/office/drawing/2010/main" noRot="1" noChangeAspect="1" noEditPoints="1" noChangeArrowheads="1" noChangeShapeType="1"/>
              </p14:cNvContentPartPr>
              <p14:nvPr/>
            </p14:nvContentPartPr>
            <p14:xfrm>
              <a:off x="8064500" y="2179638"/>
              <a:ext cx="146050" cy="249237"/>
            </p14:xfrm>
          </p:contentPart>
        </mc:Choice>
        <mc:Fallback xmlns="">
          <p:pic>
            <p:nvPicPr>
              <p:cNvPr id="427042" name="Ink 34"/>
              <p:cNvPicPr>
                <a:picLocks noRot="1" noChangeAspect="1" noEditPoints="1" noChangeArrowheads="1" noChangeShapeType="1"/>
              </p:cNvPicPr>
              <p:nvPr/>
            </p:nvPicPr>
            <p:blipFill>
              <a:blip r:embed="rId68"/>
              <a:stretch>
                <a:fillRect/>
              </a:stretch>
            </p:blipFill>
            <p:spPr>
              <a:xfrm>
                <a:off x="8050832" y="2167892"/>
                <a:ext cx="172214" cy="27272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27043" name="Ink 35"/>
              <p14:cNvContentPartPr>
                <a14:cpLocks xmlns:a14="http://schemas.microsoft.com/office/drawing/2010/main" noRot="1" noChangeAspect="1" noEditPoints="1" noChangeArrowheads="1" noChangeShapeType="1"/>
              </p14:cNvContentPartPr>
              <p14:nvPr/>
            </p14:nvContentPartPr>
            <p14:xfrm>
              <a:off x="5705475" y="3124200"/>
              <a:ext cx="387350" cy="446088"/>
            </p14:xfrm>
          </p:contentPart>
        </mc:Choice>
        <mc:Fallback xmlns="">
          <p:pic>
            <p:nvPicPr>
              <p:cNvPr id="427043" name="Ink 35"/>
              <p:cNvPicPr>
                <a:picLocks noRot="1" noChangeAspect="1" noEditPoints="1" noChangeArrowheads="1" noChangeShapeType="1"/>
              </p:cNvPicPr>
              <p:nvPr/>
            </p:nvPicPr>
            <p:blipFill>
              <a:blip r:embed="rId70"/>
              <a:stretch>
                <a:fillRect/>
              </a:stretch>
            </p:blipFill>
            <p:spPr>
              <a:xfrm>
                <a:off x="5695367" y="3115852"/>
                <a:ext cx="408288" cy="46169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27044" name="Ink 36"/>
              <p14:cNvContentPartPr>
                <a14:cpLocks xmlns:a14="http://schemas.microsoft.com/office/drawing/2010/main" noRot="1" noChangeAspect="1" noEditPoints="1" noChangeArrowheads="1" noChangeShapeType="1"/>
              </p14:cNvContentPartPr>
              <p14:nvPr/>
            </p14:nvContentPartPr>
            <p14:xfrm>
              <a:off x="6511925" y="3201988"/>
              <a:ext cx="138113" cy="111125"/>
            </p14:xfrm>
          </p:contentPart>
        </mc:Choice>
        <mc:Fallback xmlns="">
          <p:pic>
            <p:nvPicPr>
              <p:cNvPr id="427044" name="Ink 36"/>
              <p:cNvPicPr>
                <a:picLocks noRot="1" noChangeAspect="1" noEditPoints="1" noChangeArrowheads="1" noChangeShapeType="1"/>
              </p:cNvPicPr>
              <p:nvPr/>
            </p:nvPicPr>
            <p:blipFill>
              <a:blip r:embed="rId72"/>
              <a:stretch>
                <a:fillRect/>
              </a:stretch>
            </p:blipFill>
            <p:spPr>
              <a:xfrm>
                <a:off x="6501385" y="3191987"/>
                <a:ext cx="151561" cy="131128"/>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27045" name="Ink 37"/>
              <p14:cNvContentPartPr>
                <a14:cpLocks xmlns:a14="http://schemas.microsoft.com/office/drawing/2010/main" noRot="1" noChangeAspect="1" noEditPoints="1" noChangeArrowheads="1" noChangeShapeType="1"/>
              </p14:cNvContentPartPr>
              <p14:nvPr/>
            </p14:nvContentPartPr>
            <p14:xfrm>
              <a:off x="6992938" y="3089275"/>
              <a:ext cx="368300" cy="241300"/>
            </p14:xfrm>
          </p:contentPart>
        </mc:Choice>
        <mc:Fallback xmlns="">
          <p:pic>
            <p:nvPicPr>
              <p:cNvPr id="427045" name="Ink 37"/>
              <p:cNvPicPr>
                <a:picLocks noRot="1" noChangeAspect="1" noEditPoints="1" noChangeArrowheads="1" noChangeShapeType="1"/>
              </p:cNvPicPr>
              <p:nvPr/>
            </p:nvPicPr>
            <p:blipFill>
              <a:blip r:embed="rId74"/>
              <a:stretch>
                <a:fillRect/>
              </a:stretch>
            </p:blipFill>
            <p:spPr>
              <a:xfrm>
                <a:off x="6986871" y="3080789"/>
                <a:ext cx="384716" cy="25605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27046" name="Ink 38"/>
              <p14:cNvContentPartPr>
                <a14:cpLocks xmlns:a14="http://schemas.microsoft.com/office/drawing/2010/main" noRot="1" noChangeAspect="1" noEditPoints="1" noChangeArrowheads="1" noChangeShapeType="1"/>
              </p14:cNvContentPartPr>
              <p14:nvPr/>
            </p14:nvContentPartPr>
            <p14:xfrm>
              <a:off x="7575550" y="2900363"/>
              <a:ext cx="120650" cy="77787"/>
            </p14:xfrm>
          </p:contentPart>
        </mc:Choice>
        <mc:Fallback xmlns="">
          <p:pic>
            <p:nvPicPr>
              <p:cNvPr id="427046" name="Ink 38"/>
              <p:cNvPicPr>
                <a:picLocks noRot="1" noChangeAspect="1" noEditPoints="1" noChangeArrowheads="1" noChangeShapeType="1"/>
              </p:cNvPicPr>
              <p:nvPr/>
            </p:nvPicPr>
            <p:blipFill>
              <a:blip r:embed="rId76"/>
              <a:stretch>
                <a:fillRect/>
              </a:stretch>
            </p:blipFill>
            <p:spPr>
              <a:xfrm>
                <a:off x="7570478" y="2888004"/>
                <a:ext cx="138041" cy="9523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27047" name="Ink 39"/>
              <p14:cNvContentPartPr>
                <a14:cpLocks xmlns:a14="http://schemas.microsoft.com/office/drawing/2010/main" noRot="1" noChangeAspect="1" noEditPoints="1" noChangeArrowheads="1" noChangeShapeType="1"/>
              </p14:cNvContentPartPr>
              <p14:nvPr/>
            </p14:nvContentPartPr>
            <p14:xfrm>
              <a:off x="1141413" y="4222750"/>
              <a:ext cx="866775" cy="584200"/>
            </p14:xfrm>
          </p:contentPart>
        </mc:Choice>
        <mc:Fallback xmlns="">
          <p:pic>
            <p:nvPicPr>
              <p:cNvPr id="427047" name="Ink 39"/>
              <p:cNvPicPr>
                <a:picLocks noRot="1" noChangeAspect="1" noEditPoints="1" noChangeArrowheads="1" noChangeShapeType="1"/>
              </p:cNvPicPr>
              <p:nvPr/>
            </p:nvPicPr>
            <p:blipFill>
              <a:blip r:embed="rId78"/>
              <a:stretch>
                <a:fillRect/>
              </a:stretch>
            </p:blipFill>
            <p:spPr>
              <a:xfrm>
                <a:off x="1132410" y="4216251"/>
                <a:ext cx="886581" cy="602614"/>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27048" name="Ink 40"/>
              <p14:cNvContentPartPr>
                <a14:cpLocks xmlns:a14="http://schemas.microsoft.com/office/drawing/2010/main" noRot="1" noChangeAspect="1" noEditPoints="1" noChangeArrowheads="1" noChangeShapeType="1"/>
              </p14:cNvContentPartPr>
              <p14:nvPr/>
            </p14:nvContentPartPr>
            <p14:xfrm>
              <a:off x="2625725" y="3708400"/>
              <a:ext cx="2933700" cy="806450"/>
            </p14:xfrm>
          </p:contentPart>
        </mc:Choice>
        <mc:Fallback xmlns="">
          <p:pic>
            <p:nvPicPr>
              <p:cNvPr id="427048" name="Ink 40"/>
              <p:cNvPicPr>
                <a:picLocks noRot="1" noChangeAspect="1" noEditPoints="1" noChangeArrowheads="1" noChangeShapeType="1"/>
              </p:cNvPicPr>
              <p:nvPr/>
            </p:nvPicPr>
            <p:blipFill>
              <a:blip r:embed="rId80"/>
              <a:stretch>
                <a:fillRect/>
              </a:stretch>
            </p:blipFill>
            <p:spPr>
              <a:xfrm>
                <a:off x="2616735" y="3698718"/>
                <a:ext cx="2952040" cy="825096"/>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27049" name="Ink 41"/>
              <p14:cNvContentPartPr>
                <a14:cpLocks xmlns:a14="http://schemas.microsoft.com/office/drawing/2010/main" noRot="1" noChangeAspect="1" noEditPoints="1" noChangeArrowheads="1" noChangeShapeType="1"/>
              </p14:cNvContentPartPr>
              <p14:nvPr/>
            </p14:nvContentPartPr>
            <p14:xfrm>
              <a:off x="3175000" y="4618038"/>
              <a:ext cx="1706563" cy="360362"/>
            </p14:xfrm>
          </p:contentPart>
        </mc:Choice>
        <mc:Fallback xmlns="">
          <p:pic>
            <p:nvPicPr>
              <p:cNvPr id="427049" name="Ink 41"/>
              <p:cNvPicPr>
                <a:picLocks noRot="1" noChangeAspect="1" noEditPoints="1" noChangeArrowheads="1" noChangeShapeType="1"/>
              </p:cNvPicPr>
              <p:nvPr/>
            </p:nvPicPr>
            <p:blipFill>
              <a:blip r:embed="rId82"/>
              <a:stretch>
                <a:fillRect/>
              </a:stretch>
            </p:blipFill>
            <p:spPr>
              <a:xfrm>
                <a:off x="3164581" y="4610126"/>
                <a:ext cx="1727401" cy="37762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27050" name="Ink 42"/>
              <p14:cNvContentPartPr>
                <a14:cpLocks xmlns:a14="http://schemas.microsoft.com/office/drawing/2010/main" noRot="1" noChangeAspect="1" noEditPoints="1" noChangeArrowheads="1" noChangeShapeType="1"/>
              </p14:cNvContentPartPr>
              <p14:nvPr/>
            </p14:nvContentPartPr>
            <p14:xfrm>
              <a:off x="5387975" y="4506913"/>
              <a:ext cx="163513" cy="103187"/>
            </p14:xfrm>
          </p:contentPart>
        </mc:Choice>
        <mc:Fallback xmlns="">
          <p:pic>
            <p:nvPicPr>
              <p:cNvPr id="427050" name="Ink 42"/>
              <p:cNvPicPr>
                <a:picLocks noRot="1" noChangeAspect="1" noEditPoints="1" noChangeArrowheads="1" noChangeShapeType="1"/>
              </p:cNvPicPr>
              <p:nvPr/>
            </p:nvPicPr>
            <p:blipFill>
              <a:blip r:embed="rId84"/>
              <a:stretch>
                <a:fillRect/>
              </a:stretch>
            </p:blipFill>
            <p:spPr>
              <a:xfrm>
                <a:off x="5376927" y="4494383"/>
                <a:ext cx="183768" cy="12714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27051" name="Ink 43"/>
              <p14:cNvContentPartPr>
                <a14:cpLocks xmlns:a14="http://schemas.microsoft.com/office/drawing/2010/main" noRot="1" noChangeAspect="1" noEditPoints="1" noChangeArrowheads="1" noChangeShapeType="1"/>
              </p14:cNvContentPartPr>
              <p14:nvPr/>
            </p14:nvContentPartPr>
            <p14:xfrm>
              <a:off x="5911850" y="4171950"/>
              <a:ext cx="2943225" cy="566738"/>
            </p14:xfrm>
          </p:contentPart>
        </mc:Choice>
        <mc:Fallback xmlns="">
          <p:pic>
            <p:nvPicPr>
              <p:cNvPr id="427051" name="Ink 43"/>
              <p:cNvPicPr>
                <a:picLocks noRot="1" noChangeAspect="1" noEditPoints="1" noChangeArrowheads="1" noChangeShapeType="1"/>
              </p:cNvPicPr>
              <p:nvPr/>
            </p:nvPicPr>
            <p:blipFill>
              <a:blip r:embed="rId86"/>
              <a:stretch>
                <a:fillRect/>
              </a:stretch>
            </p:blipFill>
            <p:spPr>
              <a:xfrm>
                <a:off x="5901050" y="4160795"/>
                <a:ext cx="2968424" cy="585809"/>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27052" name="Ink 44"/>
              <p14:cNvContentPartPr>
                <a14:cpLocks xmlns:a14="http://schemas.microsoft.com/office/drawing/2010/main" noRot="1" noChangeAspect="1" noEditPoints="1" noChangeArrowheads="1" noChangeShapeType="1"/>
              </p14:cNvContentPartPr>
              <p14:nvPr/>
            </p14:nvContentPartPr>
            <p14:xfrm>
              <a:off x="6521450" y="5081588"/>
              <a:ext cx="7938" cy="1587"/>
            </p14:xfrm>
          </p:contentPart>
        </mc:Choice>
        <mc:Fallback xmlns="">
          <p:pic>
            <p:nvPicPr>
              <p:cNvPr id="427052" name="Ink 44"/>
              <p:cNvPicPr>
                <a:picLocks noRot="1" noChangeAspect="1" noEditPoints="1" noChangeArrowheads="1" noChangeShapeType="1"/>
              </p:cNvPicPr>
              <p:nvPr/>
            </p:nvPicPr>
            <p:blipFill>
              <a:blip r:embed="rId88"/>
              <a:stretch>
                <a:fillRect/>
              </a:stretch>
            </p:blipFill>
            <p:spPr>
              <a:xfrm>
                <a:off x="6511607" y="5032391"/>
                <a:ext cx="26037" cy="9998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27053" name="Ink 45"/>
              <p14:cNvContentPartPr>
                <a14:cpLocks xmlns:a14="http://schemas.microsoft.com/office/drawing/2010/main" noRot="1" noChangeAspect="1" noEditPoints="1" noChangeArrowheads="1" noChangeShapeType="1"/>
              </p14:cNvContentPartPr>
              <p14:nvPr/>
            </p14:nvContentPartPr>
            <p14:xfrm>
              <a:off x="5413375" y="4953000"/>
              <a:ext cx="130175" cy="128588"/>
            </p14:xfrm>
          </p:contentPart>
        </mc:Choice>
        <mc:Fallback xmlns="">
          <p:pic>
            <p:nvPicPr>
              <p:cNvPr id="427053" name="Ink 45"/>
              <p:cNvPicPr>
                <a:picLocks noRot="1" noChangeAspect="1" noEditPoints="1" noChangeArrowheads="1" noChangeShapeType="1"/>
              </p:cNvPicPr>
              <p:nvPr/>
            </p:nvPicPr>
            <p:blipFill>
              <a:blip r:embed="rId90"/>
              <a:stretch>
                <a:fillRect/>
              </a:stretch>
            </p:blipFill>
            <p:spPr>
              <a:xfrm>
                <a:off x="5402103" y="4945076"/>
                <a:ext cx="149447" cy="147678"/>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27054" name="Ink 46"/>
              <p14:cNvContentPartPr>
                <a14:cpLocks xmlns:a14="http://schemas.microsoft.com/office/drawing/2010/main" noRot="1" noChangeAspect="1" noEditPoints="1" noChangeArrowheads="1" noChangeShapeType="1"/>
              </p14:cNvContentPartPr>
              <p14:nvPr/>
            </p14:nvContentPartPr>
            <p14:xfrm>
              <a:off x="5902325" y="4892675"/>
              <a:ext cx="533400" cy="231775"/>
            </p14:xfrm>
          </p:contentPart>
        </mc:Choice>
        <mc:Fallback xmlns="">
          <p:pic>
            <p:nvPicPr>
              <p:cNvPr id="427054" name="Ink 46"/>
              <p:cNvPicPr>
                <a:picLocks noRot="1" noChangeAspect="1" noEditPoints="1" noChangeArrowheads="1" noChangeShapeType="1"/>
              </p:cNvPicPr>
              <p:nvPr/>
            </p:nvPicPr>
            <p:blipFill>
              <a:blip r:embed="rId92"/>
              <a:stretch>
                <a:fillRect/>
              </a:stretch>
            </p:blipFill>
            <p:spPr>
              <a:xfrm>
                <a:off x="5891023" y="4882090"/>
                <a:ext cx="554182" cy="25367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27055" name="Ink 47"/>
              <p14:cNvContentPartPr>
                <a14:cpLocks xmlns:a14="http://schemas.microsoft.com/office/drawing/2010/main" noRot="1" noChangeAspect="1" noEditPoints="1" noChangeArrowheads="1" noChangeShapeType="1"/>
              </p14:cNvContentPartPr>
              <p14:nvPr/>
            </p14:nvContentPartPr>
            <p14:xfrm>
              <a:off x="6650038" y="4900613"/>
              <a:ext cx="368300" cy="327025"/>
            </p14:xfrm>
          </p:contentPart>
        </mc:Choice>
        <mc:Fallback xmlns="">
          <p:pic>
            <p:nvPicPr>
              <p:cNvPr id="427055" name="Ink 47"/>
              <p:cNvPicPr>
                <a:picLocks noRot="1" noChangeAspect="1" noEditPoints="1" noChangeArrowheads="1" noChangeShapeType="1"/>
              </p:cNvPicPr>
              <p:nvPr/>
            </p:nvPicPr>
            <p:blipFill>
              <a:blip r:embed="rId94"/>
              <a:stretch>
                <a:fillRect/>
              </a:stretch>
            </p:blipFill>
            <p:spPr>
              <a:xfrm>
                <a:off x="6643218" y="4889037"/>
                <a:ext cx="383377" cy="341133"/>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27056" name="Ink 48"/>
              <p14:cNvContentPartPr>
                <a14:cpLocks xmlns:a14="http://schemas.microsoft.com/office/drawing/2010/main" noRot="1" noChangeAspect="1" noEditPoints="1" noChangeArrowheads="1" noChangeShapeType="1"/>
              </p14:cNvContentPartPr>
              <p14:nvPr/>
            </p14:nvContentPartPr>
            <p14:xfrm>
              <a:off x="7335838" y="4738688"/>
              <a:ext cx="1038225" cy="652462"/>
            </p14:xfrm>
          </p:contentPart>
        </mc:Choice>
        <mc:Fallback xmlns="">
          <p:pic>
            <p:nvPicPr>
              <p:cNvPr id="427056" name="Ink 48"/>
              <p:cNvPicPr>
                <a:picLocks noRot="1" noChangeAspect="1" noEditPoints="1" noChangeArrowheads="1" noChangeShapeType="1"/>
              </p:cNvPicPr>
              <p:nvPr/>
            </p:nvPicPr>
            <p:blipFill>
              <a:blip r:embed="rId96"/>
              <a:stretch>
                <a:fillRect/>
              </a:stretch>
            </p:blipFill>
            <p:spPr>
              <a:xfrm>
                <a:off x="7323243" y="4728971"/>
                <a:ext cx="1065575" cy="671176"/>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27057" name="Ink 49"/>
              <p14:cNvContentPartPr>
                <a14:cpLocks xmlns:a14="http://schemas.microsoft.com/office/drawing/2010/main" noRot="1" noChangeAspect="1" noEditPoints="1" noChangeArrowheads="1" noChangeShapeType="1"/>
              </p14:cNvContentPartPr>
              <p14:nvPr/>
            </p14:nvContentPartPr>
            <p14:xfrm>
              <a:off x="6108700" y="635000"/>
              <a:ext cx="541338" cy="206375"/>
            </p14:xfrm>
          </p:contentPart>
        </mc:Choice>
        <mc:Fallback xmlns="">
          <p:pic>
            <p:nvPicPr>
              <p:cNvPr id="427057" name="Ink 49"/>
              <p:cNvPicPr>
                <a:picLocks noRot="1" noChangeAspect="1" noEditPoints="1" noChangeArrowheads="1" noChangeShapeType="1"/>
              </p:cNvPicPr>
              <p:nvPr/>
            </p:nvPicPr>
            <p:blipFill>
              <a:blip r:embed="rId98"/>
              <a:stretch>
                <a:fillRect/>
              </a:stretch>
            </p:blipFill>
            <p:spPr>
              <a:xfrm>
                <a:off x="6097535" y="621651"/>
                <a:ext cx="565830" cy="23127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27058" name="Ink 50"/>
              <p14:cNvContentPartPr>
                <a14:cpLocks xmlns:a14="http://schemas.microsoft.com/office/drawing/2010/main" noRot="1" noChangeAspect="1" noEditPoints="1" noChangeArrowheads="1" noChangeShapeType="1"/>
              </p14:cNvContentPartPr>
              <p14:nvPr/>
            </p14:nvContentPartPr>
            <p14:xfrm>
              <a:off x="5472113" y="32694563"/>
              <a:ext cx="0" cy="0"/>
            </p14:xfrm>
          </p:contentPart>
        </mc:Choice>
        <mc:Fallback xmlns="">
          <p:pic>
            <p:nvPicPr>
              <p:cNvPr id="427058" name="Ink 50"/>
              <p:cNvPicPr>
                <a:picLocks noRot="1" noChangeAspect="1" noEditPoints="1" noChangeArrowheads="1" noChangeShapeType="1"/>
              </p:cNvPicPr>
              <p:nvPr/>
            </p:nvPicPr>
            <p:blipFill>
              <a:blip r:embed="rId100"/>
              <a:stretch>
                <a:fillRect/>
              </a:stretch>
            </p:blipFill>
            <p:spPr>
              <a:xfrm>
                <a:off x="5472113" y="32694563"/>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27059" name="Ink 51"/>
              <p14:cNvContentPartPr>
                <a14:cpLocks xmlns:a14="http://schemas.microsoft.com/office/drawing/2010/main" noRot="1" noChangeAspect="1" noEditPoints="1" noChangeArrowheads="1" noChangeShapeType="1"/>
              </p14:cNvContentPartPr>
              <p14:nvPr/>
            </p14:nvContentPartPr>
            <p14:xfrm>
              <a:off x="2376488" y="4522788"/>
              <a:ext cx="2532062" cy="60325"/>
            </p14:xfrm>
          </p:contentPart>
        </mc:Choice>
        <mc:Fallback xmlns="">
          <p:pic>
            <p:nvPicPr>
              <p:cNvPr id="427059" name="Ink 51"/>
              <p:cNvPicPr>
                <a:picLocks noRot="1" noChangeAspect="1" noEditPoints="1" noChangeArrowheads="1" noChangeShapeType="1"/>
              </p:cNvPicPr>
              <p:nvPr/>
            </p:nvPicPr>
            <p:blipFill>
              <a:blip r:embed="rId102"/>
              <a:stretch>
                <a:fillRect/>
              </a:stretch>
            </p:blipFill>
            <p:spPr>
              <a:xfrm>
                <a:off x="2369646" y="4511477"/>
                <a:ext cx="2548268" cy="80890"/>
              </a:xfrm>
              <a:prstGeom prst="rect">
                <a:avLst/>
              </a:prstGeom>
            </p:spPr>
          </p:pic>
        </mc:Fallback>
      </mc:AlternateContent>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7486-94D2-4F48-AC6B-BE828253D4BA}" type="slidenum">
              <a:rPr lang="en-US" smtClean="0"/>
              <a:pPr>
                <a:defRPr/>
              </a:pPr>
              <a:t>57</a:t>
            </a:fld>
            <a:endParaRPr lang="en-US" dirty="0"/>
          </a:p>
        </p:txBody>
      </p:sp>
      <p:sp>
        <p:nvSpPr>
          <p:cNvPr id="3" name="Footer Placeholder 2"/>
          <p:cNvSpPr>
            <a:spLocks noGrp="1"/>
          </p:cNvSpPr>
          <p:nvPr>
            <p:ph type="ftr" sz="quarter" idx="11"/>
          </p:nvPr>
        </p:nvSpPr>
        <p:spPr/>
        <p:txBody>
          <a:bodyPr/>
          <a:lstStyle/>
          <a:p>
            <a:pPr>
              <a:defRPr/>
            </a:pPr>
            <a:r>
              <a:rPr lang="en-US" dirty="0" smtClean="0"/>
              <a:t>Dr. Kamal Tawfiq</a:t>
            </a:r>
            <a:endParaRPr lang="en-US" dirty="0"/>
          </a:p>
        </p:txBody>
      </p:sp>
      <p:sp>
        <p:nvSpPr>
          <p:cNvPr id="4" name="Rectangle 3"/>
          <p:cNvSpPr/>
          <p:nvPr/>
        </p:nvSpPr>
        <p:spPr>
          <a:xfrm>
            <a:off x="3228225" y="668562"/>
            <a:ext cx="2659702" cy="369332"/>
          </a:xfrm>
          <a:prstGeom prst="rect">
            <a:avLst/>
          </a:prstGeom>
        </p:spPr>
        <p:txBody>
          <a:bodyPr wrap="none">
            <a:spAutoFit/>
          </a:bodyPr>
          <a:lstStyle/>
          <a:p>
            <a:r>
              <a:rPr lang="en-US" i="1" dirty="0" smtClean="0">
                <a:solidFill>
                  <a:schemeClr val="bg1"/>
                </a:solidFill>
              </a:rPr>
              <a:t>Compression index (C</a:t>
            </a:r>
            <a:r>
              <a:rPr lang="en-US" i="1" baseline="-25000" dirty="0" smtClean="0">
                <a:solidFill>
                  <a:schemeClr val="bg1"/>
                </a:solidFill>
              </a:rPr>
              <a:t>c</a:t>
            </a:r>
            <a:r>
              <a:rPr lang="en-US" i="1" dirty="0" smtClean="0">
                <a:solidFill>
                  <a:schemeClr val="bg1"/>
                </a:solidFill>
              </a:rPr>
              <a:t>)</a:t>
            </a:r>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86115899"/>
              </p:ext>
            </p:extLst>
          </p:nvPr>
        </p:nvGraphicFramePr>
        <p:xfrm>
          <a:off x="1436890" y="1045673"/>
          <a:ext cx="6096000" cy="4563271"/>
        </p:xfrm>
        <a:graphic>
          <a:graphicData uri="http://schemas.openxmlformats.org/drawingml/2006/table">
            <a:tbl>
              <a:tblPr firstRow="1" bandRow="1">
                <a:tableStyleId>{5C22544A-7EE6-4342-B048-85BDC9FD1C3A}</a:tableStyleId>
              </a:tblPr>
              <a:tblGrid>
                <a:gridCol w="3048000"/>
                <a:gridCol w="3048000"/>
              </a:tblGrid>
              <a:tr h="370840">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r>
              <a:tr h="807934">
                <a:tc>
                  <a:txBody>
                    <a:bodyPr/>
                    <a:lstStyle/>
                    <a:p>
                      <a:r>
                        <a:rPr kumimoji="0" lang="en-US" sz="1800" kern="1200" baseline="0" dirty="0" smtClean="0">
                          <a:solidFill>
                            <a:schemeClr val="dk1"/>
                          </a:solidFill>
                          <a:latin typeface="+mn-lt"/>
                          <a:ea typeface="+mn-ea"/>
                          <a:cs typeface="+mn-cs"/>
                        </a:rPr>
                        <a:t>Rendon-Herrero (1983)</a:t>
                      </a:r>
                      <a:endParaRPr lang="en-US" dirty="0"/>
                    </a:p>
                  </a:txBody>
                  <a:tcPr/>
                </a:tc>
                <a:tc>
                  <a:txBody>
                    <a:bodyPr/>
                    <a:lstStyle/>
                    <a:p>
                      <a:endParaRPr lang="en-US" dirty="0"/>
                    </a:p>
                  </a:txBody>
                  <a:tcPr/>
                </a:tc>
              </a:tr>
              <a:tr h="965916">
                <a:tc>
                  <a:txBody>
                    <a:bodyPr/>
                    <a:lstStyle/>
                    <a:p>
                      <a:r>
                        <a:rPr kumimoji="0" lang="en-US" sz="1800" kern="1200" baseline="0" dirty="0" smtClean="0">
                          <a:solidFill>
                            <a:schemeClr val="dk1"/>
                          </a:solidFill>
                          <a:latin typeface="+mn-lt"/>
                          <a:ea typeface="+mn-ea"/>
                          <a:cs typeface="+mn-cs"/>
                        </a:rPr>
                        <a:t>Nagaraj and Murty (1985)</a:t>
                      </a:r>
                      <a:endParaRPr lang="en-US" dirty="0"/>
                    </a:p>
                  </a:txBody>
                  <a:tcPr/>
                </a:tc>
                <a:tc>
                  <a:txBody>
                    <a:bodyPr/>
                    <a:lstStyle/>
                    <a:p>
                      <a:endParaRPr lang="en-US" dirty="0"/>
                    </a:p>
                  </a:txBody>
                  <a:tcPr/>
                </a:tc>
              </a:tr>
              <a:tr h="1133341">
                <a:tc>
                  <a:txBody>
                    <a:bodyPr/>
                    <a:lstStyle/>
                    <a:p>
                      <a:r>
                        <a:rPr kumimoji="0" lang="en-US" sz="1800" kern="1200" baseline="0" dirty="0" smtClean="0">
                          <a:solidFill>
                            <a:schemeClr val="dk1"/>
                          </a:solidFill>
                          <a:latin typeface="+mn-lt"/>
                          <a:ea typeface="+mn-ea"/>
                          <a:cs typeface="+mn-cs"/>
                        </a:rPr>
                        <a:t>Park and Koumoto (2004):</a:t>
                      </a:r>
                      <a:endParaRPr lang="en-US" dirty="0"/>
                    </a:p>
                  </a:txBody>
                  <a:tcPr/>
                </a:tc>
                <a:tc>
                  <a:txBody>
                    <a:bodyPr/>
                    <a:lstStyle/>
                    <a:p>
                      <a:endParaRPr lang="en-US" dirty="0"/>
                    </a:p>
                  </a:txBody>
                  <a:tcPr/>
                </a:tc>
              </a:tr>
              <a:tr h="370840">
                <a:tc>
                  <a:txBody>
                    <a:bodyPr/>
                    <a:lstStyle/>
                    <a:p>
                      <a:r>
                        <a:rPr kumimoji="0" lang="en-US" sz="1800" kern="1200" baseline="0" dirty="0" smtClean="0">
                          <a:solidFill>
                            <a:schemeClr val="dk1"/>
                          </a:solidFill>
                          <a:latin typeface="+mn-lt"/>
                          <a:ea typeface="+mn-ea"/>
                          <a:cs typeface="+mn-cs"/>
                        </a:rPr>
                        <a:t>Worth and Wood (1978):</a:t>
                      </a:r>
                      <a:endParaRPr lang="en-US" dirty="0"/>
                    </a:p>
                  </a:txBody>
                  <a:tcPr/>
                </a:tc>
                <a:tc>
                  <a:txBody>
                    <a:bodyPr/>
                    <a:lstStyle/>
                    <a:p>
                      <a:endParaRPr lang="en-US" dirty="0" smtClean="0"/>
                    </a:p>
                    <a:p>
                      <a:endParaRPr lang="en-US" dirty="0" smtClean="0"/>
                    </a:p>
                    <a:p>
                      <a:endParaRPr lang="en-US" dirty="0"/>
                    </a:p>
                  </a:txBody>
                  <a:tcPr/>
                </a:tc>
              </a:tr>
            </a:tbl>
          </a:graphicData>
        </a:graphic>
      </p:graphicFrame>
      <p:graphicFrame>
        <p:nvGraphicFramePr>
          <p:cNvPr id="391170" name="Object 2"/>
          <p:cNvGraphicFramePr>
            <a:graphicFrameLocks noChangeAspect="1"/>
          </p:cNvGraphicFramePr>
          <p:nvPr>
            <p:extLst>
              <p:ext uri="{D42A27DB-BD31-4B8C-83A1-F6EECF244321}">
                <p14:modId xmlns:p14="http://schemas.microsoft.com/office/powerpoint/2010/main" val="324303758"/>
              </p:ext>
            </p:extLst>
          </p:nvPr>
        </p:nvGraphicFramePr>
        <p:xfrm>
          <a:off x="4506696" y="1722275"/>
          <a:ext cx="2819249" cy="745377"/>
        </p:xfrm>
        <a:graphic>
          <a:graphicData uri="http://schemas.openxmlformats.org/presentationml/2006/ole">
            <mc:AlternateContent xmlns:mc="http://schemas.openxmlformats.org/markup-compatibility/2006">
              <mc:Choice xmlns:v="urn:schemas-microsoft-com:vml" Requires="v">
                <p:oleObj spid="_x0000_s391218" name="Equation" r:id="rId4" imgW="2082800" imgH="558800" progId="Equation.3">
                  <p:embed/>
                </p:oleObj>
              </mc:Choice>
              <mc:Fallback>
                <p:oleObj name="Equation" r:id="rId4" imgW="2082800" imgH="558800" progId="Equation.3">
                  <p:embed/>
                  <p:pic>
                    <p:nvPicPr>
                      <p:cNvPr id="0"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696" y="1722275"/>
                        <a:ext cx="2819249" cy="745377"/>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391171" name="Object 3"/>
          <p:cNvGraphicFramePr>
            <a:graphicFrameLocks noChangeAspect="1"/>
          </p:cNvGraphicFramePr>
          <p:nvPr>
            <p:extLst>
              <p:ext uri="{D42A27DB-BD31-4B8C-83A1-F6EECF244321}">
                <p14:modId xmlns:p14="http://schemas.microsoft.com/office/powerpoint/2010/main" val="3534488921"/>
              </p:ext>
            </p:extLst>
          </p:nvPr>
        </p:nvGraphicFramePr>
        <p:xfrm>
          <a:off x="4470931" y="2507059"/>
          <a:ext cx="2630487" cy="744538"/>
        </p:xfrm>
        <a:graphic>
          <a:graphicData uri="http://schemas.openxmlformats.org/presentationml/2006/ole">
            <mc:AlternateContent xmlns:mc="http://schemas.openxmlformats.org/markup-compatibility/2006">
              <mc:Choice xmlns:v="urn:schemas-microsoft-com:vml" Requires="v">
                <p:oleObj spid="_x0000_s391219" name="Equation" r:id="rId6" imgW="1943100" imgH="558800" progId="Equation.3">
                  <p:embed/>
                </p:oleObj>
              </mc:Choice>
              <mc:Fallback>
                <p:oleObj name="Equation" r:id="rId6" imgW="1943100" imgH="558800" progId="Equation.3">
                  <p:embed/>
                  <p:pic>
                    <p:nvPicPr>
                      <p:cNvPr id="0"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0931" y="2507059"/>
                        <a:ext cx="2630487" cy="74453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391172" name="Object 4"/>
          <p:cNvGraphicFramePr>
            <a:graphicFrameLocks noChangeAspect="1"/>
          </p:cNvGraphicFramePr>
          <p:nvPr>
            <p:extLst>
              <p:ext uri="{D42A27DB-BD31-4B8C-83A1-F6EECF244321}">
                <p14:modId xmlns:p14="http://schemas.microsoft.com/office/powerpoint/2010/main" val="3887244636"/>
              </p:ext>
            </p:extLst>
          </p:nvPr>
        </p:nvGraphicFramePr>
        <p:xfrm>
          <a:off x="4548905" y="3506064"/>
          <a:ext cx="2756648" cy="744538"/>
        </p:xfrm>
        <a:graphic>
          <a:graphicData uri="http://schemas.openxmlformats.org/presentationml/2006/ole">
            <mc:AlternateContent xmlns:mc="http://schemas.openxmlformats.org/markup-compatibility/2006">
              <mc:Choice xmlns:v="urn:schemas-microsoft-com:vml" Requires="v">
                <p:oleObj spid="_x0000_s391220" name="Equation" r:id="rId8" imgW="2006600" imgH="558800" progId="Equation.3">
                  <p:embed/>
                </p:oleObj>
              </mc:Choice>
              <mc:Fallback>
                <p:oleObj name="Equation" r:id="rId8" imgW="2006600" imgH="558800" progId="Equation.3">
                  <p:embed/>
                  <p:pic>
                    <p:nvPicPr>
                      <p:cNvPr id="0" name="Picture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8905" y="3506064"/>
                        <a:ext cx="2756648" cy="74453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aphicFrame>
        <p:nvGraphicFramePr>
          <p:cNvPr id="391173" name="Object 5"/>
          <p:cNvGraphicFramePr>
            <a:graphicFrameLocks noChangeAspect="1"/>
          </p:cNvGraphicFramePr>
          <p:nvPr>
            <p:extLst>
              <p:ext uri="{D42A27DB-BD31-4B8C-83A1-F6EECF244321}">
                <p14:modId xmlns:p14="http://schemas.microsoft.com/office/powerpoint/2010/main" val="3888062968"/>
              </p:ext>
            </p:extLst>
          </p:nvPr>
        </p:nvGraphicFramePr>
        <p:xfrm>
          <a:off x="4760322" y="4264329"/>
          <a:ext cx="2424206" cy="279400"/>
        </p:xfrm>
        <a:graphic>
          <a:graphicData uri="http://schemas.openxmlformats.org/presentationml/2006/ole">
            <mc:AlternateContent xmlns:mc="http://schemas.openxmlformats.org/markup-compatibility/2006">
              <mc:Choice xmlns:v="urn:schemas-microsoft-com:vml" Requires="v">
                <p:oleObj spid="_x0000_s391221" name="Equation" r:id="rId10" imgW="2159000" imgH="279400" progId="Equation.3">
                  <p:embed/>
                </p:oleObj>
              </mc:Choice>
              <mc:Fallback>
                <p:oleObj name="Equation" r:id="rId10" imgW="2159000" imgH="279400" progId="Equation.3">
                  <p:embed/>
                  <p:pic>
                    <p:nvPicPr>
                      <p:cNvPr id="0" name="Picture 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0322" y="4264329"/>
                        <a:ext cx="2424206"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1174" name="Object 6"/>
          <p:cNvGraphicFramePr>
            <a:graphicFrameLocks noChangeAspect="1"/>
          </p:cNvGraphicFramePr>
          <p:nvPr>
            <p:extLst>
              <p:ext uri="{D42A27DB-BD31-4B8C-83A1-F6EECF244321}">
                <p14:modId xmlns:p14="http://schemas.microsoft.com/office/powerpoint/2010/main" val="2973479679"/>
              </p:ext>
            </p:extLst>
          </p:nvPr>
        </p:nvGraphicFramePr>
        <p:xfrm>
          <a:off x="4609137" y="4700705"/>
          <a:ext cx="2268537" cy="676275"/>
        </p:xfrm>
        <a:graphic>
          <a:graphicData uri="http://schemas.openxmlformats.org/presentationml/2006/ole">
            <mc:AlternateContent xmlns:mc="http://schemas.openxmlformats.org/markup-compatibility/2006">
              <mc:Choice xmlns:v="urn:schemas-microsoft-com:vml" Requires="v">
                <p:oleObj spid="_x0000_s391222" name="Equation" r:id="rId12" imgW="1651000" imgH="508000" progId="Equation.3">
                  <p:embed/>
                </p:oleObj>
              </mc:Choice>
              <mc:Fallback>
                <p:oleObj name="Equation" r:id="rId12" imgW="1651000" imgH="508000" progId="Equation.3">
                  <p:embed/>
                  <p:pic>
                    <p:nvPicPr>
                      <p:cNvPr id="0" name="Picture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9137" y="4700705"/>
                        <a:ext cx="2268537" cy="676275"/>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17" name="TextBox 16"/>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12" name="TextBox 11"/>
          <p:cNvSpPr txBox="1"/>
          <p:nvPr/>
        </p:nvSpPr>
        <p:spPr>
          <a:xfrm>
            <a:off x="0" y="0"/>
            <a:ext cx="1553630" cy="261610"/>
          </a:xfrm>
          <a:prstGeom prst="rect">
            <a:avLst/>
          </a:prstGeom>
          <a:noFill/>
        </p:spPr>
        <p:txBody>
          <a:bodyPr wrap="none" rtlCol="0">
            <a:spAutoFit/>
          </a:bodyPr>
          <a:lstStyle/>
          <a:p>
            <a:r>
              <a:rPr lang="en-US" sz="1100" dirty="0" smtClean="0">
                <a:solidFill>
                  <a:srgbClr val="FF0000"/>
                </a:solidFill>
              </a:rPr>
              <a:t>Section 5   Lecture 11</a:t>
            </a:r>
            <a:endParaRPr lang="en-US" sz="1100" dirty="0">
              <a:solidFill>
                <a:srgbClr val="FF0000"/>
              </a:solidFill>
            </a:endParaRPr>
          </a:p>
        </p:txBody>
      </p:sp>
    </p:spTree>
    <p:extLst>
      <p:ext uri="{BB962C8B-B14F-4D97-AF65-F5344CB8AC3E}">
        <p14:creationId xmlns:p14="http://schemas.microsoft.com/office/powerpoint/2010/main" val="35491097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58</a:t>
            </a:fld>
            <a:endParaRPr lang="en-US" dirty="0"/>
          </a:p>
        </p:txBody>
      </p:sp>
      <p:sp>
        <p:nvSpPr>
          <p:cNvPr id="4" name="TextBox 3"/>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pic>
        <p:nvPicPr>
          <p:cNvPr id="429058" name="Picture 2"/>
          <p:cNvPicPr>
            <a:picLocks noChangeAspect="1" noChangeArrowheads="1"/>
          </p:cNvPicPr>
          <p:nvPr/>
        </p:nvPicPr>
        <p:blipFill>
          <a:blip r:embed="rId3" cstate="print">
            <a:lum bright="-20000"/>
          </a:blip>
          <a:srcRect/>
          <a:stretch>
            <a:fillRect/>
          </a:stretch>
        </p:blipFill>
        <p:spPr bwMode="auto">
          <a:xfrm>
            <a:off x="1319213" y="1566863"/>
            <a:ext cx="6505575" cy="3724275"/>
          </a:xfrm>
          <a:prstGeom prst="rect">
            <a:avLst/>
          </a:prstGeom>
          <a:noFill/>
          <a:ln w="9525">
            <a:noFill/>
            <a:miter lim="800000"/>
            <a:headEnd/>
            <a:tailEnd/>
          </a:ln>
        </p:spPr>
      </p:pic>
      <p:sp>
        <p:nvSpPr>
          <p:cNvPr id="6" name="Rectangle 5"/>
          <p:cNvSpPr/>
          <p:nvPr/>
        </p:nvSpPr>
        <p:spPr>
          <a:xfrm>
            <a:off x="3228225" y="668562"/>
            <a:ext cx="2659702" cy="369332"/>
          </a:xfrm>
          <a:prstGeom prst="rect">
            <a:avLst/>
          </a:prstGeom>
        </p:spPr>
        <p:txBody>
          <a:bodyPr wrap="none">
            <a:spAutoFit/>
          </a:bodyPr>
          <a:lstStyle/>
          <a:p>
            <a:r>
              <a:rPr lang="en-US" i="1" dirty="0" smtClean="0">
                <a:solidFill>
                  <a:schemeClr val="bg1"/>
                </a:solidFill>
              </a:rPr>
              <a:t>Compression index (C</a:t>
            </a:r>
            <a:r>
              <a:rPr lang="en-US" i="1" baseline="-25000" dirty="0" smtClean="0">
                <a:solidFill>
                  <a:schemeClr val="bg1"/>
                </a:solidFill>
              </a:rPr>
              <a:t>c</a:t>
            </a:r>
            <a:r>
              <a:rPr lang="en-US" i="1"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59</a:t>
            </a:fld>
            <a:endParaRPr lang="en-US" dirty="0"/>
          </a:p>
        </p:txBody>
      </p:sp>
      <p:pic>
        <p:nvPicPr>
          <p:cNvPr id="430082" name="Picture 2"/>
          <p:cNvPicPr>
            <a:picLocks noChangeAspect="1" noChangeArrowheads="1"/>
          </p:cNvPicPr>
          <p:nvPr/>
        </p:nvPicPr>
        <p:blipFill>
          <a:blip r:embed="rId3" cstate="print">
            <a:lum bright="-20000"/>
          </a:blip>
          <a:srcRect/>
          <a:stretch>
            <a:fillRect/>
          </a:stretch>
        </p:blipFill>
        <p:spPr bwMode="auto">
          <a:xfrm>
            <a:off x="108771" y="2003672"/>
            <a:ext cx="8919318" cy="2040294"/>
          </a:xfrm>
          <a:prstGeom prst="rect">
            <a:avLst/>
          </a:prstGeom>
          <a:noFill/>
          <a:ln w="9525">
            <a:noFill/>
            <a:miter lim="800000"/>
            <a:headEnd/>
            <a:tailEnd/>
          </a:ln>
        </p:spPr>
      </p:pic>
      <p:sp>
        <p:nvSpPr>
          <p:cNvPr id="5" name="Rectangle 4"/>
          <p:cNvSpPr/>
          <p:nvPr/>
        </p:nvSpPr>
        <p:spPr>
          <a:xfrm>
            <a:off x="3228225" y="668562"/>
            <a:ext cx="2659702" cy="369332"/>
          </a:xfrm>
          <a:prstGeom prst="rect">
            <a:avLst/>
          </a:prstGeom>
        </p:spPr>
        <p:txBody>
          <a:bodyPr wrap="none">
            <a:spAutoFit/>
          </a:bodyPr>
          <a:lstStyle/>
          <a:p>
            <a:r>
              <a:rPr lang="en-US" i="1" dirty="0" smtClean="0">
                <a:solidFill>
                  <a:schemeClr val="bg1"/>
                </a:solidFill>
              </a:rPr>
              <a:t>Compression index (C</a:t>
            </a:r>
            <a:r>
              <a:rPr lang="en-US" i="1" baseline="-25000" dirty="0" smtClean="0">
                <a:solidFill>
                  <a:schemeClr val="bg1"/>
                </a:solidFill>
              </a:rPr>
              <a:t>c</a:t>
            </a:r>
            <a:r>
              <a:rPr lang="en-US" i="1" dirty="0" smtClean="0">
                <a:solidFill>
                  <a:schemeClr val="bg1"/>
                </a:solidFill>
              </a:rPr>
              <a:t>)</a:t>
            </a:r>
            <a:endParaRPr lang="en-US" dirty="0">
              <a:solidFill>
                <a:schemeClr val="bg1"/>
              </a:solidFill>
            </a:endParaRPr>
          </a:p>
        </p:txBody>
      </p:sp>
      <p:sp>
        <p:nvSpPr>
          <p:cNvPr id="6" name="TextBox 5"/>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78735718"/>
              </p:ext>
            </p:extLst>
          </p:nvPr>
        </p:nvGraphicFramePr>
        <p:xfrm>
          <a:off x="4016444" y="4789554"/>
          <a:ext cx="4805586" cy="1326905"/>
        </p:xfrm>
        <a:graphic>
          <a:graphicData uri="http://schemas.openxmlformats.org/presentationml/2006/ole">
            <mc:AlternateContent xmlns:mc="http://schemas.openxmlformats.org/markup-compatibility/2006">
              <mc:Choice xmlns:v="urn:schemas-microsoft-com:vml" Requires="v">
                <p:oleObj spid="_x0000_s290872" name="Equation" r:id="rId4" imgW="1955800" imgH="571500" progId="Equation.3">
                  <p:embed/>
                </p:oleObj>
              </mc:Choice>
              <mc:Fallback>
                <p:oleObj name="Equation" r:id="rId4" imgW="1955800" imgH="571500" progId="Equation.3">
                  <p:embed/>
                  <p:pic>
                    <p:nvPicPr>
                      <p:cNvPr id="0"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444" y="4789554"/>
                        <a:ext cx="4805586" cy="1326905"/>
                      </a:xfrm>
                      <a:prstGeom prst="rect">
                        <a:avLst/>
                      </a:prstGeom>
                      <a:solidFill>
                        <a:srgbClr val="FFFF00"/>
                      </a:solidFill>
                    </p:spPr>
                  </p:pic>
                </p:oleObj>
              </mc:Fallback>
            </mc:AlternateContent>
          </a:graphicData>
        </a:graphic>
      </p:graphicFrame>
      <p:sp>
        <p:nvSpPr>
          <p:cNvPr id="10" name="Rectangle 9"/>
          <p:cNvSpPr/>
          <p:nvPr/>
        </p:nvSpPr>
        <p:spPr>
          <a:xfrm>
            <a:off x="4121403" y="1966415"/>
            <a:ext cx="4705046" cy="1735347"/>
          </a:xfrm>
          <a:prstGeom prst="rect">
            <a:avLst/>
          </a:prstGeom>
          <a:solidFill>
            <a:srgbClr val="FFD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111653" y="3681292"/>
            <a:ext cx="4749948" cy="383246"/>
          </a:xfrm>
          <a:prstGeom prst="rect">
            <a:avLst/>
          </a:prstGeom>
          <a:solidFill>
            <a:schemeClr val="accent1">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4035790" y="1358275"/>
            <a:ext cx="4823453" cy="689436"/>
          </a:xfrm>
          <a:custGeom>
            <a:avLst/>
            <a:gdLst>
              <a:gd name="connsiteX0" fmla="*/ 0 w 3611207"/>
              <a:gd name="connsiteY0" fmla="*/ 50800 h 114300"/>
              <a:gd name="connsiteX1" fmla="*/ 457200 w 3611207"/>
              <a:gd name="connsiteY1" fmla="*/ 63500 h 114300"/>
              <a:gd name="connsiteX2" fmla="*/ 508000 w 3611207"/>
              <a:gd name="connsiteY2" fmla="*/ 76200 h 114300"/>
              <a:gd name="connsiteX3" fmla="*/ 787400 w 3611207"/>
              <a:gd name="connsiteY3" fmla="*/ 63500 h 114300"/>
              <a:gd name="connsiteX4" fmla="*/ 825500 w 3611207"/>
              <a:gd name="connsiteY4" fmla="*/ 38100 h 114300"/>
              <a:gd name="connsiteX5" fmla="*/ 914400 w 3611207"/>
              <a:gd name="connsiteY5" fmla="*/ 0 h 114300"/>
              <a:gd name="connsiteX6" fmla="*/ 1104900 w 3611207"/>
              <a:gd name="connsiteY6" fmla="*/ 12700 h 114300"/>
              <a:gd name="connsiteX7" fmla="*/ 1270000 w 3611207"/>
              <a:gd name="connsiteY7" fmla="*/ 38100 h 114300"/>
              <a:gd name="connsiteX8" fmla="*/ 1714500 w 3611207"/>
              <a:gd name="connsiteY8" fmla="*/ 50800 h 114300"/>
              <a:gd name="connsiteX9" fmla="*/ 1752600 w 3611207"/>
              <a:gd name="connsiteY9" fmla="*/ 63500 h 114300"/>
              <a:gd name="connsiteX10" fmla="*/ 1828800 w 3611207"/>
              <a:gd name="connsiteY10" fmla="*/ 114300 h 114300"/>
              <a:gd name="connsiteX11" fmla="*/ 2209800 w 3611207"/>
              <a:gd name="connsiteY11" fmla="*/ 114300 h 114300"/>
              <a:gd name="connsiteX12" fmla="*/ 2705100 w 3611207"/>
              <a:gd name="connsiteY12" fmla="*/ 76200 h 114300"/>
              <a:gd name="connsiteX13" fmla="*/ 2984500 w 3611207"/>
              <a:gd name="connsiteY13" fmla="*/ 63500 h 114300"/>
              <a:gd name="connsiteX14" fmla="*/ 3073400 w 3611207"/>
              <a:gd name="connsiteY14" fmla="*/ 38100 h 114300"/>
              <a:gd name="connsiteX15" fmla="*/ 3124200 w 3611207"/>
              <a:gd name="connsiteY15" fmla="*/ 25400 h 114300"/>
              <a:gd name="connsiteX16" fmla="*/ 3200400 w 3611207"/>
              <a:gd name="connsiteY16" fmla="*/ 0 h 114300"/>
              <a:gd name="connsiteX17" fmla="*/ 3365500 w 3611207"/>
              <a:gd name="connsiteY17" fmla="*/ 12700 h 114300"/>
              <a:gd name="connsiteX18" fmla="*/ 3429000 w 3611207"/>
              <a:gd name="connsiteY18" fmla="*/ 25400 h 114300"/>
              <a:gd name="connsiteX19" fmla="*/ 3543300 w 3611207"/>
              <a:gd name="connsiteY19" fmla="*/ 38100 h 114300"/>
              <a:gd name="connsiteX20" fmla="*/ 3606800 w 3611207"/>
              <a:gd name="connsiteY20" fmla="*/ 50800 h 114300"/>
              <a:gd name="connsiteX21" fmla="*/ 3606800 w 3611207"/>
              <a:gd name="connsiteY21" fmla="*/ 88900 h 114300"/>
              <a:gd name="connsiteX0" fmla="*/ 0 w 3613608"/>
              <a:gd name="connsiteY0" fmla="*/ 422275 h 422318"/>
              <a:gd name="connsiteX1" fmla="*/ 459601 w 3613608"/>
              <a:gd name="connsiteY1" fmla="*/ 63500 h 422318"/>
              <a:gd name="connsiteX2" fmla="*/ 510401 w 3613608"/>
              <a:gd name="connsiteY2" fmla="*/ 76200 h 422318"/>
              <a:gd name="connsiteX3" fmla="*/ 789801 w 3613608"/>
              <a:gd name="connsiteY3" fmla="*/ 63500 h 422318"/>
              <a:gd name="connsiteX4" fmla="*/ 827901 w 3613608"/>
              <a:gd name="connsiteY4" fmla="*/ 38100 h 422318"/>
              <a:gd name="connsiteX5" fmla="*/ 916801 w 3613608"/>
              <a:gd name="connsiteY5" fmla="*/ 0 h 422318"/>
              <a:gd name="connsiteX6" fmla="*/ 1107301 w 3613608"/>
              <a:gd name="connsiteY6" fmla="*/ 12700 h 422318"/>
              <a:gd name="connsiteX7" fmla="*/ 1272401 w 3613608"/>
              <a:gd name="connsiteY7" fmla="*/ 38100 h 422318"/>
              <a:gd name="connsiteX8" fmla="*/ 1716901 w 3613608"/>
              <a:gd name="connsiteY8" fmla="*/ 50800 h 422318"/>
              <a:gd name="connsiteX9" fmla="*/ 1755001 w 3613608"/>
              <a:gd name="connsiteY9" fmla="*/ 63500 h 422318"/>
              <a:gd name="connsiteX10" fmla="*/ 1831201 w 3613608"/>
              <a:gd name="connsiteY10" fmla="*/ 114300 h 422318"/>
              <a:gd name="connsiteX11" fmla="*/ 2212201 w 3613608"/>
              <a:gd name="connsiteY11" fmla="*/ 114300 h 422318"/>
              <a:gd name="connsiteX12" fmla="*/ 2707501 w 3613608"/>
              <a:gd name="connsiteY12" fmla="*/ 76200 h 422318"/>
              <a:gd name="connsiteX13" fmla="*/ 2986901 w 3613608"/>
              <a:gd name="connsiteY13" fmla="*/ 63500 h 422318"/>
              <a:gd name="connsiteX14" fmla="*/ 3075801 w 3613608"/>
              <a:gd name="connsiteY14" fmla="*/ 38100 h 422318"/>
              <a:gd name="connsiteX15" fmla="*/ 3126601 w 3613608"/>
              <a:gd name="connsiteY15" fmla="*/ 25400 h 422318"/>
              <a:gd name="connsiteX16" fmla="*/ 3202801 w 3613608"/>
              <a:gd name="connsiteY16" fmla="*/ 0 h 422318"/>
              <a:gd name="connsiteX17" fmla="*/ 3367901 w 3613608"/>
              <a:gd name="connsiteY17" fmla="*/ 12700 h 422318"/>
              <a:gd name="connsiteX18" fmla="*/ 3431401 w 3613608"/>
              <a:gd name="connsiteY18" fmla="*/ 25400 h 422318"/>
              <a:gd name="connsiteX19" fmla="*/ 3545701 w 3613608"/>
              <a:gd name="connsiteY19" fmla="*/ 38100 h 422318"/>
              <a:gd name="connsiteX20" fmla="*/ 3609201 w 3613608"/>
              <a:gd name="connsiteY20" fmla="*/ 50800 h 422318"/>
              <a:gd name="connsiteX21" fmla="*/ 3609201 w 3613608"/>
              <a:gd name="connsiteY21" fmla="*/ 88900 h 422318"/>
              <a:gd name="connsiteX0" fmla="*/ 32886 w 3646494"/>
              <a:gd name="connsiteY0" fmla="*/ 422275 h 450713"/>
              <a:gd name="connsiteX1" fmla="*/ 34379 w 3646494"/>
              <a:gd name="connsiteY1" fmla="*/ 424656 h 450713"/>
              <a:gd name="connsiteX2" fmla="*/ 492487 w 3646494"/>
              <a:gd name="connsiteY2" fmla="*/ 63500 h 450713"/>
              <a:gd name="connsiteX3" fmla="*/ 543287 w 3646494"/>
              <a:gd name="connsiteY3" fmla="*/ 76200 h 450713"/>
              <a:gd name="connsiteX4" fmla="*/ 822687 w 3646494"/>
              <a:gd name="connsiteY4" fmla="*/ 63500 h 450713"/>
              <a:gd name="connsiteX5" fmla="*/ 860787 w 3646494"/>
              <a:gd name="connsiteY5" fmla="*/ 38100 h 450713"/>
              <a:gd name="connsiteX6" fmla="*/ 949687 w 3646494"/>
              <a:gd name="connsiteY6" fmla="*/ 0 h 450713"/>
              <a:gd name="connsiteX7" fmla="*/ 1140187 w 3646494"/>
              <a:gd name="connsiteY7" fmla="*/ 12700 h 450713"/>
              <a:gd name="connsiteX8" fmla="*/ 1305287 w 3646494"/>
              <a:gd name="connsiteY8" fmla="*/ 38100 h 450713"/>
              <a:gd name="connsiteX9" fmla="*/ 1749787 w 3646494"/>
              <a:gd name="connsiteY9" fmla="*/ 50800 h 450713"/>
              <a:gd name="connsiteX10" fmla="*/ 1787887 w 3646494"/>
              <a:gd name="connsiteY10" fmla="*/ 63500 h 450713"/>
              <a:gd name="connsiteX11" fmla="*/ 1864087 w 3646494"/>
              <a:gd name="connsiteY11" fmla="*/ 114300 h 450713"/>
              <a:gd name="connsiteX12" fmla="*/ 2245087 w 3646494"/>
              <a:gd name="connsiteY12" fmla="*/ 114300 h 450713"/>
              <a:gd name="connsiteX13" fmla="*/ 2740387 w 3646494"/>
              <a:gd name="connsiteY13" fmla="*/ 76200 h 450713"/>
              <a:gd name="connsiteX14" fmla="*/ 3019787 w 3646494"/>
              <a:gd name="connsiteY14" fmla="*/ 63500 h 450713"/>
              <a:gd name="connsiteX15" fmla="*/ 3108687 w 3646494"/>
              <a:gd name="connsiteY15" fmla="*/ 38100 h 450713"/>
              <a:gd name="connsiteX16" fmla="*/ 3159487 w 3646494"/>
              <a:gd name="connsiteY16" fmla="*/ 25400 h 450713"/>
              <a:gd name="connsiteX17" fmla="*/ 3235687 w 3646494"/>
              <a:gd name="connsiteY17" fmla="*/ 0 h 450713"/>
              <a:gd name="connsiteX18" fmla="*/ 3400787 w 3646494"/>
              <a:gd name="connsiteY18" fmla="*/ 12700 h 450713"/>
              <a:gd name="connsiteX19" fmla="*/ 3464287 w 3646494"/>
              <a:gd name="connsiteY19" fmla="*/ 25400 h 450713"/>
              <a:gd name="connsiteX20" fmla="*/ 3578587 w 3646494"/>
              <a:gd name="connsiteY20" fmla="*/ 38100 h 450713"/>
              <a:gd name="connsiteX21" fmla="*/ 3642087 w 3646494"/>
              <a:gd name="connsiteY21" fmla="*/ 50800 h 450713"/>
              <a:gd name="connsiteX22" fmla="*/ 3642087 w 3646494"/>
              <a:gd name="connsiteY22" fmla="*/ 88900 h 450713"/>
              <a:gd name="connsiteX0" fmla="*/ 19610 w 3633218"/>
              <a:gd name="connsiteY0" fmla="*/ 422275 h 422275"/>
              <a:gd name="connsiteX1" fmla="*/ 40314 w 3633218"/>
              <a:gd name="connsiteY1" fmla="*/ 43656 h 422275"/>
              <a:gd name="connsiteX2" fmla="*/ 479211 w 3633218"/>
              <a:gd name="connsiteY2" fmla="*/ 63500 h 422275"/>
              <a:gd name="connsiteX3" fmla="*/ 530011 w 3633218"/>
              <a:gd name="connsiteY3" fmla="*/ 76200 h 422275"/>
              <a:gd name="connsiteX4" fmla="*/ 809411 w 3633218"/>
              <a:gd name="connsiteY4" fmla="*/ 63500 h 422275"/>
              <a:gd name="connsiteX5" fmla="*/ 847511 w 3633218"/>
              <a:gd name="connsiteY5" fmla="*/ 38100 h 422275"/>
              <a:gd name="connsiteX6" fmla="*/ 936411 w 3633218"/>
              <a:gd name="connsiteY6" fmla="*/ 0 h 422275"/>
              <a:gd name="connsiteX7" fmla="*/ 1126911 w 3633218"/>
              <a:gd name="connsiteY7" fmla="*/ 12700 h 422275"/>
              <a:gd name="connsiteX8" fmla="*/ 1292011 w 3633218"/>
              <a:gd name="connsiteY8" fmla="*/ 38100 h 422275"/>
              <a:gd name="connsiteX9" fmla="*/ 1736511 w 3633218"/>
              <a:gd name="connsiteY9" fmla="*/ 50800 h 422275"/>
              <a:gd name="connsiteX10" fmla="*/ 1774611 w 3633218"/>
              <a:gd name="connsiteY10" fmla="*/ 63500 h 422275"/>
              <a:gd name="connsiteX11" fmla="*/ 1850811 w 3633218"/>
              <a:gd name="connsiteY11" fmla="*/ 114300 h 422275"/>
              <a:gd name="connsiteX12" fmla="*/ 2231811 w 3633218"/>
              <a:gd name="connsiteY12" fmla="*/ 114300 h 422275"/>
              <a:gd name="connsiteX13" fmla="*/ 2727111 w 3633218"/>
              <a:gd name="connsiteY13" fmla="*/ 76200 h 422275"/>
              <a:gd name="connsiteX14" fmla="*/ 3006511 w 3633218"/>
              <a:gd name="connsiteY14" fmla="*/ 63500 h 422275"/>
              <a:gd name="connsiteX15" fmla="*/ 3095411 w 3633218"/>
              <a:gd name="connsiteY15" fmla="*/ 38100 h 422275"/>
              <a:gd name="connsiteX16" fmla="*/ 3146211 w 3633218"/>
              <a:gd name="connsiteY16" fmla="*/ 25400 h 422275"/>
              <a:gd name="connsiteX17" fmla="*/ 3222411 w 3633218"/>
              <a:gd name="connsiteY17" fmla="*/ 0 h 422275"/>
              <a:gd name="connsiteX18" fmla="*/ 3387511 w 3633218"/>
              <a:gd name="connsiteY18" fmla="*/ 12700 h 422275"/>
              <a:gd name="connsiteX19" fmla="*/ 3451011 w 3633218"/>
              <a:gd name="connsiteY19" fmla="*/ 25400 h 422275"/>
              <a:gd name="connsiteX20" fmla="*/ 3565311 w 3633218"/>
              <a:gd name="connsiteY20" fmla="*/ 38100 h 422275"/>
              <a:gd name="connsiteX21" fmla="*/ 3628811 w 3633218"/>
              <a:gd name="connsiteY21" fmla="*/ 50800 h 422275"/>
              <a:gd name="connsiteX22" fmla="*/ 3628811 w 3633218"/>
              <a:gd name="connsiteY22" fmla="*/ 88900 h 422275"/>
              <a:gd name="connsiteX0" fmla="*/ 19610 w 3667233"/>
              <a:gd name="connsiteY0" fmla="*/ 422275 h 422275"/>
              <a:gd name="connsiteX1" fmla="*/ 40314 w 3667233"/>
              <a:gd name="connsiteY1" fmla="*/ 43656 h 422275"/>
              <a:gd name="connsiteX2" fmla="*/ 479211 w 3667233"/>
              <a:gd name="connsiteY2" fmla="*/ 63500 h 422275"/>
              <a:gd name="connsiteX3" fmla="*/ 530011 w 3667233"/>
              <a:gd name="connsiteY3" fmla="*/ 76200 h 422275"/>
              <a:gd name="connsiteX4" fmla="*/ 809411 w 3667233"/>
              <a:gd name="connsiteY4" fmla="*/ 63500 h 422275"/>
              <a:gd name="connsiteX5" fmla="*/ 847511 w 3667233"/>
              <a:gd name="connsiteY5" fmla="*/ 38100 h 422275"/>
              <a:gd name="connsiteX6" fmla="*/ 936411 w 3667233"/>
              <a:gd name="connsiteY6" fmla="*/ 0 h 422275"/>
              <a:gd name="connsiteX7" fmla="*/ 1126911 w 3667233"/>
              <a:gd name="connsiteY7" fmla="*/ 12700 h 422275"/>
              <a:gd name="connsiteX8" fmla="*/ 1292011 w 3667233"/>
              <a:gd name="connsiteY8" fmla="*/ 38100 h 422275"/>
              <a:gd name="connsiteX9" fmla="*/ 1736511 w 3667233"/>
              <a:gd name="connsiteY9" fmla="*/ 50800 h 422275"/>
              <a:gd name="connsiteX10" fmla="*/ 1774611 w 3667233"/>
              <a:gd name="connsiteY10" fmla="*/ 63500 h 422275"/>
              <a:gd name="connsiteX11" fmla="*/ 1850811 w 3667233"/>
              <a:gd name="connsiteY11" fmla="*/ 114300 h 422275"/>
              <a:gd name="connsiteX12" fmla="*/ 2231811 w 3667233"/>
              <a:gd name="connsiteY12" fmla="*/ 114300 h 422275"/>
              <a:gd name="connsiteX13" fmla="*/ 2727111 w 3667233"/>
              <a:gd name="connsiteY13" fmla="*/ 76200 h 422275"/>
              <a:gd name="connsiteX14" fmla="*/ 3006511 w 3667233"/>
              <a:gd name="connsiteY14" fmla="*/ 63500 h 422275"/>
              <a:gd name="connsiteX15" fmla="*/ 3095411 w 3667233"/>
              <a:gd name="connsiteY15" fmla="*/ 38100 h 422275"/>
              <a:gd name="connsiteX16" fmla="*/ 3146211 w 3667233"/>
              <a:gd name="connsiteY16" fmla="*/ 25400 h 422275"/>
              <a:gd name="connsiteX17" fmla="*/ 3222411 w 3667233"/>
              <a:gd name="connsiteY17" fmla="*/ 0 h 422275"/>
              <a:gd name="connsiteX18" fmla="*/ 3387511 w 3667233"/>
              <a:gd name="connsiteY18" fmla="*/ 12700 h 422275"/>
              <a:gd name="connsiteX19" fmla="*/ 3451011 w 3667233"/>
              <a:gd name="connsiteY19" fmla="*/ 25400 h 422275"/>
              <a:gd name="connsiteX20" fmla="*/ 3565311 w 3667233"/>
              <a:gd name="connsiteY20" fmla="*/ 38100 h 422275"/>
              <a:gd name="connsiteX21" fmla="*/ 3628811 w 3667233"/>
              <a:gd name="connsiteY21" fmla="*/ 50800 h 422275"/>
              <a:gd name="connsiteX22" fmla="*/ 3667233 w 3667233"/>
              <a:gd name="connsiteY22" fmla="*/ 415132 h 422275"/>
              <a:gd name="connsiteX0" fmla="*/ 19610 w 3667372"/>
              <a:gd name="connsiteY0" fmla="*/ 422275 h 422275"/>
              <a:gd name="connsiteX1" fmla="*/ 40314 w 3667372"/>
              <a:gd name="connsiteY1" fmla="*/ 43656 h 422275"/>
              <a:gd name="connsiteX2" fmla="*/ 479211 w 3667372"/>
              <a:gd name="connsiteY2" fmla="*/ 63500 h 422275"/>
              <a:gd name="connsiteX3" fmla="*/ 530011 w 3667372"/>
              <a:gd name="connsiteY3" fmla="*/ 76200 h 422275"/>
              <a:gd name="connsiteX4" fmla="*/ 809411 w 3667372"/>
              <a:gd name="connsiteY4" fmla="*/ 63500 h 422275"/>
              <a:gd name="connsiteX5" fmla="*/ 847511 w 3667372"/>
              <a:gd name="connsiteY5" fmla="*/ 38100 h 422275"/>
              <a:gd name="connsiteX6" fmla="*/ 936411 w 3667372"/>
              <a:gd name="connsiteY6" fmla="*/ 0 h 422275"/>
              <a:gd name="connsiteX7" fmla="*/ 1126911 w 3667372"/>
              <a:gd name="connsiteY7" fmla="*/ 12700 h 422275"/>
              <a:gd name="connsiteX8" fmla="*/ 1292011 w 3667372"/>
              <a:gd name="connsiteY8" fmla="*/ 38100 h 422275"/>
              <a:gd name="connsiteX9" fmla="*/ 1736511 w 3667372"/>
              <a:gd name="connsiteY9" fmla="*/ 50800 h 422275"/>
              <a:gd name="connsiteX10" fmla="*/ 1774611 w 3667372"/>
              <a:gd name="connsiteY10" fmla="*/ 63500 h 422275"/>
              <a:gd name="connsiteX11" fmla="*/ 1850811 w 3667372"/>
              <a:gd name="connsiteY11" fmla="*/ 114300 h 422275"/>
              <a:gd name="connsiteX12" fmla="*/ 2231811 w 3667372"/>
              <a:gd name="connsiteY12" fmla="*/ 114300 h 422275"/>
              <a:gd name="connsiteX13" fmla="*/ 2727111 w 3667372"/>
              <a:gd name="connsiteY13" fmla="*/ 76200 h 422275"/>
              <a:gd name="connsiteX14" fmla="*/ 3006511 w 3667372"/>
              <a:gd name="connsiteY14" fmla="*/ 63500 h 422275"/>
              <a:gd name="connsiteX15" fmla="*/ 3095411 w 3667372"/>
              <a:gd name="connsiteY15" fmla="*/ 38100 h 422275"/>
              <a:gd name="connsiteX16" fmla="*/ 3146211 w 3667372"/>
              <a:gd name="connsiteY16" fmla="*/ 25400 h 422275"/>
              <a:gd name="connsiteX17" fmla="*/ 3222411 w 3667372"/>
              <a:gd name="connsiteY17" fmla="*/ 0 h 422275"/>
              <a:gd name="connsiteX18" fmla="*/ 3387511 w 3667372"/>
              <a:gd name="connsiteY18" fmla="*/ 12700 h 422275"/>
              <a:gd name="connsiteX19" fmla="*/ 3451011 w 3667372"/>
              <a:gd name="connsiteY19" fmla="*/ 25400 h 422275"/>
              <a:gd name="connsiteX20" fmla="*/ 3565311 w 3667372"/>
              <a:gd name="connsiteY20" fmla="*/ 38100 h 422275"/>
              <a:gd name="connsiteX21" fmla="*/ 3652824 w 3667372"/>
              <a:gd name="connsiteY21" fmla="*/ 53181 h 422275"/>
              <a:gd name="connsiteX22" fmla="*/ 3667233 w 3667372"/>
              <a:gd name="connsiteY22" fmla="*/ 415132 h 422275"/>
              <a:gd name="connsiteX0" fmla="*/ 19610 w 3671198"/>
              <a:gd name="connsiteY0" fmla="*/ 422275 h 441269"/>
              <a:gd name="connsiteX1" fmla="*/ 40314 w 3671198"/>
              <a:gd name="connsiteY1" fmla="*/ 43656 h 441269"/>
              <a:gd name="connsiteX2" fmla="*/ 479211 w 3671198"/>
              <a:gd name="connsiteY2" fmla="*/ 63500 h 441269"/>
              <a:gd name="connsiteX3" fmla="*/ 530011 w 3671198"/>
              <a:gd name="connsiteY3" fmla="*/ 76200 h 441269"/>
              <a:gd name="connsiteX4" fmla="*/ 809411 w 3671198"/>
              <a:gd name="connsiteY4" fmla="*/ 63500 h 441269"/>
              <a:gd name="connsiteX5" fmla="*/ 847511 w 3671198"/>
              <a:gd name="connsiteY5" fmla="*/ 38100 h 441269"/>
              <a:gd name="connsiteX6" fmla="*/ 936411 w 3671198"/>
              <a:gd name="connsiteY6" fmla="*/ 0 h 441269"/>
              <a:gd name="connsiteX7" fmla="*/ 1126911 w 3671198"/>
              <a:gd name="connsiteY7" fmla="*/ 12700 h 441269"/>
              <a:gd name="connsiteX8" fmla="*/ 1292011 w 3671198"/>
              <a:gd name="connsiteY8" fmla="*/ 38100 h 441269"/>
              <a:gd name="connsiteX9" fmla="*/ 1736511 w 3671198"/>
              <a:gd name="connsiteY9" fmla="*/ 50800 h 441269"/>
              <a:gd name="connsiteX10" fmla="*/ 1774611 w 3671198"/>
              <a:gd name="connsiteY10" fmla="*/ 63500 h 441269"/>
              <a:gd name="connsiteX11" fmla="*/ 1850811 w 3671198"/>
              <a:gd name="connsiteY11" fmla="*/ 114300 h 441269"/>
              <a:gd name="connsiteX12" fmla="*/ 2231811 w 3671198"/>
              <a:gd name="connsiteY12" fmla="*/ 114300 h 441269"/>
              <a:gd name="connsiteX13" fmla="*/ 2727111 w 3671198"/>
              <a:gd name="connsiteY13" fmla="*/ 76200 h 441269"/>
              <a:gd name="connsiteX14" fmla="*/ 3006511 w 3671198"/>
              <a:gd name="connsiteY14" fmla="*/ 63500 h 441269"/>
              <a:gd name="connsiteX15" fmla="*/ 3095411 w 3671198"/>
              <a:gd name="connsiteY15" fmla="*/ 38100 h 441269"/>
              <a:gd name="connsiteX16" fmla="*/ 3146211 w 3671198"/>
              <a:gd name="connsiteY16" fmla="*/ 25400 h 441269"/>
              <a:gd name="connsiteX17" fmla="*/ 3222411 w 3671198"/>
              <a:gd name="connsiteY17" fmla="*/ 0 h 441269"/>
              <a:gd name="connsiteX18" fmla="*/ 3387511 w 3671198"/>
              <a:gd name="connsiteY18" fmla="*/ 12700 h 441269"/>
              <a:gd name="connsiteX19" fmla="*/ 3451011 w 3671198"/>
              <a:gd name="connsiteY19" fmla="*/ 25400 h 441269"/>
              <a:gd name="connsiteX20" fmla="*/ 3565311 w 3671198"/>
              <a:gd name="connsiteY20" fmla="*/ 38100 h 441269"/>
              <a:gd name="connsiteX21" fmla="*/ 3652824 w 3671198"/>
              <a:gd name="connsiteY21" fmla="*/ 53181 h 441269"/>
              <a:gd name="connsiteX22" fmla="*/ 3667233 w 3671198"/>
              <a:gd name="connsiteY22" fmla="*/ 415132 h 441269"/>
              <a:gd name="connsiteX23" fmla="*/ 3671198 w 3671198"/>
              <a:gd name="connsiteY23" fmla="*/ 412750 h 441269"/>
              <a:gd name="connsiteX0" fmla="*/ 19610 w 3667372"/>
              <a:gd name="connsiteY0" fmla="*/ 422275 h 441269"/>
              <a:gd name="connsiteX1" fmla="*/ 40314 w 3667372"/>
              <a:gd name="connsiteY1" fmla="*/ 43656 h 441269"/>
              <a:gd name="connsiteX2" fmla="*/ 479211 w 3667372"/>
              <a:gd name="connsiteY2" fmla="*/ 63500 h 441269"/>
              <a:gd name="connsiteX3" fmla="*/ 530011 w 3667372"/>
              <a:gd name="connsiteY3" fmla="*/ 76200 h 441269"/>
              <a:gd name="connsiteX4" fmla="*/ 809411 w 3667372"/>
              <a:gd name="connsiteY4" fmla="*/ 63500 h 441269"/>
              <a:gd name="connsiteX5" fmla="*/ 847511 w 3667372"/>
              <a:gd name="connsiteY5" fmla="*/ 38100 h 441269"/>
              <a:gd name="connsiteX6" fmla="*/ 936411 w 3667372"/>
              <a:gd name="connsiteY6" fmla="*/ 0 h 441269"/>
              <a:gd name="connsiteX7" fmla="*/ 1126911 w 3667372"/>
              <a:gd name="connsiteY7" fmla="*/ 12700 h 441269"/>
              <a:gd name="connsiteX8" fmla="*/ 1292011 w 3667372"/>
              <a:gd name="connsiteY8" fmla="*/ 38100 h 441269"/>
              <a:gd name="connsiteX9" fmla="*/ 1736511 w 3667372"/>
              <a:gd name="connsiteY9" fmla="*/ 50800 h 441269"/>
              <a:gd name="connsiteX10" fmla="*/ 1774611 w 3667372"/>
              <a:gd name="connsiteY10" fmla="*/ 63500 h 441269"/>
              <a:gd name="connsiteX11" fmla="*/ 1850811 w 3667372"/>
              <a:gd name="connsiteY11" fmla="*/ 114300 h 441269"/>
              <a:gd name="connsiteX12" fmla="*/ 2231811 w 3667372"/>
              <a:gd name="connsiteY12" fmla="*/ 114300 h 441269"/>
              <a:gd name="connsiteX13" fmla="*/ 2727111 w 3667372"/>
              <a:gd name="connsiteY13" fmla="*/ 76200 h 441269"/>
              <a:gd name="connsiteX14" fmla="*/ 3006511 w 3667372"/>
              <a:gd name="connsiteY14" fmla="*/ 63500 h 441269"/>
              <a:gd name="connsiteX15" fmla="*/ 3095411 w 3667372"/>
              <a:gd name="connsiteY15" fmla="*/ 38100 h 441269"/>
              <a:gd name="connsiteX16" fmla="*/ 3146211 w 3667372"/>
              <a:gd name="connsiteY16" fmla="*/ 25400 h 441269"/>
              <a:gd name="connsiteX17" fmla="*/ 3222411 w 3667372"/>
              <a:gd name="connsiteY17" fmla="*/ 0 h 441269"/>
              <a:gd name="connsiteX18" fmla="*/ 3387511 w 3667372"/>
              <a:gd name="connsiteY18" fmla="*/ 12700 h 441269"/>
              <a:gd name="connsiteX19" fmla="*/ 3451011 w 3667372"/>
              <a:gd name="connsiteY19" fmla="*/ 25400 h 441269"/>
              <a:gd name="connsiteX20" fmla="*/ 3565311 w 3667372"/>
              <a:gd name="connsiteY20" fmla="*/ 38100 h 441269"/>
              <a:gd name="connsiteX21" fmla="*/ 3652824 w 3667372"/>
              <a:gd name="connsiteY21" fmla="*/ 53181 h 441269"/>
              <a:gd name="connsiteX22" fmla="*/ 3667233 w 3667372"/>
              <a:gd name="connsiteY22" fmla="*/ 415132 h 441269"/>
              <a:gd name="connsiteX23" fmla="*/ 3481490 w 3667372"/>
              <a:gd name="connsiteY23" fmla="*/ 412750 h 44126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0" fmla="*/ 19610 w 3667372"/>
              <a:gd name="connsiteY0" fmla="*/ 422275 h 449559"/>
              <a:gd name="connsiteX1" fmla="*/ 40314 w 3667372"/>
              <a:gd name="connsiteY1" fmla="*/ 43656 h 449559"/>
              <a:gd name="connsiteX2" fmla="*/ 479211 w 3667372"/>
              <a:gd name="connsiteY2" fmla="*/ 63500 h 449559"/>
              <a:gd name="connsiteX3" fmla="*/ 530011 w 3667372"/>
              <a:gd name="connsiteY3" fmla="*/ 76200 h 449559"/>
              <a:gd name="connsiteX4" fmla="*/ 809411 w 3667372"/>
              <a:gd name="connsiteY4" fmla="*/ 63500 h 449559"/>
              <a:gd name="connsiteX5" fmla="*/ 847511 w 3667372"/>
              <a:gd name="connsiteY5" fmla="*/ 38100 h 449559"/>
              <a:gd name="connsiteX6" fmla="*/ 936411 w 3667372"/>
              <a:gd name="connsiteY6" fmla="*/ 0 h 449559"/>
              <a:gd name="connsiteX7" fmla="*/ 1126911 w 3667372"/>
              <a:gd name="connsiteY7" fmla="*/ 12700 h 449559"/>
              <a:gd name="connsiteX8" fmla="*/ 1292011 w 3667372"/>
              <a:gd name="connsiteY8" fmla="*/ 38100 h 449559"/>
              <a:gd name="connsiteX9" fmla="*/ 1736511 w 3667372"/>
              <a:gd name="connsiteY9" fmla="*/ 50800 h 449559"/>
              <a:gd name="connsiteX10" fmla="*/ 1774611 w 3667372"/>
              <a:gd name="connsiteY10" fmla="*/ 63500 h 449559"/>
              <a:gd name="connsiteX11" fmla="*/ 1850811 w 3667372"/>
              <a:gd name="connsiteY11" fmla="*/ 114300 h 449559"/>
              <a:gd name="connsiteX12" fmla="*/ 2231811 w 3667372"/>
              <a:gd name="connsiteY12" fmla="*/ 114300 h 449559"/>
              <a:gd name="connsiteX13" fmla="*/ 2727111 w 3667372"/>
              <a:gd name="connsiteY13" fmla="*/ 76200 h 449559"/>
              <a:gd name="connsiteX14" fmla="*/ 3006511 w 3667372"/>
              <a:gd name="connsiteY14" fmla="*/ 63500 h 449559"/>
              <a:gd name="connsiteX15" fmla="*/ 3095411 w 3667372"/>
              <a:gd name="connsiteY15" fmla="*/ 38100 h 449559"/>
              <a:gd name="connsiteX16" fmla="*/ 3146211 w 3667372"/>
              <a:gd name="connsiteY16" fmla="*/ 25400 h 449559"/>
              <a:gd name="connsiteX17" fmla="*/ 3222411 w 3667372"/>
              <a:gd name="connsiteY17" fmla="*/ 0 h 449559"/>
              <a:gd name="connsiteX18" fmla="*/ 3387511 w 3667372"/>
              <a:gd name="connsiteY18" fmla="*/ 12700 h 449559"/>
              <a:gd name="connsiteX19" fmla="*/ 3451011 w 3667372"/>
              <a:gd name="connsiteY19" fmla="*/ 25400 h 449559"/>
              <a:gd name="connsiteX20" fmla="*/ 3565311 w 3667372"/>
              <a:gd name="connsiteY20" fmla="*/ 38100 h 449559"/>
              <a:gd name="connsiteX21" fmla="*/ 3652824 w 3667372"/>
              <a:gd name="connsiteY21" fmla="*/ 53181 h 449559"/>
              <a:gd name="connsiteX22" fmla="*/ 3667233 w 3667372"/>
              <a:gd name="connsiteY22" fmla="*/ 415132 h 449559"/>
              <a:gd name="connsiteX23" fmla="*/ 10697 w 3667372"/>
              <a:gd name="connsiteY23" fmla="*/ 438150 h 449559"/>
              <a:gd name="connsiteX24" fmla="*/ 19610 w 3667372"/>
              <a:gd name="connsiteY24" fmla="*/ 422275 h 449559"/>
              <a:gd name="connsiteX0" fmla="*/ 55896 w 3706581"/>
              <a:gd name="connsiteY0" fmla="*/ 438415 h 491201"/>
              <a:gd name="connsiteX1" fmla="*/ 76600 w 3706581"/>
              <a:gd name="connsiteY1" fmla="*/ 59796 h 491201"/>
              <a:gd name="connsiteX2" fmla="*/ 515497 w 3706581"/>
              <a:gd name="connsiteY2" fmla="*/ 79640 h 491201"/>
              <a:gd name="connsiteX3" fmla="*/ 566297 w 3706581"/>
              <a:gd name="connsiteY3" fmla="*/ 92340 h 491201"/>
              <a:gd name="connsiteX4" fmla="*/ 845697 w 3706581"/>
              <a:gd name="connsiteY4" fmla="*/ 79640 h 491201"/>
              <a:gd name="connsiteX5" fmla="*/ 883797 w 3706581"/>
              <a:gd name="connsiteY5" fmla="*/ 54240 h 491201"/>
              <a:gd name="connsiteX6" fmla="*/ 972697 w 3706581"/>
              <a:gd name="connsiteY6" fmla="*/ 16140 h 491201"/>
              <a:gd name="connsiteX7" fmla="*/ 1163197 w 3706581"/>
              <a:gd name="connsiteY7" fmla="*/ 28840 h 491201"/>
              <a:gd name="connsiteX8" fmla="*/ 1328297 w 3706581"/>
              <a:gd name="connsiteY8" fmla="*/ 54240 h 491201"/>
              <a:gd name="connsiteX9" fmla="*/ 1772797 w 3706581"/>
              <a:gd name="connsiteY9" fmla="*/ 66940 h 491201"/>
              <a:gd name="connsiteX10" fmla="*/ 1573375 w 3706581"/>
              <a:gd name="connsiteY10" fmla="*/ 143870 h 491201"/>
              <a:gd name="connsiteX11" fmla="*/ 1887097 w 3706581"/>
              <a:gd name="connsiteY11" fmla="*/ 130440 h 491201"/>
              <a:gd name="connsiteX12" fmla="*/ 2268097 w 3706581"/>
              <a:gd name="connsiteY12" fmla="*/ 130440 h 491201"/>
              <a:gd name="connsiteX13" fmla="*/ 2763397 w 3706581"/>
              <a:gd name="connsiteY13" fmla="*/ 92340 h 491201"/>
              <a:gd name="connsiteX14" fmla="*/ 3042797 w 3706581"/>
              <a:gd name="connsiteY14" fmla="*/ 79640 h 491201"/>
              <a:gd name="connsiteX15" fmla="*/ 3131697 w 3706581"/>
              <a:gd name="connsiteY15" fmla="*/ 54240 h 491201"/>
              <a:gd name="connsiteX16" fmla="*/ 3182497 w 3706581"/>
              <a:gd name="connsiteY16" fmla="*/ 41540 h 491201"/>
              <a:gd name="connsiteX17" fmla="*/ 3258697 w 3706581"/>
              <a:gd name="connsiteY17" fmla="*/ 16140 h 491201"/>
              <a:gd name="connsiteX18" fmla="*/ 3423797 w 3706581"/>
              <a:gd name="connsiteY18" fmla="*/ 28840 h 491201"/>
              <a:gd name="connsiteX19" fmla="*/ 3487297 w 3706581"/>
              <a:gd name="connsiteY19" fmla="*/ 41540 h 491201"/>
              <a:gd name="connsiteX20" fmla="*/ 3601597 w 3706581"/>
              <a:gd name="connsiteY20" fmla="*/ 54240 h 491201"/>
              <a:gd name="connsiteX21" fmla="*/ 3689110 w 3706581"/>
              <a:gd name="connsiteY21" fmla="*/ 69321 h 491201"/>
              <a:gd name="connsiteX22" fmla="*/ 3703519 w 3706581"/>
              <a:gd name="connsiteY22" fmla="*/ 431272 h 491201"/>
              <a:gd name="connsiteX23" fmla="*/ 46983 w 3706581"/>
              <a:gd name="connsiteY23" fmla="*/ 454290 h 491201"/>
              <a:gd name="connsiteX24" fmla="*/ 55896 w 3706581"/>
              <a:gd name="connsiteY24" fmla="*/ 438415 h 491201"/>
              <a:gd name="connsiteX0" fmla="*/ 55896 w 3706581"/>
              <a:gd name="connsiteY0" fmla="*/ 438415 h 491200"/>
              <a:gd name="connsiteX1" fmla="*/ 76600 w 3706581"/>
              <a:gd name="connsiteY1" fmla="*/ 59796 h 491200"/>
              <a:gd name="connsiteX2" fmla="*/ 515497 w 3706581"/>
              <a:gd name="connsiteY2" fmla="*/ 79640 h 491200"/>
              <a:gd name="connsiteX3" fmla="*/ 566297 w 3706581"/>
              <a:gd name="connsiteY3" fmla="*/ 92340 h 491200"/>
              <a:gd name="connsiteX4" fmla="*/ 845697 w 3706581"/>
              <a:gd name="connsiteY4" fmla="*/ 79640 h 491200"/>
              <a:gd name="connsiteX5" fmla="*/ 883797 w 3706581"/>
              <a:gd name="connsiteY5" fmla="*/ 54240 h 491200"/>
              <a:gd name="connsiteX6" fmla="*/ 972697 w 3706581"/>
              <a:gd name="connsiteY6" fmla="*/ 16140 h 491200"/>
              <a:gd name="connsiteX7" fmla="*/ 1163197 w 3706581"/>
              <a:gd name="connsiteY7" fmla="*/ 28840 h 491200"/>
              <a:gd name="connsiteX8" fmla="*/ 1328297 w 3706581"/>
              <a:gd name="connsiteY8" fmla="*/ 54240 h 491200"/>
              <a:gd name="connsiteX9" fmla="*/ 1573375 w 3706581"/>
              <a:gd name="connsiteY9" fmla="*/ 143870 h 491200"/>
              <a:gd name="connsiteX10" fmla="*/ 1887097 w 3706581"/>
              <a:gd name="connsiteY10" fmla="*/ 130440 h 491200"/>
              <a:gd name="connsiteX11" fmla="*/ 2268097 w 3706581"/>
              <a:gd name="connsiteY11" fmla="*/ 130440 h 491200"/>
              <a:gd name="connsiteX12" fmla="*/ 2763397 w 3706581"/>
              <a:gd name="connsiteY12" fmla="*/ 92340 h 491200"/>
              <a:gd name="connsiteX13" fmla="*/ 3042797 w 3706581"/>
              <a:gd name="connsiteY13" fmla="*/ 79640 h 491200"/>
              <a:gd name="connsiteX14" fmla="*/ 3131697 w 3706581"/>
              <a:gd name="connsiteY14" fmla="*/ 54240 h 491200"/>
              <a:gd name="connsiteX15" fmla="*/ 3182497 w 3706581"/>
              <a:gd name="connsiteY15" fmla="*/ 41540 h 491200"/>
              <a:gd name="connsiteX16" fmla="*/ 3258697 w 3706581"/>
              <a:gd name="connsiteY16" fmla="*/ 16140 h 491200"/>
              <a:gd name="connsiteX17" fmla="*/ 3423797 w 3706581"/>
              <a:gd name="connsiteY17" fmla="*/ 28840 h 491200"/>
              <a:gd name="connsiteX18" fmla="*/ 3487297 w 3706581"/>
              <a:gd name="connsiteY18" fmla="*/ 41540 h 491200"/>
              <a:gd name="connsiteX19" fmla="*/ 3601597 w 3706581"/>
              <a:gd name="connsiteY19" fmla="*/ 54240 h 491200"/>
              <a:gd name="connsiteX20" fmla="*/ 3689110 w 3706581"/>
              <a:gd name="connsiteY20" fmla="*/ 69321 h 491200"/>
              <a:gd name="connsiteX21" fmla="*/ 3703519 w 3706581"/>
              <a:gd name="connsiteY21" fmla="*/ 431272 h 491200"/>
              <a:gd name="connsiteX22" fmla="*/ 46983 w 3706581"/>
              <a:gd name="connsiteY22" fmla="*/ 454290 h 491200"/>
              <a:gd name="connsiteX23" fmla="*/ 55896 w 3706581"/>
              <a:gd name="connsiteY23" fmla="*/ 438415 h 491200"/>
              <a:gd name="connsiteX0" fmla="*/ 55896 w 3706581"/>
              <a:gd name="connsiteY0" fmla="*/ 438415 h 491200"/>
              <a:gd name="connsiteX1" fmla="*/ 76600 w 3706581"/>
              <a:gd name="connsiteY1" fmla="*/ 59796 h 491200"/>
              <a:gd name="connsiteX2" fmla="*/ 515497 w 3706581"/>
              <a:gd name="connsiteY2" fmla="*/ 79640 h 491200"/>
              <a:gd name="connsiteX3" fmla="*/ 566297 w 3706581"/>
              <a:gd name="connsiteY3" fmla="*/ 92340 h 491200"/>
              <a:gd name="connsiteX4" fmla="*/ 845697 w 3706581"/>
              <a:gd name="connsiteY4" fmla="*/ 79640 h 491200"/>
              <a:gd name="connsiteX5" fmla="*/ 883797 w 3706581"/>
              <a:gd name="connsiteY5" fmla="*/ 54240 h 491200"/>
              <a:gd name="connsiteX6" fmla="*/ 972697 w 3706581"/>
              <a:gd name="connsiteY6" fmla="*/ 16140 h 491200"/>
              <a:gd name="connsiteX7" fmla="*/ 1163197 w 3706581"/>
              <a:gd name="connsiteY7" fmla="*/ 28840 h 491200"/>
              <a:gd name="connsiteX8" fmla="*/ 1328297 w 3706581"/>
              <a:gd name="connsiteY8" fmla="*/ 54240 h 491200"/>
              <a:gd name="connsiteX9" fmla="*/ 1603066 w 3706581"/>
              <a:gd name="connsiteY9" fmla="*/ 125518 h 491200"/>
              <a:gd name="connsiteX10" fmla="*/ 1887097 w 3706581"/>
              <a:gd name="connsiteY10" fmla="*/ 130440 h 491200"/>
              <a:gd name="connsiteX11" fmla="*/ 2268097 w 3706581"/>
              <a:gd name="connsiteY11" fmla="*/ 130440 h 491200"/>
              <a:gd name="connsiteX12" fmla="*/ 2763397 w 3706581"/>
              <a:gd name="connsiteY12" fmla="*/ 92340 h 491200"/>
              <a:gd name="connsiteX13" fmla="*/ 3042797 w 3706581"/>
              <a:gd name="connsiteY13" fmla="*/ 79640 h 491200"/>
              <a:gd name="connsiteX14" fmla="*/ 3131697 w 3706581"/>
              <a:gd name="connsiteY14" fmla="*/ 54240 h 491200"/>
              <a:gd name="connsiteX15" fmla="*/ 3182497 w 3706581"/>
              <a:gd name="connsiteY15" fmla="*/ 41540 h 491200"/>
              <a:gd name="connsiteX16" fmla="*/ 3258697 w 3706581"/>
              <a:gd name="connsiteY16" fmla="*/ 16140 h 491200"/>
              <a:gd name="connsiteX17" fmla="*/ 3423797 w 3706581"/>
              <a:gd name="connsiteY17" fmla="*/ 28840 h 491200"/>
              <a:gd name="connsiteX18" fmla="*/ 3487297 w 3706581"/>
              <a:gd name="connsiteY18" fmla="*/ 41540 h 491200"/>
              <a:gd name="connsiteX19" fmla="*/ 3601597 w 3706581"/>
              <a:gd name="connsiteY19" fmla="*/ 54240 h 491200"/>
              <a:gd name="connsiteX20" fmla="*/ 3689110 w 3706581"/>
              <a:gd name="connsiteY20" fmla="*/ 69321 h 491200"/>
              <a:gd name="connsiteX21" fmla="*/ 3703519 w 3706581"/>
              <a:gd name="connsiteY21" fmla="*/ 431272 h 491200"/>
              <a:gd name="connsiteX22" fmla="*/ 46983 w 3706581"/>
              <a:gd name="connsiteY22" fmla="*/ 454290 h 491200"/>
              <a:gd name="connsiteX23" fmla="*/ 55896 w 3706581"/>
              <a:gd name="connsiteY23" fmla="*/ 438415 h 4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06581" h="491200">
                <a:moveTo>
                  <a:pt x="55896" y="438415"/>
                </a:moveTo>
                <a:cubicBezTo>
                  <a:pt x="56145" y="438812"/>
                  <a:pt x="0" y="119592"/>
                  <a:pt x="76600" y="59796"/>
                </a:cubicBezTo>
                <a:cubicBezTo>
                  <a:pt x="153200" y="0"/>
                  <a:pt x="433881" y="74216"/>
                  <a:pt x="515497" y="79640"/>
                </a:cubicBezTo>
                <a:cubicBezTo>
                  <a:pt x="597113" y="85064"/>
                  <a:pt x="548843" y="92340"/>
                  <a:pt x="566297" y="92340"/>
                </a:cubicBezTo>
                <a:cubicBezTo>
                  <a:pt x="659526" y="92340"/>
                  <a:pt x="752564" y="83873"/>
                  <a:pt x="845697" y="79640"/>
                </a:cubicBezTo>
                <a:cubicBezTo>
                  <a:pt x="858397" y="71173"/>
                  <a:pt x="869768" y="60253"/>
                  <a:pt x="883797" y="54240"/>
                </a:cubicBezTo>
                <a:cubicBezTo>
                  <a:pt x="998611" y="5034"/>
                  <a:pt x="877045" y="79908"/>
                  <a:pt x="972697" y="16140"/>
                </a:cubicBezTo>
                <a:cubicBezTo>
                  <a:pt x="1036197" y="20373"/>
                  <a:pt x="1099918" y="22060"/>
                  <a:pt x="1163197" y="28840"/>
                </a:cubicBezTo>
                <a:cubicBezTo>
                  <a:pt x="1218561" y="34772"/>
                  <a:pt x="1272725" y="50767"/>
                  <a:pt x="1328297" y="54240"/>
                </a:cubicBezTo>
                <a:cubicBezTo>
                  <a:pt x="1396660" y="73412"/>
                  <a:pt x="1509933" y="112818"/>
                  <a:pt x="1603066" y="125518"/>
                </a:cubicBezTo>
                <a:cubicBezTo>
                  <a:pt x="1629751" y="140343"/>
                  <a:pt x="1887097" y="130440"/>
                  <a:pt x="1887097" y="130440"/>
                </a:cubicBezTo>
                <a:cubicBezTo>
                  <a:pt x="2395097" y="96573"/>
                  <a:pt x="1760097" y="130440"/>
                  <a:pt x="2268097" y="130440"/>
                </a:cubicBezTo>
                <a:cubicBezTo>
                  <a:pt x="2447870" y="130440"/>
                  <a:pt x="2580169" y="100669"/>
                  <a:pt x="2763397" y="92340"/>
                </a:cubicBezTo>
                <a:lnTo>
                  <a:pt x="3042797" y="79640"/>
                </a:lnTo>
                <a:lnTo>
                  <a:pt x="3131697" y="54240"/>
                </a:lnTo>
                <a:cubicBezTo>
                  <a:pt x="3148536" y="49647"/>
                  <a:pt x="3165779" y="46556"/>
                  <a:pt x="3182497" y="41540"/>
                </a:cubicBezTo>
                <a:cubicBezTo>
                  <a:pt x="3208142" y="33847"/>
                  <a:pt x="3258697" y="16140"/>
                  <a:pt x="3258697" y="16140"/>
                </a:cubicBezTo>
                <a:cubicBezTo>
                  <a:pt x="3313730" y="20373"/>
                  <a:pt x="3368939" y="22745"/>
                  <a:pt x="3423797" y="28840"/>
                </a:cubicBezTo>
                <a:cubicBezTo>
                  <a:pt x="3445251" y="31224"/>
                  <a:pt x="3465928" y="38487"/>
                  <a:pt x="3487297" y="41540"/>
                </a:cubicBezTo>
                <a:cubicBezTo>
                  <a:pt x="3525246" y="46961"/>
                  <a:pt x="3567962" y="49610"/>
                  <a:pt x="3601597" y="54240"/>
                </a:cubicBezTo>
                <a:cubicBezTo>
                  <a:pt x="3635233" y="58870"/>
                  <a:pt x="3672123" y="6482"/>
                  <a:pt x="3689110" y="69321"/>
                </a:cubicBezTo>
                <a:cubicBezTo>
                  <a:pt x="3706097" y="132160"/>
                  <a:pt x="3703519" y="418572"/>
                  <a:pt x="3703519" y="431272"/>
                </a:cubicBezTo>
                <a:cubicBezTo>
                  <a:pt x="3706581" y="491200"/>
                  <a:pt x="46157" y="454786"/>
                  <a:pt x="46983" y="454290"/>
                </a:cubicBezTo>
                <a:lnTo>
                  <a:pt x="55896" y="438415"/>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729776" y="1017430"/>
            <a:ext cx="417998" cy="400110"/>
          </a:xfrm>
          <a:prstGeom prst="rect">
            <a:avLst/>
          </a:prstGeom>
          <a:noFill/>
        </p:spPr>
        <p:txBody>
          <a:bodyPr wrap="square" rtlCol="0">
            <a:spAutoFit/>
          </a:bodyPr>
          <a:lstStyle/>
          <a:p>
            <a:pPr algn="ctr"/>
            <a:r>
              <a:rPr lang="en-US" sz="20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a:t>
            </a:r>
            <a:endParaRPr lang="en-US" sz="2000" i="1" baseline="-25000"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9" name="TextBox 38"/>
          <p:cNvSpPr txBox="1"/>
          <p:nvPr/>
        </p:nvSpPr>
        <p:spPr>
          <a:xfrm>
            <a:off x="4426490" y="1491229"/>
            <a:ext cx="929674" cy="475186"/>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40" name="TextBox 39"/>
          <p:cNvSpPr txBox="1"/>
          <p:nvPr/>
        </p:nvSpPr>
        <p:spPr>
          <a:xfrm>
            <a:off x="4559315" y="3705728"/>
            <a:ext cx="929674" cy="475186"/>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Sand</a:t>
            </a:r>
          </a:p>
        </p:txBody>
      </p:sp>
      <p:sp>
        <p:nvSpPr>
          <p:cNvPr id="43" name="Rectangle 42"/>
          <p:cNvSpPr/>
          <p:nvPr/>
        </p:nvSpPr>
        <p:spPr>
          <a:xfrm>
            <a:off x="3878322" y="1248122"/>
            <a:ext cx="299996" cy="2923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8705211" y="1141170"/>
            <a:ext cx="299996" cy="29233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4528359" y="1999582"/>
            <a:ext cx="593431" cy="338554"/>
          </a:xfrm>
          <a:prstGeom prst="rect">
            <a:avLst/>
          </a:prstGeom>
          <a:noFill/>
        </p:spPr>
        <p:txBody>
          <a:bodyPr wrap="none" rtlCol="0">
            <a:spAutoFit/>
          </a:bodyPr>
          <a:lstStyle/>
          <a:p>
            <a:pPr algn="ctr"/>
            <a:r>
              <a:rPr lang="en-US" sz="1600" dirty="0" smtClean="0">
                <a:solidFill>
                  <a:schemeClr val="bg1"/>
                </a:solidFill>
                <a:latin typeface="Arial" pitchFamily="34" charset="0"/>
                <a:cs typeface="Arial" pitchFamily="34" charset="0"/>
              </a:rPr>
              <a:t>Clay</a:t>
            </a:r>
          </a:p>
        </p:txBody>
      </p:sp>
      <p:cxnSp>
        <p:nvCxnSpPr>
          <p:cNvPr id="46" name="Straight Arrow Connector 45"/>
          <p:cNvCxnSpPr/>
          <p:nvPr/>
        </p:nvCxnSpPr>
        <p:spPr>
          <a:xfrm>
            <a:off x="4312859" y="1992608"/>
            <a:ext cx="7144" cy="1688684"/>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200860" y="2351126"/>
            <a:ext cx="444352" cy="523220"/>
          </a:xfrm>
          <a:prstGeom prst="rect">
            <a:avLst/>
          </a:prstGeom>
          <a:solidFill>
            <a:srgbClr val="FFDC6D"/>
          </a:solidFill>
        </p:spPr>
        <p:txBody>
          <a:bodyPr wrap="none">
            <a:spAutoFit/>
          </a:bodyPr>
          <a:lstStyle/>
          <a:p>
            <a:pPr algn="ctr"/>
            <a:r>
              <a:rPr lang="en-US" sz="2800" dirty="0">
                <a:solidFill>
                  <a:schemeClr val="bg1"/>
                </a:solidFill>
              </a:rPr>
              <a:t>H</a:t>
            </a:r>
          </a:p>
        </p:txBody>
      </p:sp>
      <p:cxnSp>
        <p:nvCxnSpPr>
          <p:cNvPr id="50" name="Straight Connector 49"/>
          <p:cNvCxnSpPr/>
          <p:nvPr/>
        </p:nvCxnSpPr>
        <p:spPr>
          <a:xfrm>
            <a:off x="3507909" y="2836950"/>
            <a:ext cx="5715000"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nvGrpSpPr>
          <p:cNvPr id="3" name="Group 69"/>
          <p:cNvGrpSpPr/>
          <p:nvPr/>
        </p:nvGrpSpPr>
        <p:grpSpPr>
          <a:xfrm>
            <a:off x="4806650" y="2602854"/>
            <a:ext cx="3557419" cy="211420"/>
            <a:chOff x="3218613" y="2184386"/>
            <a:chExt cx="3557419" cy="338683"/>
          </a:xfrm>
        </p:grpSpPr>
        <p:cxnSp>
          <p:nvCxnSpPr>
            <p:cNvPr id="51" name="Straight Arrow Connector 50"/>
            <p:cNvCxnSpPr/>
            <p:nvPr/>
          </p:nvCxnSpPr>
          <p:spPr>
            <a:xfrm>
              <a:off x="3218613"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416247"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613881"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811515"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009149"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206783"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404417"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602051"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4799685"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997319"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194953"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5392587"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590221"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787855"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985489"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183123"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380757"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578391"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776032" y="2184386"/>
              <a:ext cx="0" cy="338683"/>
            </a:xfrm>
            <a:prstGeom prst="straightConnector1">
              <a:avLst/>
            </a:prstGeom>
            <a:ln w="12700">
              <a:solidFill>
                <a:srgbClr val="007635"/>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70"/>
          <p:cNvGrpSpPr/>
          <p:nvPr/>
        </p:nvGrpSpPr>
        <p:grpSpPr>
          <a:xfrm>
            <a:off x="5413387" y="2579242"/>
            <a:ext cx="2107875" cy="254110"/>
            <a:chOff x="3218613" y="2184386"/>
            <a:chExt cx="3557419" cy="338683"/>
          </a:xfrm>
        </p:grpSpPr>
        <p:cxnSp>
          <p:nvCxnSpPr>
            <p:cNvPr id="72" name="Straight Arrow Connector 71"/>
            <p:cNvCxnSpPr/>
            <p:nvPr/>
          </p:nvCxnSpPr>
          <p:spPr>
            <a:xfrm>
              <a:off x="3218613"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416247"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613881"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811515"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009149"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4206783"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4404417"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4602051"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799685"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4997319"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5194953"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392587"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5590221"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787855"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985489"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183123"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6380757"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578391"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776032" y="2184386"/>
              <a:ext cx="0" cy="33868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8389868" y="2264534"/>
            <a:ext cx="526106" cy="584775"/>
          </a:xfrm>
          <a:prstGeom prst="rect">
            <a:avLst/>
          </a:prstGeom>
          <a:noFill/>
        </p:spPr>
        <p:txBody>
          <a:bodyPr wrap="none" rtlCol="0">
            <a:spAutoFit/>
          </a:bodyPr>
          <a:lstStyle/>
          <a:p>
            <a:r>
              <a:rPr lang="en-US" sz="3200" b="1" i="1" dirty="0" smtClean="0">
                <a:solidFill>
                  <a:srgbClr val="007635"/>
                </a:solidFill>
                <a:latin typeface="Times New Roman" pitchFamily="18" charset="0"/>
                <a:cs typeface="Times New Roman" pitchFamily="18" charset="0"/>
              </a:rPr>
              <a:t>p</a:t>
            </a:r>
            <a:r>
              <a:rPr lang="en-US" sz="3200" b="1" i="1" baseline="-25000" dirty="0" smtClean="0">
                <a:solidFill>
                  <a:srgbClr val="007635"/>
                </a:solidFill>
                <a:latin typeface="Times New Roman" pitchFamily="18" charset="0"/>
                <a:cs typeface="Times New Roman" pitchFamily="18" charset="0"/>
              </a:rPr>
              <a:t>o</a:t>
            </a:r>
            <a:endParaRPr lang="en-US" sz="3200" b="1" i="1" baseline="-25000" dirty="0">
              <a:solidFill>
                <a:srgbClr val="007635"/>
              </a:solidFill>
              <a:latin typeface="Times New Roman" pitchFamily="18" charset="0"/>
              <a:cs typeface="Times New Roman" pitchFamily="18" charset="0"/>
            </a:endParaRPr>
          </a:p>
        </p:txBody>
      </p:sp>
      <p:sp>
        <p:nvSpPr>
          <p:cNvPr id="93" name="TextBox 92"/>
          <p:cNvSpPr txBox="1"/>
          <p:nvPr/>
        </p:nvSpPr>
        <p:spPr>
          <a:xfrm>
            <a:off x="7261257" y="2214001"/>
            <a:ext cx="470000" cy="400110"/>
          </a:xfrm>
          <a:prstGeom prst="rect">
            <a:avLst/>
          </a:prstGeom>
          <a:noFill/>
        </p:spPr>
        <p:txBody>
          <a:bodyPr wrap="none" rtlCol="0">
            <a:spAutoFit/>
          </a:bodyPr>
          <a:lstStyle/>
          <a:p>
            <a:r>
              <a:rPr lang="en-US" sz="2000" i="1" dirty="0" smtClean="0">
                <a:solidFill>
                  <a:srgbClr val="FF0000"/>
                </a:solidFill>
                <a:latin typeface="Symbol" pitchFamily="18" charset="2"/>
                <a:cs typeface="Times New Roman" pitchFamily="18" charset="0"/>
              </a:rPr>
              <a:t>D</a:t>
            </a:r>
            <a:r>
              <a:rPr lang="en-US" sz="2000" i="1" dirty="0" smtClean="0">
                <a:solidFill>
                  <a:srgbClr val="FF0000"/>
                </a:solidFill>
                <a:latin typeface="Times New Roman" pitchFamily="18" charset="0"/>
                <a:cs typeface="Times New Roman" pitchFamily="18" charset="0"/>
              </a:rPr>
              <a:t>p</a:t>
            </a:r>
            <a:endParaRPr lang="en-US" sz="2000" i="1" baseline="-25000" dirty="0">
              <a:solidFill>
                <a:srgbClr val="FF0000"/>
              </a:solidFill>
              <a:latin typeface="Times New Roman" pitchFamily="18" charset="0"/>
              <a:cs typeface="Times New Roman" pitchFamily="18" charset="0"/>
            </a:endParaRPr>
          </a:p>
        </p:txBody>
      </p:sp>
      <p:grpSp>
        <p:nvGrpSpPr>
          <p:cNvPr id="5" name="Group 126"/>
          <p:cNvGrpSpPr/>
          <p:nvPr/>
        </p:nvGrpSpPr>
        <p:grpSpPr>
          <a:xfrm>
            <a:off x="0" y="1056067"/>
            <a:ext cx="3951837" cy="4618173"/>
            <a:chOff x="0" y="1056067"/>
            <a:chExt cx="3951837" cy="4618173"/>
          </a:xfrm>
        </p:grpSpPr>
        <p:grpSp>
          <p:nvGrpSpPr>
            <p:cNvPr id="6" name="Group 94"/>
            <p:cNvGrpSpPr/>
            <p:nvPr/>
          </p:nvGrpSpPr>
          <p:grpSpPr>
            <a:xfrm>
              <a:off x="65528" y="1256176"/>
              <a:ext cx="3886309" cy="3484590"/>
              <a:chOff x="5188242" y="2151640"/>
              <a:chExt cx="3886309" cy="3484590"/>
            </a:xfrm>
          </p:grpSpPr>
          <p:grpSp>
            <p:nvGrpSpPr>
              <p:cNvPr id="7" name="Group 95"/>
              <p:cNvGrpSpPr/>
              <p:nvPr/>
            </p:nvGrpSpPr>
            <p:grpSpPr>
              <a:xfrm>
                <a:off x="5605911" y="2545968"/>
                <a:ext cx="3250613" cy="2635632"/>
                <a:chOff x="914400" y="1371600"/>
                <a:chExt cx="2819400" cy="2286000"/>
              </a:xfrm>
            </p:grpSpPr>
            <p:cxnSp>
              <p:nvCxnSpPr>
                <p:cNvPr id="112" name="Straight Arrow Connector 111"/>
                <p:cNvCxnSpPr/>
                <p:nvPr/>
              </p:nvCxnSpPr>
              <p:spPr>
                <a:xfrm flipV="1">
                  <a:off x="914400" y="1371600"/>
                  <a:ext cx="0" cy="2286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914400" y="3657600"/>
                  <a:ext cx="28194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97" name="TextBox 96"/>
              <p:cNvSpPr txBox="1"/>
              <p:nvPr/>
            </p:nvSpPr>
            <p:spPr>
              <a:xfrm>
                <a:off x="8162122" y="5113010"/>
                <a:ext cx="912429"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log p</a:t>
                </a:r>
                <a:endParaRPr lang="en-US" sz="2800" i="1" dirty="0">
                  <a:solidFill>
                    <a:schemeClr val="bg1"/>
                  </a:solidFill>
                  <a:latin typeface="Times New Roman" pitchFamily="18" charset="0"/>
                  <a:cs typeface="Times New Roman" pitchFamily="18" charset="0"/>
                </a:endParaRPr>
              </a:p>
            </p:txBody>
          </p:sp>
          <p:sp>
            <p:nvSpPr>
              <p:cNvPr id="98" name="TextBox 97"/>
              <p:cNvSpPr txBox="1"/>
              <p:nvPr/>
            </p:nvSpPr>
            <p:spPr>
              <a:xfrm>
                <a:off x="5524036" y="2151640"/>
                <a:ext cx="343364"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99" name="Right Triangle 98"/>
              <p:cNvSpPr/>
              <p:nvPr/>
            </p:nvSpPr>
            <p:spPr>
              <a:xfrm>
                <a:off x="6724643" y="3448050"/>
                <a:ext cx="727875" cy="571500"/>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Straight Connector 99"/>
              <p:cNvCxnSpPr/>
              <p:nvPr/>
            </p:nvCxnSpPr>
            <p:spPr>
              <a:xfrm>
                <a:off x="6121400" y="2967090"/>
                <a:ext cx="2171700" cy="1706510"/>
              </a:xfrm>
              <a:prstGeom prst="line">
                <a:avLst/>
              </a:prstGeom>
              <a:ln w="28575">
                <a:solidFill>
                  <a:srgbClr val="0562AF"/>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216179" y="3455587"/>
                <a:ext cx="562975" cy="523220"/>
              </a:xfrm>
              <a:prstGeom prst="rect">
                <a:avLst/>
              </a:prstGeom>
              <a:noFill/>
            </p:spPr>
            <p:txBody>
              <a:bodyPr wrap="none" rtlCol="0">
                <a:spAutoFit/>
              </a:bodyPr>
              <a:lstStyle/>
              <a:p>
                <a:r>
                  <a:rPr lang="en-US" sz="2800" i="1" dirty="0" smtClean="0">
                    <a:solidFill>
                      <a:schemeClr val="bg1"/>
                    </a:solidFill>
                    <a:latin typeface="Symbol" pitchFamily="18" charset="2"/>
                    <a:cs typeface="Times New Roman" pitchFamily="18" charset="0"/>
                  </a:rPr>
                  <a:t>D</a:t>
                </a:r>
                <a:r>
                  <a:rPr lang="en-US" sz="2800" i="1" dirty="0" smtClean="0">
                    <a:solidFill>
                      <a:schemeClr val="bg1"/>
                    </a:solidFill>
                    <a:latin typeface="Times New Roman" pitchFamily="18" charset="0"/>
                    <a:cs typeface="Times New Roman" pitchFamily="18" charset="0"/>
                  </a:rPr>
                  <a:t>e</a:t>
                </a:r>
                <a:endParaRPr lang="en-US" sz="2800" i="1" dirty="0">
                  <a:solidFill>
                    <a:schemeClr val="bg1"/>
                  </a:solidFill>
                  <a:latin typeface="Times New Roman" pitchFamily="18" charset="0"/>
                  <a:cs typeface="Times New Roman" pitchFamily="18" charset="0"/>
                </a:endParaRPr>
              </a:p>
            </p:txBody>
          </p:sp>
          <p:sp>
            <p:nvSpPr>
              <p:cNvPr id="102" name="TextBox 101"/>
              <p:cNvSpPr txBox="1"/>
              <p:nvPr/>
            </p:nvSpPr>
            <p:spPr>
              <a:xfrm>
                <a:off x="6807092" y="4038616"/>
                <a:ext cx="583814" cy="523220"/>
              </a:xfrm>
              <a:prstGeom prst="rect">
                <a:avLst/>
              </a:prstGeom>
              <a:noFill/>
            </p:spPr>
            <p:txBody>
              <a:bodyPr wrap="none" rtlCol="0">
                <a:spAutoFit/>
              </a:bodyPr>
              <a:lstStyle/>
              <a:p>
                <a:r>
                  <a:rPr lang="en-US" sz="2800" i="1" dirty="0" smtClean="0">
                    <a:solidFill>
                      <a:schemeClr val="bg1"/>
                    </a:solidFill>
                    <a:latin typeface="Symbol" pitchFamily="18" charset="2"/>
                    <a:cs typeface="Times New Roman" pitchFamily="18" charset="0"/>
                  </a:rPr>
                  <a:t>D</a:t>
                </a:r>
                <a:r>
                  <a:rPr lang="en-US" sz="2800" i="1" dirty="0" smtClean="0">
                    <a:solidFill>
                      <a:schemeClr val="bg1"/>
                    </a:solidFill>
                    <a:latin typeface="Times New Roman" pitchFamily="18" charset="0"/>
                    <a:cs typeface="Times New Roman" pitchFamily="18" charset="0"/>
                  </a:rPr>
                  <a:t>p</a:t>
                </a:r>
                <a:endParaRPr lang="en-US" sz="2800" i="1" dirty="0">
                  <a:solidFill>
                    <a:schemeClr val="bg1"/>
                  </a:solidFill>
                  <a:latin typeface="Times New Roman" pitchFamily="18" charset="0"/>
                  <a:cs typeface="Times New Roman" pitchFamily="18" charset="0"/>
                </a:endParaRPr>
              </a:p>
            </p:txBody>
          </p:sp>
          <p:cxnSp>
            <p:nvCxnSpPr>
              <p:cNvPr id="103" name="Straight Arrow Connector 102"/>
              <p:cNvCxnSpPr>
                <a:stCxn id="99" idx="0"/>
              </p:cNvCxnSpPr>
              <p:nvPr/>
            </p:nvCxnSpPr>
            <p:spPr>
              <a:xfrm flipH="1">
                <a:off x="5605911" y="3448050"/>
                <a:ext cx="1118732" cy="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5569706" y="4013200"/>
                <a:ext cx="1118732" cy="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9" idx="2"/>
              </p:cNvCxnSpPr>
              <p:nvPr/>
            </p:nvCxnSpPr>
            <p:spPr>
              <a:xfrm>
                <a:off x="6724643" y="4019550"/>
                <a:ext cx="0" cy="116205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99" idx="4"/>
              </p:cNvCxnSpPr>
              <p:nvPr/>
            </p:nvCxnSpPr>
            <p:spPr>
              <a:xfrm>
                <a:off x="7452518" y="4019550"/>
                <a:ext cx="0" cy="1162050"/>
              </a:xfrm>
              <a:prstGeom prst="straightConnector1">
                <a:avLst/>
              </a:prstGeom>
              <a:ln>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188242" y="3185180"/>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1</a:t>
                </a:r>
                <a:endParaRPr lang="en-US" sz="2800" i="1" baseline="-25000" dirty="0">
                  <a:solidFill>
                    <a:schemeClr val="bg1"/>
                  </a:solidFill>
                  <a:latin typeface="Times New Roman" pitchFamily="18" charset="0"/>
                  <a:cs typeface="Times New Roman" pitchFamily="18" charset="0"/>
                </a:endParaRPr>
              </a:p>
            </p:txBody>
          </p:sp>
          <p:sp>
            <p:nvSpPr>
              <p:cNvPr id="108" name="TextBox 107"/>
              <p:cNvSpPr txBox="1"/>
              <p:nvPr/>
            </p:nvSpPr>
            <p:spPr>
              <a:xfrm>
                <a:off x="5188242" y="3705880"/>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2</a:t>
                </a:r>
                <a:endParaRPr lang="en-US" sz="2800" i="1" baseline="-25000" dirty="0">
                  <a:solidFill>
                    <a:schemeClr val="bg1"/>
                  </a:solidFill>
                  <a:latin typeface="Times New Roman" pitchFamily="18" charset="0"/>
                  <a:cs typeface="Times New Roman" pitchFamily="18" charset="0"/>
                </a:endParaRPr>
              </a:p>
            </p:txBody>
          </p:sp>
          <p:sp>
            <p:nvSpPr>
              <p:cNvPr id="109" name="TextBox 108"/>
              <p:cNvSpPr txBox="1"/>
              <p:nvPr/>
            </p:nvSpPr>
            <p:spPr>
              <a:xfrm>
                <a:off x="6521636" y="5069836"/>
                <a:ext cx="48442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r>
                  <a:rPr lang="en-US" sz="2800" i="1" baseline="-25000" dirty="0" smtClean="0">
                    <a:solidFill>
                      <a:schemeClr val="bg1"/>
                    </a:solidFill>
                    <a:latin typeface="Times New Roman" pitchFamily="18" charset="0"/>
                    <a:cs typeface="Times New Roman" pitchFamily="18" charset="0"/>
                  </a:rPr>
                  <a:t>1</a:t>
                </a:r>
                <a:endParaRPr lang="en-US" sz="2800" i="1" baseline="-25000" dirty="0">
                  <a:solidFill>
                    <a:schemeClr val="bg1"/>
                  </a:solidFill>
                  <a:latin typeface="Times New Roman" pitchFamily="18" charset="0"/>
                  <a:cs typeface="Times New Roman" pitchFamily="18" charset="0"/>
                </a:endParaRPr>
              </a:p>
            </p:txBody>
          </p:sp>
          <p:sp>
            <p:nvSpPr>
              <p:cNvPr id="110" name="TextBox 109"/>
              <p:cNvSpPr txBox="1"/>
              <p:nvPr/>
            </p:nvSpPr>
            <p:spPr>
              <a:xfrm>
                <a:off x="7290381" y="5064730"/>
                <a:ext cx="48442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p</a:t>
                </a:r>
                <a:r>
                  <a:rPr lang="en-US" sz="2800" i="1" baseline="-25000" dirty="0" smtClean="0">
                    <a:solidFill>
                      <a:schemeClr val="bg1"/>
                    </a:solidFill>
                    <a:latin typeface="Times New Roman" pitchFamily="18" charset="0"/>
                    <a:cs typeface="Times New Roman" pitchFamily="18" charset="0"/>
                  </a:rPr>
                  <a:t>2</a:t>
                </a:r>
                <a:endParaRPr lang="en-US" sz="2800" i="1" baseline="-25000" dirty="0">
                  <a:solidFill>
                    <a:schemeClr val="bg1"/>
                  </a:solidFill>
                  <a:latin typeface="Times New Roman" pitchFamily="18" charset="0"/>
                  <a:cs typeface="Times New Roman" pitchFamily="18" charset="0"/>
                </a:endParaRPr>
              </a:p>
            </p:txBody>
          </p:sp>
          <p:sp>
            <p:nvSpPr>
              <p:cNvPr id="111" name="TextBox 110"/>
              <p:cNvSpPr txBox="1"/>
              <p:nvPr/>
            </p:nvSpPr>
            <p:spPr>
              <a:xfrm>
                <a:off x="6967737" y="3215670"/>
                <a:ext cx="489236" cy="584775"/>
              </a:xfrm>
              <a:prstGeom prst="rect">
                <a:avLst/>
              </a:prstGeom>
              <a:noFill/>
            </p:spPr>
            <p:txBody>
              <a:bodyPr wrap="none" rtlCol="0">
                <a:spAutoFit/>
              </a:bodyPr>
              <a:lstStyle/>
              <a:p>
                <a:r>
                  <a:rPr lang="en-US" sz="3200" b="1" i="1" dirty="0">
                    <a:solidFill>
                      <a:srgbClr val="FF0000"/>
                    </a:solidFill>
                    <a:latin typeface="Times New Roman" pitchFamily="18" charset="0"/>
                    <a:cs typeface="Times New Roman" pitchFamily="18" charset="0"/>
                  </a:rPr>
                  <a:t>c</a:t>
                </a:r>
                <a:r>
                  <a:rPr lang="en-US" sz="3200" b="1" i="1" baseline="-25000" dirty="0" smtClean="0">
                    <a:solidFill>
                      <a:srgbClr val="FF0000"/>
                    </a:solidFill>
                    <a:latin typeface="Times New Roman" pitchFamily="18" charset="0"/>
                    <a:cs typeface="Times New Roman" pitchFamily="18" charset="0"/>
                  </a:rPr>
                  <a:t>c</a:t>
                </a:r>
                <a:endParaRPr lang="en-US" sz="3200" b="1" i="1" baseline="-25000" dirty="0">
                  <a:solidFill>
                    <a:srgbClr val="FF0000"/>
                  </a:solidFill>
                  <a:latin typeface="Times New Roman" pitchFamily="18" charset="0"/>
                  <a:cs typeface="Times New Roman" pitchFamily="18" charset="0"/>
                </a:endParaRPr>
              </a:p>
            </p:txBody>
          </p:sp>
        </p:grpSp>
        <p:sp>
          <p:nvSpPr>
            <p:cNvPr id="115" name="TextBox 114"/>
            <p:cNvSpPr txBox="1"/>
            <p:nvPr/>
          </p:nvSpPr>
          <p:spPr>
            <a:xfrm>
              <a:off x="1396284" y="5138141"/>
              <a:ext cx="484428" cy="523220"/>
            </a:xfrm>
            <a:prstGeom prst="rect">
              <a:avLst/>
            </a:prstGeom>
            <a:noFill/>
          </p:spPr>
          <p:txBody>
            <a:bodyPr wrap="none" rtlCol="0">
              <a:spAutoFit/>
            </a:bodyPr>
            <a:lstStyle/>
            <a:p>
              <a:r>
                <a:rPr lang="en-US" sz="2800" i="1" dirty="0" smtClean="0">
                  <a:solidFill>
                    <a:srgbClr val="007635"/>
                  </a:solidFill>
                  <a:latin typeface="Times New Roman" pitchFamily="18" charset="0"/>
                  <a:cs typeface="Times New Roman" pitchFamily="18" charset="0"/>
                </a:rPr>
                <a:t>p</a:t>
              </a:r>
              <a:r>
                <a:rPr lang="en-US" sz="2800" i="1" baseline="-25000" dirty="0" smtClean="0">
                  <a:solidFill>
                    <a:srgbClr val="007635"/>
                  </a:solidFill>
                  <a:latin typeface="Times New Roman" pitchFamily="18" charset="0"/>
                  <a:cs typeface="Times New Roman" pitchFamily="18" charset="0"/>
                </a:rPr>
                <a:t>o</a:t>
              </a:r>
              <a:endParaRPr lang="en-US" sz="2800" i="1" baseline="-25000" dirty="0">
                <a:solidFill>
                  <a:srgbClr val="007635"/>
                </a:solidFill>
                <a:latin typeface="Times New Roman" pitchFamily="18" charset="0"/>
                <a:cs typeface="Times New Roman" pitchFamily="18" charset="0"/>
              </a:endParaRPr>
            </a:p>
          </p:txBody>
        </p:sp>
        <p:sp>
          <p:nvSpPr>
            <p:cNvPr id="116" name="TextBox 115"/>
            <p:cNvSpPr txBox="1"/>
            <p:nvPr/>
          </p:nvSpPr>
          <p:spPr>
            <a:xfrm>
              <a:off x="2079356" y="5151020"/>
              <a:ext cx="1345240" cy="523220"/>
            </a:xfrm>
            <a:prstGeom prst="rect">
              <a:avLst/>
            </a:prstGeom>
            <a:noFill/>
          </p:spPr>
          <p:txBody>
            <a:bodyPr wrap="none" rtlCol="0">
              <a:spAutoFit/>
            </a:bodyPr>
            <a:lstStyle/>
            <a:p>
              <a:r>
                <a:rPr lang="en-US" sz="2800" i="1" dirty="0" smtClean="0">
                  <a:solidFill>
                    <a:srgbClr val="007635"/>
                  </a:solidFill>
                  <a:latin typeface="Times New Roman" pitchFamily="18" charset="0"/>
                  <a:cs typeface="Times New Roman" pitchFamily="18" charset="0"/>
                </a:rPr>
                <a:t>P</a:t>
              </a:r>
              <a:r>
                <a:rPr lang="en-US" sz="2800" i="1" baseline="-25000" dirty="0" smtClean="0">
                  <a:solidFill>
                    <a:srgbClr val="007635"/>
                  </a:solidFill>
                  <a:latin typeface="Times New Roman" pitchFamily="18" charset="0"/>
                  <a:cs typeface="Times New Roman" pitchFamily="18" charset="0"/>
                </a:rPr>
                <a:t>o</a:t>
              </a:r>
              <a:r>
                <a:rPr lang="en-US" sz="2800" i="1" dirty="0" smtClean="0">
                  <a:solidFill>
                    <a:srgbClr val="FF0000"/>
                  </a:solidFill>
                  <a:latin typeface="Times New Roman" pitchFamily="18" charset="0"/>
                  <a:cs typeface="Times New Roman" pitchFamily="18" charset="0"/>
                </a:rPr>
                <a:t> + </a:t>
              </a:r>
              <a:r>
                <a:rPr lang="en-US" sz="2800" i="1" dirty="0" smtClean="0">
                  <a:solidFill>
                    <a:srgbClr val="FF0000"/>
                  </a:solidFill>
                  <a:latin typeface="Symbol" pitchFamily="18" charset="2"/>
                  <a:cs typeface="Times New Roman" pitchFamily="18" charset="0"/>
                </a:rPr>
                <a:t>D</a:t>
              </a:r>
              <a:r>
                <a:rPr lang="en-US" sz="2800" i="1" dirty="0" smtClean="0">
                  <a:solidFill>
                    <a:srgbClr val="FF0000"/>
                  </a:solidFill>
                  <a:latin typeface="Times New Roman" pitchFamily="18" charset="0"/>
                  <a:cs typeface="Times New Roman" pitchFamily="18" charset="0"/>
                </a:rPr>
                <a:t>p</a:t>
              </a:r>
              <a:endParaRPr lang="en-US" sz="2800" i="1" baseline="-25000" dirty="0">
                <a:solidFill>
                  <a:srgbClr val="FF0000"/>
                </a:solidFill>
                <a:latin typeface="Times New Roman" pitchFamily="18" charset="0"/>
                <a:cs typeface="Times New Roman" pitchFamily="18" charset="0"/>
              </a:endParaRPr>
            </a:p>
          </p:txBody>
        </p:sp>
        <p:cxnSp>
          <p:nvCxnSpPr>
            <p:cNvPr id="120" name="Straight Arrow Connector 119"/>
            <p:cNvCxnSpPr/>
            <p:nvPr/>
          </p:nvCxnSpPr>
          <p:spPr>
            <a:xfrm rot="5400000" flipH="1" flipV="1">
              <a:off x="1372394" y="50284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5400000" flipH="1" flipV="1">
              <a:off x="2058194" y="50284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0" y="1772415"/>
              <a:ext cx="463588" cy="523220"/>
            </a:xfrm>
            <a:prstGeom prst="rect">
              <a:avLst/>
            </a:prstGeom>
            <a:noFill/>
          </p:spPr>
          <p:txBody>
            <a:bodyPr wrap="none" rtlCol="0">
              <a:spAutoFit/>
            </a:bodyPr>
            <a:lstStyle/>
            <a:p>
              <a:r>
                <a:rPr lang="en-US" sz="2800" i="1" dirty="0" smtClean="0">
                  <a:solidFill>
                    <a:schemeClr val="bg1"/>
                  </a:solidFill>
                  <a:latin typeface="Times New Roman" pitchFamily="18" charset="0"/>
                  <a:cs typeface="Times New Roman" pitchFamily="18" charset="0"/>
                </a:rPr>
                <a:t>e</a:t>
              </a:r>
              <a:r>
                <a:rPr lang="en-US" sz="2800" i="1" baseline="-25000" dirty="0" smtClean="0">
                  <a:solidFill>
                    <a:schemeClr val="bg1"/>
                  </a:solidFill>
                  <a:latin typeface="Times New Roman" pitchFamily="18" charset="0"/>
                  <a:cs typeface="Times New Roman" pitchFamily="18" charset="0"/>
                </a:rPr>
                <a:t>o</a:t>
              </a:r>
              <a:endParaRPr lang="en-US" sz="2800" i="1" baseline="-25000" dirty="0">
                <a:solidFill>
                  <a:schemeClr val="bg1"/>
                </a:solidFill>
                <a:latin typeface="Times New Roman" pitchFamily="18" charset="0"/>
                <a:cs typeface="Times New Roman" pitchFamily="18" charset="0"/>
              </a:endParaRPr>
            </a:p>
          </p:txBody>
        </p:sp>
        <p:cxnSp>
          <p:nvCxnSpPr>
            <p:cNvPr id="124" name="Straight Arrow Connector 123"/>
            <p:cNvCxnSpPr>
              <a:stCxn id="122" idx="2"/>
            </p:cNvCxnSpPr>
            <p:nvPr/>
          </p:nvCxnSpPr>
          <p:spPr>
            <a:xfrm rot="16200000" flipH="1">
              <a:off x="143253" y="2384176"/>
              <a:ext cx="177109" cy="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5" name="Freeform 124"/>
            <p:cNvSpPr/>
            <p:nvPr/>
          </p:nvSpPr>
          <p:spPr>
            <a:xfrm>
              <a:off x="118056" y="1144074"/>
              <a:ext cx="1517561" cy="800636"/>
            </a:xfrm>
            <a:custGeom>
              <a:avLst/>
              <a:gdLst>
                <a:gd name="connsiteX0" fmla="*/ 62248 w 1517561"/>
                <a:gd name="connsiteY0" fmla="*/ 736241 h 736241"/>
                <a:gd name="connsiteX1" fmla="*/ 242552 w 1517561"/>
                <a:gd name="connsiteY1" fmla="*/ 118056 h 736241"/>
                <a:gd name="connsiteX2" fmla="*/ 1517561 w 1517561"/>
                <a:gd name="connsiteY2" fmla="*/ 27903 h 736241"/>
              </a:gdLst>
              <a:ahLst/>
              <a:cxnLst>
                <a:cxn ang="0">
                  <a:pos x="connsiteX0" y="connsiteY0"/>
                </a:cxn>
                <a:cxn ang="0">
                  <a:pos x="connsiteX1" y="connsiteY1"/>
                </a:cxn>
                <a:cxn ang="0">
                  <a:pos x="connsiteX2" y="connsiteY2"/>
                </a:cxn>
              </a:cxnLst>
              <a:rect l="l" t="t" r="r" b="b"/>
              <a:pathLst>
                <a:path w="1517561" h="736241">
                  <a:moveTo>
                    <a:pt x="62248" y="736241"/>
                  </a:moveTo>
                  <a:cubicBezTo>
                    <a:pt x="31124" y="486176"/>
                    <a:pt x="0" y="236112"/>
                    <a:pt x="242552" y="118056"/>
                  </a:cubicBezTo>
                  <a:cubicBezTo>
                    <a:pt x="485104" y="0"/>
                    <a:pt x="1001332" y="13951"/>
                    <a:pt x="1517561" y="27903"/>
                  </a:cubicBezTo>
                </a:path>
              </a:pathLst>
            </a:custGeom>
            <a:ln>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TextBox 125"/>
            <p:cNvSpPr txBox="1"/>
            <p:nvPr/>
          </p:nvSpPr>
          <p:spPr>
            <a:xfrm>
              <a:off x="1648496" y="1056067"/>
              <a:ext cx="1646605" cy="646331"/>
            </a:xfrm>
            <a:prstGeom prst="rect">
              <a:avLst/>
            </a:prstGeom>
            <a:noFill/>
          </p:spPr>
          <p:txBody>
            <a:bodyPr wrap="none" rtlCol="0">
              <a:spAutoFit/>
            </a:bodyPr>
            <a:lstStyle/>
            <a:p>
              <a:r>
                <a:rPr lang="en-US" dirty="0" smtClean="0">
                  <a:solidFill>
                    <a:schemeClr val="bg1"/>
                  </a:solidFill>
                </a:rPr>
                <a:t>Void Ration</a:t>
              </a:r>
            </a:p>
            <a:p>
              <a:r>
                <a:rPr lang="en-US" dirty="0" smtClean="0">
                  <a:solidFill>
                    <a:schemeClr val="bg1"/>
                  </a:solidFill>
                </a:rPr>
                <a:t>before loading</a:t>
              </a:r>
              <a:endParaRPr lang="en-US" dirty="0">
                <a:solidFill>
                  <a:schemeClr val="bg1"/>
                </a:solidFill>
              </a:endParaRPr>
            </a:p>
          </p:txBody>
        </p:sp>
      </p:grpSp>
      <p:grpSp>
        <p:nvGrpSpPr>
          <p:cNvPr id="8" name="Group 147"/>
          <p:cNvGrpSpPr/>
          <p:nvPr/>
        </p:nvGrpSpPr>
        <p:grpSpPr>
          <a:xfrm>
            <a:off x="4237835" y="1854562"/>
            <a:ext cx="4353763" cy="128016"/>
            <a:chOff x="4237835" y="1377210"/>
            <a:chExt cx="4353763" cy="211420"/>
          </a:xfrm>
        </p:grpSpPr>
        <p:cxnSp>
          <p:nvCxnSpPr>
            <p:cNvPr id="118" name="Straight Arrow Connector 117"/>
            <p:cNvCxnSpPr/>
            <p:nvPr/>
          </p:nvCxnSpPr>
          <p:spPr>
            <a:xfrm>
              <a:off x="423783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443546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63310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a:off x="483073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502837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522600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542363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562127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581890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601654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621417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41180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660944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680707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700471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720234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739997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759761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7795254"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799868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a:off x="819632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839395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8591598"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48"/>
          <p:cNvGrpSpPr/>
          <p:nvPr/>
        </p:nvGrpSpPr>
        <p:grpSpPr>
          <a:xfrm>
            <a:off x="4248567" y="3284117"/>
            <a:ext cx="4353763" cy="388747"/>
            <a:chOff x="4237835" y="1377210"/>
            <a:chExt cx="4353763" cy="211420"/>
          </a:xfrm>
        </p:grpSpPr>
        <p:cxnSp>
          <p:nvCxnSpPr>
            <p:cNvPr id="150" name="Straight Arrow Connector 149"/>
            <p:cNvCxnSpPr/>
            <p:nvPr/>
          </p:nvCxnSpPr>
          <p:spPr>
            <a:xfrm>
              <a:off x="423783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443546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463310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483073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502837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522600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a:off x="542363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562127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581890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601654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621417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641180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a:off x="660944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a:off x="680707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7004711"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7202345"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739997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759761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a:off x="7795254"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7998689"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8196323"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8393957"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8591598" y="1377210"/>
              <a:ext cx="0" cy="211420"/>
            </a:xfrm>
            <a:prstGeom prst="straightConnector1">
              <a:avLst/>
            </a:prstGeom>
            <a:ln w="3175">
              <a:solidFill>
                <a:srgbClr val="B3EAAC"/>
              </a:solidFill>
              <a:tailEnd type="arrow"/>
            </a:ln>
          </p:spPr>
          <p:style>
            <a:lnRef idx="1">
              <a:schemeClr val="accent1"/>
            </a:lnRef>
            <a:fillRef idx="0">
              <a:schemeClr val="accent1"/>
            </a:fillRef>
            <a:effectRef idx="0">
              <a:schemeClr val="accent1"/>
            </a:effectRef>
            <a:fontRef idx="minor">
              <a:schemeClr val="tx1"/>
            </a:fontRef>
          </p:style>
        </p:cxnSp>
      </p:grpSp>
      <p:sp>
        <p:nvSpPr>
          <p:cNvPr id="173" name="TextBox 172"/>
          <p:cNvSpPr txBox="1"/>
          <p:nvPr/>
        </p:nvSpPr>
        <p:spPr>
          <a:xfrm>
            <a:off x="2306991" y="67305"/>
            <a:ext cx="4184159" cy="523220"/>
          </a:xfrm>
          <a:prstGeom prst="rect">
            <a:avLst/>
          </a:prstGeom>
          <a:solidFill>
            <a:schemeClr val="accent4">
              <a:lumMod val="50000"/>
            </a:schemeClr>
          </a:solidFill>
        </p:spPr>
        <p:txBody>
          <a:bodyPr wrap="none" rtlCol="0">
            <a:spAutoFit/>
          </a:bodyPr>
          <a:lstStyle/>
          <a:p>
            <a:r>
              <a:rPr lang="en-US" sz="2800" dirty="0" smtClean="0"/>
              <a:t>Consolidation Settlement</a:t>
            </a:r>
            <a:endParaRPr lang="en-US" sz="2800" dirty="0"/>
          </a:p>
        </p:txBody>
      </p:sp>
      <p:sp>
        <p:nvSpPr>
          <p:cNvPr id="174" name="Slide Number Placeholder 173"/>
          <p:cNvSpPr>
            <a:spLocks noGrp="1"/>
          </p:cNvSpPr>
          <p:nvPr>
            <p:ph type="sldNum" sz="quarter" idx="12"/>
          </p:nvPr>
        </p:nvSpPr>
        <p:spPr/>
        <p:txBody>
          <a:bodyPr/>
          <a:lstStyle/>
          <a:p>
            <a:pPr>
              <a:defRPr/>
            </a:pPr>
            <a:fld id="{51FC7486-94D2-4F48-AC6B-BE828253D4BA}" type="slidenum">
              <a:rPr lang="en-US" smtClean="0"/>
              <a:pPr>
                <a:defRPr/>
              </a:pPr>
              <a:t>6</a:t>
            </a:fld>
            <a:endParaRPr lang="en-US" dirty="0"/>
          </a:p>
        </p:txBody>
      </p:sp>
      <p:sp>
        <p:nvSpPr>
          <p:cNvPr id="175" name="Footer Placeholder 174"/>
          <p:cNvSpPr>
            <a:spLocks noGrp="1"/>
          </p:cNvSpPr>
          <p:nvPr>
            <p:ph type="ftr" sz="quarter" idx="11"/>
          </p:nvPr>
        </p:nvSpPr>
        <p:spPr/>
        <p:txBody>
          <a:bodyPr/>
          <a:lstStyle/>
          <a:p>
            <a:pPr>
              <a:defRPr/>
            </a:pPr>
            <a:r>
              <a:rPr lang="en-US" dirty="0" smtClean="0"/>
              <a:t>Dr. Kamal Tawfiq</a:t>
            </a:r>
            <a:endParaRPr lang="en-US" dirty="0"/>
          </a:p>
        </p:txBody>
      </p:sp>
      <p:sp>
        <p:nvSpPr>
          <p:cNvPr id="179" name="Right Triangle 178"/>
          <p:cNvSpPr/>
          <p:nvPr/>
        </p:nvSpPr>
        <p:spPr>
          <a:xfrm>
            <a:off x="6841063" y="1541677"/>
            <a:ext cx="695459" cy="1275008"/>
          </a:xfrm>
          <a:prstGeom prst="rtTriangl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ight Triangle 180"/>
          <p:cNvSpPr/>
          <p:nvPr/>
        </p:nvSpPr>
        <p:spPr>
          <a:xfrm flipH="1">
            <a:off x="5409127" y="1541677"/>
            <a:ext cx="680435" cy="1275008"/>
          </a:xfrm>
          <a:prstGeom prst="rtTriangle">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pitchFamily="34" charset="0"/>
              <a:cs typeface="Arial" pitchFamily="34" charset="0"/>
            </a:endParaRPr>
          </a:p>
        </p:txBody>
      </p:sp>
      <p:sp>
        <p:nvSpPr>
          <p:cNvPr id="182" name="Rectangle 181"/>
          <p:cNvSpPr/>
          <p:nvPr/>
        </p:nvSpPr>
        <p:spPr>
          <a:xfrm>
            <a:off x="6086477" y="1541677"/>
            <a:ext cx="758174" cy="1290033"/>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p:cNvSpPr/>
          <p:nvPr/>
        </p:nvSpPr>
        <p:spPr>
          <a:xfrm>
            <a:off x="6091704" y="785612"/>
            <a:ext cx="746975" cy="75985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3" name="Group 70"/>
          <p:cNvGrpSpPr/>
          <p:nvPr/>
        </p:nvGrpSpPr>
        <p:grpSpPr>
          <a:xfrm>
            <a:off x="6106701" y="1250570"/>
            <a:ext cx="706224" cy="282015"/>
            <a:chOff x="3218613" y="2184386"/>
            <a:chExt cx="3557419" cy="338683"/>
          </a:xfrm>
        </p:grpSpPr>
        <p:cxnSp>
          <p:nvCxnSpPr>
            <p:cNvPr id="184" name="Straight Arrow Connector 183"/>
            <p:cNvCxnSpPr/>
            <p:nvPr/>
          </p:nvCxnSpPr>
          <p:spPr>
            <a:xfrm>
              <a:off x="3218613"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3416247"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a:off x="3613881"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a:off x="3811515"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4009149"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4206783"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a:off x="4404417"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4602051"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4799685"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997319"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5194953"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a:off x="5392587"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5590221"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a:off x="5787855"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5985489"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6183123"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6380757"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6578391"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6776032" y="2184386"/>
              <a:ext cx="0" cy="338683"/>
            </a:xfrm>
            <a:prstGeom prst="straightConnector1">
              <a:avLst/>
            </a:prstGeom>
            <a:ln w="31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3" name="Rectangle 202"/>
          <p:cNvSpPr/>
          <p:nvPr/>
        </p:nvSpPr>
        <p:spPr>
          <a:xfrm>
            <a:off x="5405438" y="2581275"/>
            <a:ext cx="2114550" cy="2381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ight Triangle 203"/>
          <p:cNvSpPr/>
          <p:nvPr/>
        </p:nvSpPr>
        <p:spPr>
          <a:xfrm flipH="1">
            <a:off x="5629273" y="2071687"/>
            <a:ext cx="190502" cy="352425"/>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Right Triangle 204"/>
          <p:cNvSpPr/>
          <p:nvPr/>
        </p:nvSpPr>
        <p:spPr>
          <a:xfrm>
            <a:off x="7124699" y="2071687"/>
            <a:ext cx="190501" cy="347663"/>
          </a:xfrm>
          <a:prstGeom prst="rtTriangl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Rectangle 205"/>
          <p:cNvSpPr/>
          <p:nvPr/>
        </p:nvSpPr>
        <p:spPr>
          <a:xfrm>
            <a:off x="5746873" y="2106096"/>
            <a:ext cx="269626" cy="276999"/>
          </a:xfrm>
          <a:prstGeom prst="rect">
            <a:avLst/>
          </a:prstGeom>
        </p:spPr>
        <p:txBody>
          <a:bodyPr wrap="none">
            <a:spAutoFit/>
          </a:bodyPr>
          <a:lstStyle/>
          <a:p>
            <a:pPr algn="ctr"/>
            <a:r>
              <a:rPr lang="en-US" sz="1200" dirty="0" smtClean="0">
                <a:solidFill>
                  <a:schemeClr val="bg1"/>
                </a:solidFill>
                <a:latin typeface="Arial" pitchFamily="34" charset="0"/>
                <a:cs typeface="Arial" pitchFamily="34" charset="0"/>
              </a:rPr>
              <a:t>2</a:t>
            </a:r>
            <a:endParaRPr lang="en-US" sz="1200" dirty="0">
              <a:solidFill>
                <a:schemeClr val="bg1"/>
              </a:solidFill>
              <a:latin typeface="Arial" pitchFamily="34" charset="0"/>
              <a:cs typeface="Arial" pitchFamily="34" charset="0"/>
            </a:endParaRPr>
          </a:p>
        </p:txBody>
      </p:sp>
      <p:sp>
        <p:nvSpPr>
          <p:cNvPr id="207" name="Rectangle 206"/>
          <p:cNvSpPr/>
          <p:nvPr/>
        </p:nvSpPr>
        <p:spPr>
          <a:xfrm>
            <a:off x="5589707" y="2363276"/>
            <a:ext cx="269626" cy="276999"/>
          </a:xfrm>
          <a:prstGeom prst="rect">
            <a:avLst/>
          </a:prstGeom>
        </p:spPr>
        <p:txBody>
          <a:bodyPr wrap="none">
            <a:spAutoFit/>
          </a:bodyPr>
          <a:lstStyle/>
          <a:p>
            <a:pPr algn="ctr"/>
            <a:r>
              <a:rPr lang="en-US" sz="1200" dirty="0" smtClean="0">
                <a:solidFill>
                  <a:schemeClr val="bg1"/>
                </a:solidFill>
                <a:latin typeface="Arial" pitchFamily="34" charset="0"/>
                <a:cs typeface="Arial" pitchFamily="34" charset="0"/>
              </a:rPr>
              <a:t>1</a:t>
            </a:r>
            <a:endParaRPr lang="en-US" sz="1200" dirty="0">
              <a:solidFill>
                <a:schemeClr val="bg1"/>
              </a:solidFill>
              <a:latin typeface="Arial" pitchFamily="34" charset="0"/>
              <a:cs typeface="Arial" pitchFamily="34" charset="0"/>
            </a:endParaRPr>
          </a:p>
        </p:txBody>
      </p:sp>
      <p:sp>
        <p:nvSpPr>
          <p:cNvPr id="208" name="Rectangle 207"/>
          <p:cNvSpPr/>
          <p:nvPr/>
        </p:nvSpPr>
        <p:spPr>
          <a:xfrm>
            <a:off x="6927974" y="2125146"/>
            <a:ext cx="269626" cy="276999"/>
          </a:xfrm>
          <a:prstGeom prst="rect">
            <a:avLst/>
          </a:prstGeom>
        </p:spPr>
        <p:txBody>
          <a:bodyPr wrap="none">
            <a:spAutoFit/>
          </a:bodyPr>
          <a:lstStyle/>
          <a:p>
            <a:pPr algn="ctr"/>
            <a:r>
              <a:rPr lang="en-US" sz="1200" dirty="0" smtClean="0">
                <a:solidFill>
                  <a:schemeClr val="bg1"/>
                </a:solidFill>
                <a:latin typeface="Arial" pitchFamily="34" charset="0"/>
                <a:cs typeface="Arial" pitchFamily="34" charset="0"/>
              </a:rPr>
              <a:t>2</a:t>
            </a:r>
            <a:endParaRPr lang="en-US" sz="1200" dirty="0">
              <a:solidFill>
                <a:schemeClr val="bg1"/>
              </a:solidFill>
              <a:latin typeface="Arial" pitchFamily="34" charset="0"/>
              <a:cs typeface="Arial" pitchFamily="34" charset="0"/>
            </a:endParaRPr>
          </a:p>
        </p:txBody>
      </p:sp>
      <p:sp>
        <p:nvSpPr>
          <p:cNvPr id="209" name="Rectangle 208"/>
          <p:cNvSpPr/>
          <p:nvPr/>
        </p:nvSpPr>
        <p:spPr>
          <a:xfrm>
            <a:off x="7070839" y="2353752"/>
            <a:ext cx="269626" cy="276999"/>
          </a:xfrm>
          <a:prstGeom prst="rect">
            <a:avLst/>
          </a:prstGeom>
        </p:spPr>
        <p:txBody>
          <a:bodyPr wrap="none">
            <a:spAutoFit/>
          </a:bodyPr>
          <a:lstStyle/>
          <a:p>
            <a:pPr algn="ctr"/>
            <a:r>
              <a:rPr lang="en-US" sz="1200" dirty="0" smtClean="0">
                <a:solidFill>
                  <a:schemeClr val="bg1"/>
                </a:solidFill>
                <a:latin typeface="Arial" pitchFamily="34" charset="0"/>
                <a:cs typeface="Arial" pitchFamily="34" charset="0"/>
              </a:rPr>
              <a:t>1</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566465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60</a:t>
            </a:fld>
            <a:endParaRPr lang="en-US" dirty="0"/>
          </a:p>
        </p:txBody>
      </p:sp>
      <p:pic>
        <p:nvPicPr>
          <p:cNvPr id="428034" name="Picture 2"/>
          <p:cNvPicPr>
            <a:picLocks noChangeAspect="1" noChangeArrowheads="1"/>
          </p:cNvPicPr>
          <p:nvPr/>
        </p:nvPicPr>
        <p:blipFill>
          <a:blip r:embed="rId3" cstate="print">
            <a:lum bright="-20000"/>
          </a:blip>
          <a:srcRect/>
          <a:stretch>
            <a:fillRect/>
          </a:stretch>
        </p:blipFill>
        <p:spPr bwMode="auto">
          <a:xfrm>
            <a:off x="516833" y="1232682"/>
            <a:ext cx="8257102" cy="4330991"/>
          </a:xfrm>
          <a:prstGeom prst="rect">
            <a:avLst/>
          </a:prstGeom>
          <a:noFill/>
          <a:ln w="9525">
            <a:noFill/>
            <a:miter lim="800000"/>
            <a:headEnd/>
            <a:tailEnd/>
          </a:ln>
        </p:spPr>
      </p:pic>
      <p:sp>
        <p:nvSpPr>
          <p:cNvPr id="5" name="Rectangle 4"/>
          <p:cNvSpPr/>
          <p:nvPr/>
        </p:nvSpPr>
        <p:spPr>
          <a:xfrm>
            <a:off x="3228225" y="668562"/>
            <a:ext cx="2659702" cy="369332"/>
          </a:xfrm>
          <a:prstGeom prst="rect">
            <a:avLst/>
          </a:prstGeom>
        </p:spPr>
        <p:txBody>
          <a:bodyPr wrap="none">
            <a:spAutoFit/>
          </a:bodyPr>
          <a:lstStyle/>
          <a:p>
            <a:r>
              <a:rPr lang="en-US" i="1" dirty="0" smtClean="0">
                <a:solidFill>
                  <a:schemeClr val="bg1"/>
                </a:solidFill>
              </a:rPr>
              <a:t>Compression index (C</a:t>
            </a:r>
            <a:r>
              <a:rPr lang="en-US" i="1" baseline="-25000" dirty="0" smtClean="0">
                <a:solidFill>
                  <a:schemeClr val="bg1"/>
                </a:solidFill>
              </a:rPr>
              <a:t>c</a:t>
            </a:r>
            <a:r>
              <a:rPr lang="en-US" i="1" dirty="0" smtClean="0">
                <a:solidFill>
                  <a:schemeClr val="bg1"/>
                </a:solidFill>
              </a:rPr>
              <a:t>)</a:t>
            </a:r>
            <a:endParaRPr lang="en-US" dirty="0">
              <a:solidFill>
                <a:schemeClr val="bg1"/>
              </a:solidFill>
            </a:endParaRPr>
          </a:p>
        </p:txBody>
      </p:sp>
      <p:sp>
        <p:nvSpPr>
          <p:cNvPr id="6" name="TextBox 5"/>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Dr. Kamal Tawfiq</a:t>
            </a:r>
            <a:endParaRPr lang="en-US" dirty="0"/>
          </a:p>
        </p:txBody>
      </p:sp>
      <p:sp>
        <p:nvSpPr>
          <p:cNvPr id="3" name="Slide Number Placeholder 2"/>
          <p:cNvSpPr>
            <a:spLocks noGrp="1"/>
          </p:cNvSpPr>
          <p:nvPr>
            <p:ph type="sldNum" sz="quarter" idx="12"/>
          </p:nvPr>
        </p:nvSpPr>
        <p:spPr/>
        <p:txBody>
          <a:bodyPr/>
          <a:lstStyle/>
          <a:p>
            <a:pPr>
              <a:defRPr/>
            </a:pPr>
            <a:fld id="{51FC7486-94D2-4F48-AC6B-BE828253D4BA}" type="slidenum">
              <a:rPr lang="en-US" smtClean="0"/>
              <a:pPr>
                <a:defRPr/>
              </a:pPr>
              <a:t>61</a:t>
            </a:fld>
            <a:endParaRPr lang="en-US" dirty="0"/>
          </a:p>
        </p:txBody>
      </p:sp>
      <p:pic>
        <p:nvPicPr>
          <p:cNvPr id="431106" name="Picture 2"/>
          <p:cNvPicPr>
            <a:picLocks noChangeAspect="1" noChangeArrowheads="1"/>
          </p:cNvPicPr>
          <p:nvPr/>
        </p:nvPicPr>
        <p:blipFill>
          <a:blip r:embed="rId3" cstate="print"/>
          <a:srcRect/>
          <a:stretch>
            <a:fillRect/>
          </a:stretch>
        </p:blipFill>
        <p:spPr bwMode="auto">
          <a:xfrm>
            <a:off x="1799084" y="2066456"/>
            <a:ext cx="5400205" cy="3844771"/>
          </a:xfrm>
          <a:prstGeom prst="rect">
            <a:avLst/>
          </a:prstGeom>
          <a:noFill/>
          <a:ln w="9525">
            <a:noFill/>
            <a:miter lim="800000"/>
            <a:headEnd/>
            <a:tailEnd/>
          </a:ln>
        </p:spPr>
      </p:pic>
      <p:sp>
        <p:nvSpPr>
          <p:cNvPr id="5" name="Rectangle 4"/>
          <p:cNvSpPr/>
          <p:nvPr/>
        </p:nvSpPr>
        <p:spPr>
          <a:xfrm>
            <a:off x="2376152" y="1521734"/>
            <a:ext cx="4617078" cy="369332"/>
          </a:xfrm>
          <a:prstGeom prst="rect">
            <a:avLst/>
          </a:prstGeom>
        </p:spPr>
        <p:txBody>
          <a:bodyPr wrap="square">
            <a:spAutoFit/>
          </a:bodyPr>
          <a:lstStyle/>
          <a:p>
            <a:r>
              <a:rPr lang="en-US" b="1" dirty="0" smtClean="0">
                <a:solidFill>
                  <a:schemeClr val="bg1"/>
                </a:solidFill>
              </a:rPr>
              <a:t>swelling behavior of major clay minerals</a:t>
            </a:r>
            <a:endParaRPr lang="en-US" b="1" dirty="0">
              <a:solidFill>
                <a:schemeClr val="bg1"/>
              </a:solidFill>
            </a:endParaRPr>
          </a:p>
        </p:txBody>
      </p:sp>
      <p:sp>
        <p:nvSpPr>
          <p:cNvPr id="6" name="TextBox 5"/>
          <p:cNvSpPr txBox="1"/>
          <p:nvPr/>
        </p:nvSpPr>
        <p:spPr>
          <a:xfrm>
            <a:off x="2960303" y="82474"/>
            <a:ext cx="3036409" cy="400110"/>
          </a:xfrm>
          <a:prstGeom prst="rect">
            <a:avLst/>
          </a:prstGeom>
          <a:solidFill>
            <a:schemeClr val="accent4">
              <a:lumMod val="50000"/>
            </a:schemeClr>
          </a:solidFill>
        </p:spPr>
        <p:txBody>
          <a:bodyPr wrap="none" rtlCol="0">
            <a:spAutoFit/>
          </a:bodyPr>
          <a:lstStyle/>
          <a:p>
            <a:r>
              <a:rPr lang="en-US" sz="2000" dirty="0" smtClean="0"/>
              <a:t>Consolidation Settlement</a:t>
            </a:r>
            <a:endParaRPr lang="en-US" sz="2000" dirty="0"/>
          </a:p>
        </p:txBody>
      </p:sp>
      <p:sp>
        <p:nvSpPr>
          <p:cNvPr id="7" name="Rectangle 6"/>
          <p:cNvSpPr/>
          <p:nvPr/>
        </p:nvSpPr>
        <p:spPr>
          <a:xfrm>
            <a:off x="3228225" y="668562"/>
            <a:ext cx="2121093" cy="369332"/>
          </a:xfrm>
          <a:prstGeom prst="rect">
            <a:avLst/>
          </a:prstGeom>
        </p:spPr>
        <p:txBody>
          <a:bodyPr wrap="none">
            <a:spAutoFit/>
          </a:bodyPr>
          <a:lstStyle/>
          <a:p>
            <a:r>
              <a:rPr lang="en-US" i="1" dirty="0" smtClean="0">
                <a:solidFill>
                  <a:schemeClr val="bg1"/>
                </a:solidFill>
              </a:rPr>
              <a:t>Swelling index (C</a:t>
            </a:r>
            <a:r>
              <a:rPr lang="en-US" i="1" baseline="-25000" dirty="0" smtClean="0">
                <a:solidFill>
                  <a:schemeClr val="bg1"/>
                </a:solidFill>
              </a:rPr>
              <a:t>s</a:t>
            </a:r>
            <a:r>
              <a:rPr lang="en-US" i="1" dirty="0" smtClean="0">
                <a:solidFill>
                  <a:schemeClr val="bg1"/>
                </a:solidFill>
              </a:rPr>
              <a:t>)</a:t>
            </a:r>
            <a:endParaRPr lang="en-US" dirty="0">
              <a:solidFill>
                <a:schemeClr val="bg1"/>
              </a:solidFill>
            </a:endParaRPr>
          </a:p>
        </p:txBody>
      </p:sp>
      <p:sp>
        <p:nvSpPr>
          <p:cNvPr id="8" name="Rectangle 7"/>
          <p:cNvSpPr/>
          <p:nvPr/>
        </p:nvSpPr>
        <p:spPr>
          <a:xfrm>
            <a:off x="1687131" y="1944709"/>
            <a:ext cx="579549" cy="334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3" cstate="print"/>
          <a:srcRect/>
          <a:stretch>
            <a:fillRect/>
          </a:stretch>
        </p:blipFill>
        <p:spPr bwMode="auto">
          <a:xfrm>
            <a:off x="0" y="2786001"/>
            <a:ext cx="2240924" cy="2098998"/>
          </a:xfrm>
          <a:prstGeom prst="rect">
            <a:avLst/>
          </a:prstGeom>
          <a:noFill/>
          <a:ln w="9525">
            <a:noFill/>
            <a:miter lim="800000"/>
            <a:headEnd/>
            <a:tailEnd/>
          </a:ln>
        </p:spPr>
      </p:pic>
      <p:sp>
        <p:nvSpPr>
          <p:cNvPr id="53" name="Freeform 52"/>
          <p:cNvSpPr/>
          <p:nvPr/>
        </p:nvSpPr>
        <p:spPr>
          <a:xfrm>
            <a:off x="2883930" y="1060195"/>
            <a:ext cx="6094258" cy="1422850"/>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schemeClr val="bg1"/>
              </a:solidFill>
            </a:endParaRPr>
          </a:p>
        </p:txBody>
      </p:sp>
      <p:sp>
        <p:nvSpPr>
          <p:cNvPr id="54" name="Rectangle 53"/>
          <p:cNvSpPr/>
          <p:nvPr/>
        </p:nvSpPr>
        <p:spPr>
          <a:xfrm>
            <a:off x="2910625" y="2269107"/>
            <a:ext cx="5894708" cy="1711494"/>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baseline="-25000" dirty="0">
              <a:solidFill>
                <a:schemeClr val="bg1"/>
              </a:solidFill>
            </a:endParaRPr>
          </a:p>
        </p:txBody>
      </p:sp>
      <p:sp>
        <p:nvSpPr>
          <p:cNvPr id="55" name="Rectangle 54"/>
          <p:cNvSpPr/>
          <p:nvPr/>
        </p:nvSpPr>
        <p:spPr>
          <a:xfrm>
            <a:off x="8492540" y="1148486"/>
            <a:ext cx="612823" cy="29951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cxnSp>
        <p:nvCxnSpPr>
          <p:cNvPr id="56" name="Straight Connector 55"/>
          <p:cNvCxnSpPr/>
          <p:nvPr/>
        </p:nvCxnSpPr>
        <p:spPr>
          <a:xfrm>
            <a:off x="3089763" y="1624605"/>
            <a:ext cx="536413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768957" y="985486"/>
            <a:ext cx="286211" cy="31612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grpSp>
        <p:nvGrpSpPr>
          <p:cNvPr id="58" name="Group 28"/>
          <p:cNvGrpSpPr>
            <a:grpSpLocks/>
          </p:cNvGrpSpPr>
          <p:nvPr/>
        </p:nvGrpSpPr>
        <p:grpSpPr bwMode="auto">
          <a:xfrm>
            <a:off x="6862334" y="1672147"/>
            <a:ext cx="476812" cy="162999"/>
            <a:chOff x="762000" y="609600"/>
            <a:chExt cx="533400" cy="228600"/>
          </a:xfrm>
        </p:grpSpPr>
        <p:cxnSp>
          <p:nvCxnSpPr>
            <p:cNvPr id="59" name="Straight Connector 58"/>
            <p:cNvCxnSpPr/>
            <p:nvPr/>
          </p:nvCxnSpPr>
          <p:spPr>
            <a:xfrm>
              <a:off x="762000" y="609600"/>
              <a:ext cx="5334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37010" y="685800"/>
              <a:ext cx="38338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14798" y="762000"/>
              <a:ext cx="22780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89806" y="838200"/>
              <a:ext cx="7778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3" name="TextBox 29"/>
          <p:cNvSpPr txBox="1">
            <a:spLocks noChangeArrowheads="1"/>
          </p:cNvSpPr>
          <p:nvPr/>
        </p:nvSpPr>
        <p:spPr bwMode="auto">
          <a:xfrm>
            <a:off x="6795283" y="1320843"/>
            <a:ext cx="595228" cy="400110"/>
          </a:xfrm>
          <a:prstGeom prst="rect">
            <a:avLst/>
          </a:prstGeom>
          <a:noFill/>
          <a:ln w="9525">
            <a:noFill/>
            <a:miter lim="800000"/>
            <a:headEnd/>
            <a:tailEnd/>
          </a:ln>
        </p:spPr>
        <p:txBody>
          <a:bodyPr wrap="none">
            <a:spAutoFit/>
          </a:bodyPr>
          <a:lstStyle/>
          <a:p>
            <a:r>
              <a:rPr lang="en-US" sz="2000" dirty="0">
                <a:solidFill>
                  <a:srgbClr val="00B0F0"/>
                </a:solidFill>
                <a:latin typeface="Calibri" pitchFamily="34" charset="0"/>
              </a:rPr>
              <a:t>W.T.</a:t>
            </a:r>
          </a:p>
        </p:txBody>
      </p:sp>
      <p:sp>
        <p:nvSpPr>
          <p:cNvPr id="64" name="TextBox 30"/>
          <p:cNvSpPr txBox="1">
            <a:spLocks noChangeArrowheads="1"/>
          </p:cNvSpPr>
          <p:nvPr/>
        </p:nvSpPr>
        <p:spPr bwMode="auto">
          <a:xfrm>
            <a:off x="8025372" y="628222"/>
            <a:ext cx="593432" cy="40011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G.S.</a:t>
            </a:r>
          </a:p>
        </p:txBody>
      </p:sp>
      <p:sp>
        <p:nvSpPr>
          <p:cNvPr id="65" name="Isosceles Triangle 64"/>
          <p:cNvSpPr/>
          <p:nvPr/>
        </p:nvSpPr>
        <p:spPr>
          <a:xfrm rot="10800000">
            <a:off x="8229010" y="1015346"/>
            <a:ext cx="124170" cy="173186"/>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66" name="TextBox 32"/>
          <p:cNvSpPr txBox="1">
            <a:spLocks noChangeArrowheads="1"/>
          </p:cNvSpPr>
          <p:nvPr/>
        </p:nvSpPr>
        <p:spPr bwMode="auto">
          <a:xfrm>
            <a:off x="3581935" y="1298230"/>
            <a:ext cx="1698404" cy="338554"/>
          </a:xfrm>
          <a:prstGeom prst="rect">
            <a:avLst/>
          </a:prstGeom>
          <a:noFill/>
          <a:ln w="9525">
            <a:noFill/>
            <a:miter lim="800000"/>
            <a:headEnd/>
            <a:tailEnd/>
          </a:ln>
        </p:spPr>
        <p:txBody>
          <a:bodyPr wrap="square">
            <a:spAutoFit/>
          </a:bodyPr>
          <a:lstStyle/>
          <a:p>
            <a:r>
              <a:rPr lang="en-US" sz="1600" dirty="0">
                <a:solidFill>
                  <a:schemeClr val="bg1"/>
                </a:solidFill>
                <a:latin typeface="Symbol" pitchFamily="18" charset="2"/>
              </a:rPr>
              <a:t>g</a:t>
            </a:r>
            <a:r>
              <a:rPr lang="en-US" sz="1600" baseline="-25000" dirty="0">
                <a:solidFill>
                  <a:schemeClr val="bg1"/>
                </a:solidFill>
                <a:latin typeface="Calibri" pitchFamily="34" charset="0"/>
              </a:rPr>
              <a:t>sand</a:t>
            </a:r>
            <a:r>
              <a:rPr lang="en-US" sz="1600" dirty="0">
                <a:solidFill>
                  <a:schemeClr val="bg1"/>
                </a:solidFill>
                <a:latin typeface="Calibri" pitchFamily="34" charset="0"/>
              </a:rPr>
              <a:t> </a:t>
            </a:r>
            <a:r>
              <a:rPr lang="en-US" sz="1600" dirty="0">
                <a:solidFill>
                  <a:schemeClr val="bg1"/>
                </a:solidFill>
                <a:latin typeface="Times New Roman" pitchFamily="18" charset="0"/>
                <a:cs typeface="Times New Roman" pitchFamily="18" charset="0"/>
              </a:rPr>
              <a:t>= 96 pcf</a:t>
            </a:r>
          </a:p>
        </p:txBody>
      </p:sp>
      <p:sp>
        <p:nvSpPr>
          <p:cNvPr id="67" name="TextBox 33"/>
          <p:cNvSpPr txBox="1">
            <a:spLocks noChangeArrowheads="1"/>
          </p:cNvSpPr>
          <p:nvPr/>
        </p:nvSpPr>
        <p:spPr bwMode="auto">
          <a:xfrm>
            <a:off x="3114887" y="2317479"/>
            <a:ext cx="1761453" cy="400110"/>
          </a:xfrm>
          <a:prstGeom prst="rect">
            <a:avLst/>
          </a:prstGeom>
          <a:noFill/>
          <a:ln w="9525">
            <a:noFill/>
            <a:miter lim="800000"/>
            <a:headEnd/>
            <a:tailEnd/>
          </a:ln>
        </p:spPr>
        <p:txBody>
          <a:bodyPr wrap="square">
            <a:spAutoFit/>
          </a:bodyPr>
          <a:lstStyle/>
          <a:p>
            <a:r>
              <a:rPr lang="en-US" sz="2000" dirty="0">
                <a:solidFill>
                  <a:schemeClr val="bg1"/>
                </a:solidFill>
                <a:latin typeface="Symbol" pitchFamily="18" charset="2"/>
              </a:rPr>
              <a:t>g</a:t>
            </a:r>
            <a:r>
              <a:rPr lang="en-US" sz="2000" baseline="-25000" dirty="0">
                <a:solidFill>
                  <a:schemeClr val="bg1"/>
                </a:solidFill>
                <a:latin typeface="Calibri" pitchFamily="34" charset="0"/>
              </a:rPr>
              <a:t>clay</a:t>
            </a:r>
            <a:r>
              <a:rPr lang="en-US" sz="2000" dirty="0">
                <a:solidFill>
                  <a:schemeClr val="bg1"/>
                </a:solidFill>
                <a:latin typeface="Calibri" pitchFamily="34" charset="0"/>
              </a:rPr>
              <a:t> </a:t>
            </a:r>
            <a:r>
              <a:rPr lang="en-US" sz="2000" dirty="0">
                <a:solidFill>
                  <a:schemeClr val="bg1"/>
                </a:solidFill>
                <a:latin typeface="Times New Roman" pitchFamily="18" charset="0"/>
                <a:cs typeface="Times New Roman" pitchFamily="18" charset="0"/>
              </a:rPr>
              <a:t>= 110 </a:t>
            </a:r>
            <a:r>
              <a:rPr lang="en-US" sz="2000" dirty="0" smtClean="0">
                <a:solidFill>
                  <a:schemeClr val="bg1"/>
                </a:solidFill>
                <a:latin typeface="Times New Roman" pitchFamily="18" charset="0"/>
                <a:cs typeface="Times New Roman" pitchFamily="18" charset="0"/>
              </a:rPr>
              <a:t>pcf</a:t>
            </a:r>
            <a:endParaRPr lang="en-US" sz="2000" dirty="0">
              <a:solidFill>
                <a:schemeClr val="bg1"/>
              </a:solidFill>
              <a:latin typeface="Times New Roman" pitchFamily="18" charset="0"/>
              <a:cs typeface="Times New Roman" pitchFamily="18" charset="0"/>
            </a:endParaRPr>
          </a:p>
        </p:txBody>
      </p:sp>
      <p:cxnSp>
        <p:nvCxnSpPr>
          <p:cNvPr id="68" name="Straight Connector 67"/>
          <p:cNvCxnSpPr/>
          <p:nvPr/>
        </p:nvCxnSpPr>
        <p:spPr>
          <a:xfrm rot="16200000" flipH="1">
            <a:off x="6900249" y="2533981"/>
            <a:ext cx="3422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8524825" y="1206216"/>
            <a:ext cx="357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8522341" y="1620506"/>
            <a:ext cx="357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8549659" y="2275194"/>
            <a:ext cx="357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a:off x="8527307" y="3771142"/>
            <a:ext cx="357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8574493" y="1151883"/>
            <a:ext cx="74502" cy="10187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74" name="Oval 73"/>
          <p:cNvSpPr/>
          <p:nvPr/>
        </p:nvSpPr>
        <p:spPr>
          <a:xfrm>
            <a:off x="8579460" y="1566173"/>
            <a:ext cx="72018" cy="98478"/>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75" name="Oval 74"/>
          <p:cNvSpPr/>
          <p:nvPr/>
        </p:nvSpPr>
        <p:spPr>
          <a:xfrm>
            <a:off x="8579460" y="2220861"/>
            <a:ext cx="72018" cy="9848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76" name="Oval 75"/>
          <p:cNvSpPr/>
          <p:nvPr/>
        </p:nvSpPr>
        <p:spPr>
          <a:xfrm>
            <a:off x="8574493" y="3920180"/>
            <a:ext cx="74502" cy="101875"/>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77" name="TextBox 48"/>
          <p:cNvSpPr txBox="1">
            <a:spLocks noChangeArrowheads="1"/>
          </p:cNvSpPr>
          <p:nvPr/>
        </p:nvSpPr>
        <p:spPr bwMode="auto">
          <a:xfrm>
            <a:off x="8540649" y="1159252"/>
            <a:ext cx="722668" cy="400110"/>
          </a:xfrm>
          <a:prstGeom prst="rect">
            <a:avLst/>
          </a:prstGeom>
          <a:noFill/>
          <a:ln w="9525">
            <a:noFill/>
            <a:miter lim="800000"/>
            <a:headEnd/>
            <a:tailEnd/>
          </a:ln>
        </p:spPr>
        <p:txBody>
          <a:bodyPr>
            <a:spAutoFit/>
          </a:bodyPr>
          <a:lstStyle/>
          <a:p>
            <a:r>
              <a:rPr lang="en-US" sz="2000" dirty="0">
                <a:solidFill>
                  <a:schemeClr val="bg1"/>
                </a:solidFill>
                <a:latin typeface="Times New Roman" pitchFamily="18" charset="0"/>
                <a:cs typeface="Times New Roman" pitchFamily="18" charset="0"/>
              </a:rPr>
              <a:t>3 ft</a:t>
            </a:r>
          </a:p>
        </p:txBody>
      </p:sp>
      <p:sp>
        <p:nvSpPr>
          <p:cNvPr id="78" name="TextBox 49"/>
          <p:cNvSpPr txBox="1">
            <a:spLocks noChangeArrowheads="1"/>
          </p:cNvSpPr>
          <p:nvPr/>
        </p:nvSpPr>
        <p:spPr bwMode="auto">
          <a:xfrm>
            <a:off x="8562999" y="1663242"/>
            <a:ext cx="722670" cy="400110"/>
          </a:xfrm>
          <a:prstGeom prst="rect">
            <a:avLst/>
          </a:prstGeom>
          <a:noFill/>
          <a:ln w="9525">
            <a:noFill/>
            <a:miter lim="800000"/>
            <a:headEnd/>
            <a:tailEnd/>
          </a:ln>
        </p:spPr>
        <p:txBody>
          <a:bodyPr>
            <a:spAutoFit/>
          </a:bodyPr>
          <a:lstStyle/>
          <a:p>
            <a:r>
              <a:rPr lang="en-US" sz="2000" dirty="0">
                <a:solidFill>
                  <a:schemeClr val="bg1"/>
                </a:solidFill>
                <a:latin typeface="Times New Roman" pitchFamily="18" charset="0"/>
                <a:cs typeface="Times New Roman" pitchFamily="18" charset="0"/>
              </a:rPr>
              <a:t>4 ft</a:t>
            </a:r>
          </a:p>
        </p:txBody>
      </p:sp>
      <p:sp>
        <p:nvSpPr>
          <p:cNvPr id="79" name="TextBox 50"/>
          <p:cNvSpPr txBox="1">
            <a:spLocks noChangeArrowheads="1"/>
          </p:cNvSpPr>
          <p:nvPr/>
        </p:nvSpPr>
        <p:spPr bwMode="auto">
          <a:xfrm>
            <a:off x="8524362" y="2855754"/>
            <a:ext cx="722670" cy="400110"/>
          </a:xfrm>
          <a:prstGeom prst="rect">
            <a:avLst/>
          </a:prstGeom>
          <a:noFill/>
          <a:ln w="9525">
            <a:noFill/>
            <a:miter lim="800000"/>
            <a:headEnd/>
            <a:tailEnd/>
          </a:ln>
        </p:spPr>
        <p:txBody>
          <a:bodyPr>
            <a:spAutoFit/>
          </a:bodyPr>
          <a:lstStyle/>
          <a:p>
            <a:r>
              <a:rPr lang="en-US" sz="2000" dirty="0">
                <a:solidFill>
                  <a:schemeClr val="bg1"/>
                </a:solidFill>
                <a:latin typeface="Times New Roman" pitchFamily="18" charset="0"/>
                <a:cs typeface="Times New Roman" pitchFamily="18" charset="0"/>
              </a:rPr>
              <a:t>16 ft</a:t>
            </a:r>
          </a:p>
        </p:txBody>
      </p:sp>
      <p:sp>
        <p:nvSpPr>
          <p:cNvPr id="80" name="Rectangle 79"/>
          <p:cNvSpPr/>
          <p:nvPr/>
        </p:nvSpPr>
        <p:spPr>
          <a:xfrm>
            <a:off x="6250963" y="2915534"/>
            <a:ext cx="206123" cy="214641"/>
          </a:xfrm>
          <a:prstGeom prst="rect">
            <a:avLst/>
          </a:prstGeom>
          <a:solidFill>
            <a:srgbClr val="FF0000">
              <a:alpha val="5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cxnSp>
        <p:nvCxnSpPr>
          <p:cNvPr id="81" name="Straight Connector 80"/>
          <p:cNvCxnSpPr/>
          <p:nvPr/>
        </p:nvCxnSpPr>
        <p:spPr>
          <a:xfrm>
            <a:off x="3089763" y="3027205"/>
            <a:ext cx="536413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0" name="TextBox 78"/>
          <p:cNvSpPr txBox="1">
            <a:spLocks noChangeArrowheads="1"/>
          </p:cNvSpPr>
          <p:nvPr/>
        </p:nvSpPr>
        <p:spPr bwMode="auto">
          <a:xfrm>
            <a:off x="6542546" y="2332345"/>
            <a:ext cx="524503" cy="523220"/>
          </a:xfrm>
          <a:prstGeom prst="rect">
            <a:avLst/>
          </a:prstGeom>
          <a:noFill/>
          <a:ln w="9525">
            <a:noFill/>
            <a:miter lim="800000"/>
            <a:headEnd/>
            <a:tailEnd/>
          </a:ln>
        </p:spPr>
        <p:txBody>
          <a:bodyPr wrap="none">
            <a:spAutoFit/>
          </a:bodyPr>
          <a:lstStyle/>
          <a:p>
            <a:r>
              <a:rPr lang="en-US" sz="2800" i="1" dirty="0">
                <a:solidFill>
                  <a:schemeClr val="bg1"/>
                </a:solidFill>
                <a:latin typeface="Times New Roman" pitchFamily="18" charset="0"/>
                <a:cs typeface="Times New Roman" pitchFamily="18" charset="0"/>
              </a:rPr>
              <a:t>P</a:t>
            </a:r>
            <a:r>
              <a:rPr lang="en-US" sz="2800" i="1" baseline="-25000" dirty="0">
                <a:solidFill>
                  <a:schemeClr val="bg1"/>
                </a:solidFill>
                <a:latin typeface="Times New Roman" pitchFamily="18" charset="0"/>
                <a:cs typeface="Times New Roman" pitchFamily="18" charset="0"/>
              </a:rPr>
              <a:t>o</a:t>
            </a:r>
          </a:p>
        </p:txBody>
      </p:sp>
      <p:sp>
        <p:nvSpPr>
          <p:cNvPr id="101" name="TextBox 79"/>
          <p:cNvSpPr txBox="1">
            <a:spLocks noChangeArrowheads="1"/>
          </p:cNvSpPr>
          <p:nvPr/>
        </p:nvSpPr>
        <p:spPr bwMode="auto">
          <a:xfrm>
            <a:off x="7777579" y="1230741"/>
            <a:ext cx="696024" cy="40011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Sand</a:t>
            </a:r>
          </a:p>
        </p:txBody>
      </p:sp>
      <p:sp>
        <p:nvSpPr>
          <p:cNvPr id="102" name="TextBox 80"/>
          <p:cNvSpPr txBox="1">
            <a:spLocks noChangeArrowheads="1"/>
          </p:cNvSpPr>
          <p:nvPr/>
        </p:nvSpPr>
        <p:spPr bwMode="auto">
          <a:xfrm>
            <a:off x="7850059" y="2264302"/>
            <a:ext cx="614335" cy="40011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Clay</a:t>
            </a:r>
          </a:p>
        </p:txBody>
      </p:sp>
      <p:sp>
        <p:nvSpPr>
          <p:cNvPr id="104" name="TextBox 108"/>
          <p:cNvSpPr txBox="1">
            <a:spLocks noChangeArrowheads="1"/>
          </p:cNvSpPr>
          <p:nvPr/>
        </p:nvSpPr>
        <p:spPr bwMode="auto">
          <a:xfrm>
            <a:off x="5904900" y="3215837"/>
            <a:ext cx="954107" cy="646331"/>
          </a:xfrm>
          <a:prstGeom prst="rect">
            <a:avLst/>
          </a:prstGeom>
          <a:noFill/>
          <a:ln w="9525">
            <a:noFill/>
            <a:miter lim="800000"/>
            <a:headEnd/>
            <a:tailEnd/>
          </a:ln>
        </p:spPr>
        <p:txBody>
          <a:bodyPr wrap="none">
            <a:spAutoFit/>
          </a:bodyPr>
          <a:lstStyle/>
          <a:p>
            <a:pPr algn="ctr">
              <a:lnSpc>
                <a:spcPct val="90000"/>
              </a:lnSpc>
            </a:pPr>
            <a:r>
              <a:rPr lang="en-US" sz="2000" dirty="0" smtClean="0">
                <a:solidFill>
                  <a:schemeClr val="bg1"/>
                </a:solidFill>
                <a:latin typeface="Calibri" pitchFamily="34" charset="0"/>
              </a:rPr>
              <a:t>Soil</a:t>
            </a:r>
          </a:p>
          <a:p>
            <a:pPr algn="ctr">
              <a:lnSpc>
                <a:spcPct val="90000"/>
              </a:lnSpc>
            </a:pPr>
            <a:r>
              <a:rPr lang="en-US" sz="2000" dirty="0" smtClean="0">
                <a:solidFill>
                  <a:schemeClr val="bg1"/>
                </a:solidFill>
                <a:latin typeface="Calibri" pitchFamily="34" charset="0"/>
              </a:rPr>
              <a:t>Sample</a:t>
            </a:r>
            <a:endParaRPr lang="en-US" sz="2000" dirty="0">
              <a:solidFill>
                <a:schemeClr val="bg1"/>
              </a:solidFill>
              <a:latin typeface="Calibri" pitchFamily="34" charset="0"/>
            </a:endParaRPr>
          </a:p>
        </p:txBody>
      </p:sp>
      <p:sp>
        <p:nvSpPr>
          <p:cNvPr id="106" name="Rectangle 105"/>
          <p:cNvSpPr/>
          <p:nvPr/>
        </p:nvSpPr>
        <p:spPr>
          <a:xfrm>
            <a:off x="3195358" y="2647354"/>
            <a:ext cx="1069524"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w</a:t>
            </a:r>
            <a:r>
              <a:rPr lang="en-US" baseline="-25000" dirty="0" smtClean="0">
                <a:solidFill>
                  <a:schemeClr val="bg1"/>
                </a:solidFill>
                <a:latin typeface="Times New Roman" pitchFamily="18" charset="0"/>
                <a:cs typeface="Times New Roman" pitchFamily="18" charset="0"/>
              </a:rPr>
              <a:t>c   </a:t>
            </a:r>
            <a:r>
              <a:rPr lang="en-US" dirty="0" smtClean="0">
                <a:solidFill>
                  <a:schemeClr val="bg1"/>
                </a:solidFill>
                <a:latin typeface="Times New Roman" pitchFamily="18" charset="0"/>
                <a:cs typeface="Times New Roman" pitchFamily="18" charset="0"/>
              </a:rPr>
              <a:t> = 0.3</a:t>
            </a:r>
            <a:endParaRPr lang="en-US" dirty="0">
              <a:solidFill>
                <a:schemeClr val="bg1"/>
              </a:solidFill>
              <a:latin typeface="Times New Roman" pitchFamily="18" charset="0"/>
              <a:cs typeface="Times New Roman" pitchFamily="18" charset="0"/>
            </a:endParaRPr>
          </a:p>
        </p:txBody>
      </p:sp>
      <p:grpSp>
        <p:nvGrpSpPr>
          <p:cNvPr id="116" name="Group 115"/>
          <p:cNvGrpSpPr/>
          <p:nvPr/>
        </p:nvGrpSpPr>
        <p:grpSpPr>
          <a:xfrm>
            <a:off x="3645245" y="2841678"/>
            <a:ext cx="4564304" cy="188923"/>
            <a:chOff x="3361907" y="3633038"/>
            <a:chExt cx="4564304" cy="329396"/>
          </a:xfrm>
        </p:grpSpPr>
        <p:grpSp>
          <p:nvGrpSpPr>
            <p:cNvPr id="82" name="Group 68"/>
            <p:cNvGrpSpPr>
              <a:grpSpLocks/>
            </p:cNvGrpSpPr>
            <p:nvPr/>
          </p:nvGrpSpPr>
          <p:grpSpPr bwMode="auto">
            <a:xfrm>
              <a:off x="6535508" y="3633038"/>
              <a:ext cx="1390703" cy="329396"/>
              <a:chOff x="5240338" y="1524006"/>
              <a:chExt cx="888999" cy="153190"/>
            </a:xfrm>
          </p:grpSpPr>
          <p:cxnSp>
            <p:nvCxnSpPr>
              <p:cNvPr id="83" name="Straight Arrow Connector 82"/>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91" name="Group 69"/>
            <p:cNvGrpSpPr>
              <a:grpSpLocks/>
            </p:cNvGrpSpPr>
            <p:nvPr/>
          </p:nvGrpSpPr>
          <p:grpSpPr bwMode="auto">
            <a:xfrm>
              <a:off x="4961034" y="3633040"/>
              <a:ext cx="1390703" cy="329394"/>
              <a:chOff x="5240338" y="1524006"/>
              <a:chExt cx="888999" cy="153190"/>
            </a:xfrm>
          </p:grpSpPr>
          <p:cxnSp>
            <p:nvCxnSpPr>
              <p:cNvPr id="92" name="Straight Arrow Connector 91"/>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107" name="Group 69"/>
            <p:cNvGrpSpPr>
              <a:grpSpLocks/>
            </p:cNvGrpSpPr>
            <p:nvPr/>
          </p:nvGrpSpPr>
          <p:grpSpPr bwMode="auto">
            <a:xfrm>
              <a:off x="3361907" y="3633040"/>
              <a:ext cx="1390703" cy="329394"/>
              <a:chOff x="5240338" y="1524006"/>
              <a:chExt cx="888999" cy="153190"/>
            </a:xfrm>
          </p:grpSpPr>
          <p:cxnSp>
            <p:nvCxnSpPr>
              <p:cNvPr id="108" name="Straight Arrow Connector 107"/>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sp>
        <p:nvSpPr>
          <p:cNvPr id="117" name="TextBox 116"/>
          <p:cNvSpPr txBox="1"/>
          <p:nvPr/>
        </p:nvSpPr>
        <p:spPr>
          <a:xfrm>
            <a:off x="334850" y="154548"/>
            <a:ext cx="2223686" cy="369332"/>
          </a:xfrm>
          <a:prstGeom prst="rect">
            <a:avLst/>
          </a:prstGeom>
          <a:solidFill>
            <a:srgbClr val="FFFF00"/>
          </a:solidFill>
        </p:spPr>
        <p:txBody>
          <a:bodyPr wrap="none" rtlCol="0">
            <a:spAutoFit/>
          </a:bodyPr>
          <a:lstStyle/>
          <a:p>
            <a:r>
              <a:rPr lang="en-US" dirty="0" smtClean="0">
                <a:solidFill>
                  <a:schemeClr val="bg1"/>
                </a:solidFill>
              </a:rPr>
              <a:t>consolidation curve:</a:t>
            </a:r>
          </a:p>
        </p:txBody>
      </p:sp>
      <p:sp>
        <p:nvSpPr>
          <p:cNvPr id="118" name="Rectangle 117"/>
          <p:cNvSpPr/>
          <p:nvPr/>
        </p:nvSpPr>
        <p:spPr>
          <a:xfrm>
            <a:off x="5435064" y="879862"/>
            <a:ext cx="206123" cy="214641"/>
          </a:xfrm>
          <a:prstGeom prst="rect">
            <a:avLst/>
          </a:prstGeom>
          <a:solidFill>
            <a:srgbClr val="FF0000">
              <a:alpha val="14000"/>
            </a:srgbClr>
          </a:solid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119" name="Rectangle 118"/>
          <p:cNvSpPr/>
          <p:nvPr/>
        </p:nvSpPr>
        <p:spPr>
          <a:xfrm>
            <a:off x="5345150" y="786232"/>
            <a:ext cx="385951" cy="401901"/>
          </a:xfrm>
          <a:prstGeom prst="rect">
            <a:avLst/>
          </a:prstGeom>
          <a:solidFill>
            <a:srgbClr val="FF0000">
              <a:alpha val="14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120" name="Freeform 119"/>
          <p:cNvSpPr/>
          <p:nvPr/>
        </p:nvSpPr>
        <p:spPr>
          <a:xfrm>
            <a:off x="5731100" y="953037"/>
            <a:ext cx="794198" cy="1914398"/>
          </a:xfrm>
          <a:custGeom>
            <a:avLst/>
            <a:gdLst>
              <a:gd name="connsiteX0" fmla="*/ 669702 w 794198"/>
              <a:gd name="connsiteY0" fmla="*/ 2575775 h 2575775"/>
              <a:gd name="connsiteX1" fmla="*/ 682581 w 794198"/>
              <a:gd name="connsiteY1" fmla="*/ 502276 h 2575775"/>
              <a:gd name="connsiteX2" fmla="*/ 0 w 794198"/>
              <a:gd name="connsiteY2" fmla="*/ 0 h 2575775"/>
            </a:gdLst>
            <a:ahLst/>
            <a:cxnLst>
              <a:cxn ang="0">
                <a:pos x="connsiteX0" y="connsiteY0"/>
              </a:cxn>
              <a:cxn ang="0">
                <a:pos x="connsiteX1" y="connsiteY1"/>
              </a:cxn>
              <a:cxn ang="0">
                <a:pos x="connsiteX2" y="connsiteY2"/>
              </a:cxn>
            </a:cxnLst>
            <a:rect l="l" t="t" r="r" b="b"/>
            <a:pathLst>
              <a:path w="794198" h="2575775">
                <a:moveTo>
                  <a:pt x="669702" y="2575775"/>
                </a:moveTo>
                <a:cubicBezTo>
                  <a:pt x="731950" y="1753673"/>
                  <a:pt x="794198" y="931572"/>
                  <a:pt x="682581" y="502276"/>
                </a:cubicBezTo>
                <a:cubicBezTo>
                  <a:pt x="570964" y="72980"/>
                  <a:pt x="285482" y="36490"/>
                  <a:pt x="0" y="0"/>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1" name="TextBox 120"/>
          <p:cNvSpPr txBox="1"/>
          <p:nvPr/>
        </p:nvSpPr>
        <p:spPr>
          <a:xfrm>
            <a:off x="5928895" y="595270"/>
            <a:ext cx="2026517" cy="461665"/>
          </a:xfrm>
          <a:prstGeom prst="rect">
            <a:avLst/>
          </a:prstGeom>
          <a:solidFill>
            <a:schemeClr val="tx1"/>
          </a:solidFill>
        </p:spPr>
        <p:txBody>
          <a:bodyPr wrap="none" rtlCol="0">
            <a:spAutoFit/>
          </a:bodyPr>
          <a:lstStyle/>
          <a:p>
            <a:r>
              <a:rPr lang="en-US" sz="1200" dirty="0" smtClean="0">
                <a:solidFill>
                  <a:srgbClr val="007635"/>
                </a:solidFill>
              </a:rPr>
              <a:t>Sample was removed</a:t>
            </a:r>
          </a:p>
          <a:p>
            <a:r>
              <a:rPr lang="en-US" sz="1200" dirty="0" smtClean="0">
                <a:solidFill>
                  <a:srgbClr val="007635"/>
                </a:solidFill>
              </a:rPr>
              <a:t>No pressure on the sample</a:t>
            </a:r>
            <a:endParaRPr lang="en-US" sz="1200" dirty="0">
              <a:solidFill>
                <a:srgbClr val="007635"/>
              </a:solidFill>
            </a:endParaRPr>
          </a:p>
        </p:txBody>
      </p:sp>
      <p:cxnSp>
        <p:nvCxnSpPr>
          <p:cNvPr id="123" name="Straight Arrow Connector 122"/>
          <p:cNvCxnSpPr/>
          <p:nvPr/>
        </p:nvCxnSpPr>
        <p:spPr>
          <a:xfrm rot="16200000" flipH="1">
            <a:off x="6153789" y="2823399"/>
            <a:ext cx="123825"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5400000">
            <a:off x="6443112" y="2819830"/>
            <a:ext cx="114298" cy="73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0" idx="0"/>
          </p:cNvCxnSpPr>
          <p:nvPr/>
        </p:nvCxnSpPr>
        <p:spPr>
          <a:xfrm rot="5400000">
            <a:off x="6292374" y="2851713"/>
            <a:ext cx="125472" cy="2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10800000">
            <a:off x="6460971" y="3135345"/>
            <a:ext cx="85724" cy="76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10800000" flipV="1">
            <a:off x="6463353" y="3021042"/>
            <a:ext cx="138110" cy="4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endCxn id="80" idx="1"/>
          </p:cNvCxnSpPr>
          <p:nvPr/>
        </p:nvCxnSpPr>
        <p:spPr>
          <a:xfrm>
            <a:off x="6115688" y="3018662"/>
            <a:ext cx="135275" cy="41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6129976" y="3125413"/>
            <a:ext cx="124041" cy="76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16200000" flipV="1">
            <a:off x="6289520" y="3194874"/>
            <a:ext cx="130968"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a:xfrm>
            <a:off x="109000" y="4232080"/>
            <a:ext cx="1698625" cy="2426613"/>
            <a:chOff x="397636" y="3072976"/>
            <a:chExt cx="1698625" cy="2426613"/>
          </a:xfrm>
        </p:grpSpPr>
        <p:sp>
          <p:nvSpPr>
            <p:cNvPr id="146" name="Rectangle 145"/>
            <p:cNvSpPr/>
            <p:nvPr/>
          </p:nvSpPr>
          <p:spPr bwMode="auto">
            <a:xfrm>
              <a:off x="754824" y="4182638"/>
              <a:ext cx="1298575" cy="352425"/>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47" name="Rectangle 146"/>
            <p:cNvSpPr/>
            <p:nvPr/>
          </p:nvSpPr>
          <p:spPr bwMode="auto">
            <a:xfrm>
              <a:off x="1023111" y="4227088"/>
              <a:ext cx="750888" cy="242888"/>
            </a:xfrm>
            <a:prstGeom prst="rect">
              <a:avLst/>
            </a:prstGeom>
            <a:blipFill>
              <a:blip r:embed="rId4" cstate="print"/>
              <a:tile tx="0" ty="0" sx="100000" sy="100000" flip="none" algn="tl"/>
            </a:bli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48" name="Rectangle 147"/>
            <p:cNvSpPr/>
            <p:nvPr/>
          </p:nvSpPr>
          <p:spPr bwMode="auto">
            <a:xfrm>
              <a:off x="1023111" y="4177876"/>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49" name="Rectangle 148"/>
            <p:cNvSpPr/>
            <p:nvPr/>
          </p:nvSpPr>
          <p:spPr bwMode="auto">
            <a:xfrm>
              <a:off x="1023111" y="4468388"/>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0" name="Rectangle 149"/>
            <p:cNvSpPr/>
            <p:nvPr/>
          </p:nvSpPr>
          <p:spPr bwMode="auto">
            <a:xfrm>
              <a:off x="854836" y="4168351"/>
              <a:ext cx="168275" cy="347662"/>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1" name="Rectangle 150"/>
            <p:cNvSpPr/>
            <p:nvPr/>
          </p:nvSpPr>
          <p:spPr bwMode="auto">
            <a:xfrm>
              <a:off x="1773999" y="4169938"/>
              <a:ext cx="169862" cy="347663"/>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2" name="Trapezoid 151"/>
            <p:cNvSpPr/>
            <p:nvPr/>
          </p:nvSpPr>
          <p:spPr bwMode="auto">
            <a:xfrm>
              <a:off x="1026286" y="4098501"/>
              <a:ext cx="746125" cy="80962"/>
            </a:xfrm>
            <a:prstGeom prst="trapezoid">
              <a:avLst>
                <a:gd name="adj" fmla="val 239706"/>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3" name="Down Arrow 152"/>
            <p:cNvSpPr/>
            <p:nvPr/>
          </p:nvSpPr>
          <p:spPr bwMode="auto">
            <a:xfrm>
              <a:off x="1329499" y="3934988"/>
              <a:ext cx="152400" cy="153988"/>
            </a:xfrm>
            <a:prstGeom prst="down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4" name="Rectangle 153"/>
            <p:cNvSpPr/>
            <p:nvPr/>
          </p:nvSpPr>
          <p:spPr bwMode="auto">
            <a:xfrm>
              <a:off x="713549" y="4068338"/>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5" name="Rectangle 154"/>
            <p:cNvSpPr/>
            <p:nvPr/>
          </p:nvSpPr>
          <p:spPr bwMode="auto">
            <a:xfrm>
              <a:off x="2018474" y="4068338"/>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56" name="Rectangle 155"/>
            <p:cNvSpPr/>
            <p:nvPr/>
          </p:nvSpPr>
          <p:spPr bwMode="auto">
            <a:xfrm>
              <a:off x="714375" y="4520776"/>
              <a:ext cx="1381125" cy="71437"/>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57" name="Straight Connector 156"/>
            <p:cNvCxnSpPr/>
            <p:nvPr/>
          </p:nvCxnSpPr>
          <p:spPr bwMode="auto">
            <a:xfrm>
              <a:off x="723074" y="4590626"/>
              <a:ext cx="13731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bwMode="auto">
            <a:xfrm>
              <a:off x="1231074" y="3538113"/>
              <a:ext cx="372218" cy="276999"/>
            </a:xfrm>
            <a:prstGeom prst="rect">
              <a:avLst/>
            </a:prstGeom>
            <a:noFill/>
            <a:ln>
              <a:noFill/>
            </a:ln>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p>
          </p:txBody>
        </p:sp>
        <p:sp>
          <p:nvSpPr>
            <p:cNvPr id="159" name="TextBox 158"/>
            <p:cNvSpPr txBox="1"/>
            <p:nvPr/>
          </p:nvSpPr>
          <p:spPr bwMode="auto">
            <a:xfrm>
              <a:off x="1231074" y="3392063"/>
              <a:ext cx="423514" cy="276999"/>
            </a:xfrm>
            <a:prstGeom prst="rect">
              <a:avLst/>
            </a:prstGeom>
            <a:noFill/>
            <a:ln>
              <a:noFill/>
            </a:ln>
          </p:spPr>
          <p:txBody>
            <a:bodyPr wrap="none">
              <a:spAutoFit/>
            </a:bodyPr>
            <a:lstStyle/>
            <a:p>
              <a:pPr fontAlgn="auto">
                <a:spcBef>
                  <a:spcPts val="0"/>
                </a:spcBef>
                <a:spcAft>
                  <a:spcPts val="0"/>
                </a:spcAft>
                <a:defRPr/>
              </a:pPr>
              <a:r>
                <a:rPr lang="en-US" sz="1200" dirty="0" smtClean="0">
                  <a:solidFill>
                    <a:schemeClr val="bg1"/>
                  </a:solidFill>
                  <a:latin typeface="Symbol" pitchFamily="18" charset="2"/>
                  <a:cs typeface="+mn-cs"/>
                </a:rPr>
                <a:t>D</a:t>
              </a:r>
              <a:r>
                <a:rPr lang="en-US" sz="1200" dirty="0" smtClean="0">
                  <a:solidFill>
                    <a:schemeClr val="bg1"/>
                  </a:solidFill>
                  <a:latin typeface="+mn-lt"/>
                  <a:cs typeface="+mn-cs"/>
                </a:rPr>
                <a:t>p</a:t>
              </a:r>
              <a:r>
                <a:rPr lang="en-US" sz="1200" baseline="-25000" dirty="0" smtClean="0">
                  <a:solidFill>
                    <a:schemeClr val="bg1"/>
                  </a:solidFill>
                  <a:latin typeface="+mn-lt"/>
                  <a:cs typeface="+mn-cs"/>
                </a:rPr>
                <a:t>3</a:t>
              </a:r>
              <a:endParaRPr lang="en-US" sz="1200" baseline="-25000" dirty="0">
                <a:solidFill>
                  <a:schemeClr val="bg1"/>
                </a:solidFill>
                <a:latin typeface="+mn-lt"/>
                <a:cs typeface="+mn-cs"/>
              </a:endParaRPr>
            </a:p>
          </p:txBody>
        </p:sp>
        <p:sp>
          <p:nvSpPr>
            <p:cNvPr id="160" name="TextBox 159"/>
            <p:cNvSpPr txBox="1"/>
            <p:nvPr/>
          </p:nvSpPr>
          <p:spPr bwMode="auto">
            <a:xfrm>
              <a:off x="1231074" y="3257126"/>
              <a:ext cx="372218" cy="276999"/>
            </a:xfrm>
            <a:prstGeom prst="rect">
              <a:avLst/>
            </a:prstGeom>
            <a:noFill/>
            <a:ln>
              <a:noFill/>
            </a:ln>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p>
          </p:txBody>
        </p:sp>
        <p:sp>
          <p:nvSpPr>
            <p:cNvPr id="161" name="TextBox 160"/>
            <p:cNvSpPr txBox="1"/>
            <p:nvPr/>
          </p:nvSpPr>
          <p:spPr bwMode="auto">
            <a:xfrm>
              <a:off x="1231074" y="3072976"/>
              <a:ext cx="423514" cy="276999"/>
            </a:xfrm>
            <a:prstGeom prst="rect">
              <a:avLst/>
            </a:prstGeom>
            <a:noFill/>
            <a:ln>
              <a:noFill/>
            </a:ln>
          </p:spPr>
          <p:txBody>
            <a:bodyPr wrap="none">
              <a:spAutoFit/>
            </a:bodyPr>
            <a:lstStyle/>
            <a:p>
              <a:pPr fontAlgn="auto">
                <a:spcBef>
                  <a:spcPts val="0"/>
                </a:spcBef>
                <a:spcAft>
                  <a:spcPts val="0"/>
                </a:spcAft>
                <a:defRPr/>
              </a:pPr>
              <a:r>
                <a:rPr lang="en-US" sz="1200" dirty="0" smtClean="0">
                  <a:solidFill>
                    <a:schemeClr val="bg1"/>
                  </a:solidFill>
                  <a:latin typeface="Symbol" pitchFamily="18" charset="2"/>
                  <a:cs typeface="+mn-cs"/>
                </a:rPr>
                <a:t>D</a:t>
              </a:r>
              <a:r>
                <a:rPr lang="en-US" sz="1200" dirty="0" smtClean="0">
                  <a:solidFill>
                    <a:schemeClr val="bg1"/>
                  </a:solidFill>
                  <a:latin typeface="+mn-lt"/>
                  <a:cs typeface="+mn-cs"/>
                </a:rPr>
                <a:t>p</a:t>
              </a:r>
              <a:r>
                <a:rPr lang="en-US" sz="1200" baseline="-25000" dirty="0" smtClean="0">
                  <a:solidFill>
                    <a:schemeClr val="bg1"/>
                  </a:solidFill>
                  <a:latin typeface="+mn-lt"/>
                  <a:cs typeface="+mn-cs"/>
                </a:rPr>
                <a:t>7</a:t>
              </a:r>
              <a:endParaRPr lang="en-US" sz="1200" baseline="-25000" dirty="0">
                <a:solidFill>
                  <a:schemeClr val="bg1"/>
                </a:solidFill>
                <a:latin typeface="+mn-lt"/>
                <a:cs typeface="+mn-cs"/>
              </a:endParaRPr>
            </a:p>
          </p:txBody>
        </p:sp>
        <p:sp>
          <p:nvSpPr>
            <p:cNvPr id="162" name="TextBox 153"/>
            <p:cNvSpPr txBox="1">
              <a:spLocks noChangeArrowheads="1"/>
            </p:cNvSpPr>
            <p:nvPr/>
          </p:nvSpPr>
          <p:spPr bwMode="auto">
            <a:xfrm>
              <a:off x="1231321" y="3680241"/>
              <a:ext cx="410949" cy="277027"/>
            </a:xfrm>
            <a:prstGeom prst="rect">
              <a:avLst/>
            </a:prstGeom>
            <a:noFill/>
            <a:ln w="9525">
              <a:noFill/>
              <a:miter lim="800000"/>
              <a:headEnd/>
              <a:tailEnd/>
            </a:ln>
          </p:spPr>
          <p:txBody>
            <a:bodyPr wrap="none">
              <a:spAutoFit/>
            </a:bodyPr>
            <a:lstStyle/>
            <a:p>
              <a:r>
                <a:rPr lang="en-US" sz="1200" dirty="0" smtClean="0">
                  <a:solidFill>
                    <a:schemeClr val="bg1"/>
                  </a:solidFill>
                  <a:latin typeface="Symbol" pitchFamily="18" charset="2"/>
                </a:rPr>
                <a:t>D</a:t>
              </a:r>
              <a:r>
                <a:rPr lang="en-US" sz="1200" dirty="0" smtClean="0">
                  <a:solidFill>
                    <a:schemeClr val="bg1"/>
                  </a:solidFill>
                  <a:latin typeface="Calibri" pitchFamily="34" charset="0"/>
                </a:rPr>
                <a:t>p</a:t>
              </a:r>
              <a:r>
                <a:rPr lang="en-US" sz="1200" baseline="-25000" dirty="0" smtClean="0">
                  <a:solidFill>
                    <a:schemeClr val="bg1"/>
                  </a:solidFill>
                  <a:latin typeface="Calibri" pitchFamily="34" charset="0"/>
                </a:rPr>
                <a:t>1</a:t>
              </a:r>
              <a:endParaRPr lang="en-US" sz="1200" baseline="-25000" dirty="0">
                <a:solidFill>
                  <a:schemeClr val="bg1"/>
                </a:solidFill>
                <a:latin typeface="Calibri" pitchFamily="34" charset="0"/>
              </a:endParaRPr>
            </a:p>
          </p:txBody>
        </p:sp>
        <p:sp>
          <p:nvSpPr>
            <p:cNvPr id="163" name="TextBox 162"/>
            <p:cNvSpPr txBox="1"/>
            <p:nvPr/>
          </p:nvSpPr>
          <p:spPr>
            <a:xfrm>
              <a:off x="747828" y="4668592"/>
              <a:ext cx="1330972" cy="830997"/>
            </a:xfrm>
            <a:prstGeom prst="rect">
              <a:avLst/>
            </a:prstGeom>
            <a:noFill/>
            <a:ln>
              <a:noFill/>
            </a:ln>
          </p:spPr>
          <p:txBody>
            <a:bodyPr wrap="square">
              <a:spAutoFit/>
            </a:bodyPr>
            <a:lstStyle/>
            <a:p>
              <a:pPr algn="ctr" fontAlgn="auto">
                <a:spcBef>
                  <a:spcPts val="0"/>
                </a:spcBef>
                <a:spcAft>
                  <a:spcPts val="0"/>
                </a:spcAft>
                <a:defRPr/>
              </a:pPr>
              <a:r>
                <a:rPr lang="en-US" sz="1200" dirty="0">
                  <a:solidFill>
                    <a:schemeClr val="bg1"/>
                  </a:solidFill>
                  <a:latin typeface="Arial" pitchFamily="34" charset="0"/>
                  <a:cs typeface="Arial" pitchFamily="34" charset="0"/>
                </a:rPr>
                <a:t>In the lab the stresses are</a:t>
              </a:r>
            </a:p>
            <a:p>
              <a:pPr algn="ctr" fontAlgn="auto">
                <a:spcBef>
                  <a:spcPts val="0"/>
                </a:spcBef>
                <a:spcAft>
                  <a:spcPts val="0"/>
                </a:spcAft>
                <a:defRPr/>
              </a:pPr>
              <a:r>
                <a:rPr lang="en-US" sz="1200" dirty="0">
                  <a:solidFill>
                    <a:schemeClr val="bg1"/>
                  </a:solidFill>
                  <a:latin typeface="Arial" pitchFamily="34" charset="0"/>
                  <a:cs typeface="Arial" pitchFamily="34" charset="0"/>
                </a:rPr>
                <a:t>added to the soil sample</a:t>
              </a:r>
            </a:p>
          </p:txBody>
        </p:sp>
        <p:sp>
          <p:nvSpPr>
            <p:cNvPr id="164" name="TextBox 179"/>
            <p:cNvSpPr txBox="1">
              <a:spLocks noChangeArrowheads="1"/>
            </p:cNvSpPr>
            <p:nvPr/>
          </p:nvSpPr>
          <p:spPr bwMode="auto">
            <a:xfrm>
              <a:off x="397636" y="3373013"/>
              <a:ext cx="887413" cy="461963"/>
            </a:xfrm>
            <a:prstGeom prst="rect">
              <a:avLst/>
            </a:prstGeom>
            <a:noFill/>
            <a:ln w="9525">
              <a:noFill/>
              <a:miter lim="800000"/>
              <a:headEnd/>
              <a:tailEnd/>
            </a:ln>
          </p:spPr>
          <p:txBody>
            <a:bodyPr wrap="none">
              <a:spAutoFit/>
            </a:bodyPr>
            <a:lstStyle/>
            <a:p>
              <a:pPr algn="ctr"/>
              <a:r>
                <a:rPr lang="en-US" sz="1200" dirty="0">
                  <a:solidFill>
                    <a:schemeClr val="bg1"/>
                  </a:solidFill>
                  <a:latin typeface="Calibri" pitchFamily="34" charset="0"/>
                </a:rPr>
                <a:t>Stress</a:t>
              </a:r>
            </a:p>
            <a:p>
              <a:pPr algn="ctr"/>
              <a:r>
                <a:rPr lang="en-US" sz="1200" dirty="0">
                  <a:solidFill>
                    <a:schemeClr val="bg1"/>
                  </a:solidFill>
                  <a:latin typeface="Calibri" pitchFamily="34" charset="0"/>
                </a:rPr>
                <a:t>Increments</a:t>
              </a:r>
            </a:p>
          </p:txBody>
        </p:sp>
      </p:grpSp>
      <p:pic>
        <p:nvPicPr>
          <p:cNvPr id="286721" name="Picture 1"/>
          <p:cNvPicPr>
            <a:picLocks noChangeAspect="1" noChangeArrowheads="1"/>
          </p:cNvPicPr>
          <p:nvPr/>
        </p:nvPicPr>
        <p:blipFill>
          <a:blip r:embed="rId5" cstate="print"/>
          <a:srcRect/>
          <a:stretch>
            <a:fillRect/>
          </a:stretch>
        </p:blipFill>
        <p:spPr bwMode="auto">
          <a:xfrm>
            <a:off x="51516" y="694384"/>
            <a:ext cx="2920642" cy="2190482"/>
          </a:xfrm>
          <a:prstGeom prst="rect">
            <a:avLst/>
          </a:prstGeom>
          <a:noFill/>
          <a:ln w="9525">
            <a:noFill/>
            <a:miter lim="800000"/>
            <a:headEnd/>
            <a:tailEnd/>
          </a:ln>
        </p:spPr>
      </p:pic>
      <p:sp>
        <p:nvSpPr>
          <p:cNvPr id="186" name="Freeform 185"/>
          <p:cNvSpPr/>
          <p:nvPr/>
        </p:nvSpPr>
        <p:spPr>
          <a:xfrm>
            <a:off x="1584101" y="828540"/>
            <a:ext cx="3734874" cy="1163392"/>
          </a:xfrm>
          <a:custGeom>
            <a:avLst/>
            <a:gdLst>
              <a:gd name="connsiteX0" fmla="*/ 3747753 w 3747753"/>
              <a:gd name="connsiteY0" fmla="*/ 414270 h 1199881"/>
              <a:gd name="connsiteX1" fmla="*/ 2034862 w 3747753"/>
              <a:gd name="connsiteY1" fmla="*/ 130935 h 1199881"/>
              <a:gd name="connsiteX2" fmla="*/ 0 w 3747753"/>
              <a:gd name="connsiteY2" fmla="*/ 1199881 h 1199881"/>
              <a:gd name="connsiteX0" fmla="*/ 3747753 w 3747753"/>
              <a:gd name="connsiteY0" fmla="*/ 0 h 785611"/>
              <a:gd name="connsiteX1" fmla="*/ 0 w 3747753"/>
              <a:gd name="connsiteY1" fmla="*/ 785611 h 785611"/>
              <a:gd name="connsiteX0" fmla="*/ 3747753 w 3747753"/>
              <a:gd name="connsiteY0" fmla="*/ 64394 h 850005"/>
              <a:gd name="connsiteX1" fmla="*/ 3116688 w 3747753"/>
              <a:gd name="connsiteY1" fmla="*/ 0 h 850005"/>
              <a:gd name="connsiteX2" fmla="*/ 0 w 3747753"/>
              <a:gd name="connsiteY2" fmla="*/ 850005 h 850005"/>
              <a:gd name="connsiteX0" fmla="*/ 3747753 w 3747753"/>
              <a:gd name="connsiteY0" fmla="*/ 0 h 785611"/>
              <a:gd name="connsiteX1" fmla="*/ 0 w 3747753"/>
              <a:gd name="connsiteY1" fmla="*/ 785611 h 785611"/>
              <a:gd name="connsiteX0" fmla="*/ 3747753 w 3747753"/>
              <a:gd name="connsiteY0" fmla="*/ 72980 h 858591"/>
              <a:gd name="connsiteX1" fmla="*/ 0 w 3747753"/>
              <a:gd name="connsiteY1" fmla="*/ 858591 h 858591"/>
              <a:gd name="connsiteX0" fmla="*/ 3747753 w 3747753"/>
              <a:gd name="connsiteY0" fmla="*/ 72980 h 931572"/>
              <a:gd name="connsiteX1" fmla="*/ 0 w 3747753"/>
              <a:gd name="connsiteY1" fmla="*/ 858591 h 931572"/>
              <a:gd name="connsiteX0" fmla="*/ 3734874 w 3734874"/>
              <a:gd name="connsiteY0" fmla="*/ 72980 h 1163392"/>
              <a:gd name="connsiteX1" fmla="*/ 0 w 3734874"/>
              <a:gd name="connsiteY1" fmla="*/ 1090411 h 1163392"/>
            </a:gdLst>
            <a:ahLst/>
            <a:cxnLst>
              <a:cxn ang="0">
                <a:pos x="connsiteX0" y="connsiteY0"/>
              </a:cxn>
              <a:cxn ang="0">
                <a:pos x="connsiteX1" y="connsiteY1"/>
              </a:cxn>
            </a:cxnLst>
            <a:rect l="l" t="t" r="r" b="b"/>
            <a:pathLst>
              <a:path w="3734874" h="1163392">
                <a:moveTo>
                  <a:pt x="3734874" y="72980"/>
                </a:moveTo>
                <a:cubicBezTo>
                  <a:pt x="2369713" y="0"/>
                  <a:pt x="1506828" y="1163392"/>
                  <a:pt x="0" y="1090411"/>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7" name="TextBox 186"/>
          <p:cNvSpPr txBox="1"/>
          <p:nvPr/>
        </p:nvSpPr>
        <p:spPr>
          <a:xfrm>
            <a:off x="3092824" y="497974"/>
            <a:ext cx="2123119" cy="646331"/>
          </a:xfrm>
          <a:prstGeom prst="rect">
            <a:avLst/>
          </a:prstGeom>
          <a:solidFill>
            <a:schemeClr val="tx1">
              <a:alpha val="57000"/>
            </a:schemeClr>
          </a:solidFill>
        </p:spPr>
        <p:txBody>
          <a:bodyPr wrap="square" rtlCol="0">
            <a:spAutoFit/>
          </a:bodyPr>
          <a:lstStyle/>
          <a:p>
            <a:pPr algn="ctr"/>
            <a:r>
              <a:rPr lang="en-US" sz="1200" dirty="0" smtClean="0">
                <a:solidFill>
                  <a:srgbClr val="007635"/>
                </a:solidFill>
              </a:rPr>
              <a:t>Sample was sent to the lab</a:t>
            </a:r>
          </a:p>
          <a:p>
            <a:pPr algn="ctr"/>
            <a:r>
              <a:rPr lang="en-US" sz="1200" dirty="0" smtClean="0">
                <a:solidFill>
                  <a:srgbClr val="007635"/>
                </a:solidFill>
              </a:rPr>
              <a:t>And placed in the consolidometer</a:t>
            </a:r>
          </a:p>
        </p:txBody>
      </p:sp>
      <p:sp>
        <p:nvSpPr>
          <p:cNvPr id="190" name="Freeform 189"/>
          <p:cNvSpPr/>
          <p:nvPr/>
        </p:nvSpPr>
        <p:spPr>
          <a:xfrm flipH="1">
            <a:off x="914399" y="2564979"/>
            <a:ext cx="669699" cy="938075"/>
          </a:xfrm>
          <a:custGeom>
            <a:avLst/>
            <a:gdLst>
              <a:gd name="connsiteX0" fmla="*/ 135228 w 251137"/>
              <a:gd name="connsiteY0" fmla="*/ 0 h 1275008"/>
              <a:gd name="connsiteX1" fmla="*/ 19318 w 251137"/>
              <a:gd name="connsiteY1" fmla="*/ 837126 h 1275008"/>
              <a:gd name="connsiteX2" fmla="*/ 251137 w 251137"/>
              <a:gd name="connsiteY2" fmla="*/ 1275008 h 1275008"/>
              <a:gd name="connsiteX0" fmla="*/ 229405 w 910374"/>
              <a:gd name="connsiteY0" fmla="*/ 0 h 1411303"/>
              <a:gd name="connsiteX1" fmla="*/ 113495 w 910374"/>
              <a:gd name="connsiteY1" fmla="*/ 837126 h 1411303"/>
              <a:gd name="connsiteX2" fmla="*/ 910374 w 910374"/>
              <a:gd name="connsiteY2" fmla="*/ 1411303 h 1411303"/>
            </a:gdLst>
            <a:ahLst/>
            <a:cxnLst>
              <a:cxn ang="0">
                <a:pos x="connsiteX0" y="connsiteY0"/>
              </a:cxn>
              <a:cxn ang="0">
                <a:pos x="connsiteX1" y="connsiteY1"/>
              </a:cxn>
              <a:cxn ang="0">
                <a:pos x="connsiteX2" y="connsiteY2"/>
              </a:cxn>
            </a:cxnLst>
            <a:rect l="l" t="t" r="r" b="b"/>
            <a:pathLst>
              <a:path w="910374" h="1411303">
                <a:moveTo>
                  <a:pt x="229405" y="0"/>
                </a:moveTo>
                <a:cubicBezTo>
                  <a:pt x="161791" y="312312"/>
                  <a:pt x="0" y="601909"/>
                  <a:pt x="113495" y="837126"/>
                </a:cubicBezTo>
                <a:cubicBezTo>
                  <a:pt x="226990" y="1072343"/>
                  <a:pt x="804123" y="1298612"/>
                  <a:pt x="910374" y="1411303"/>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19" name="Group 95"/>
          <p:cNvGrpSpPr/>
          <p:nvPr/>
        </p:nvGrpSpPr>
        <p:grpSpPr>
          <a:xfrm>
            <a:off x="5050547" y="4032802"/>
            <a:ext cx="3452305" cy="2183716"/>
            <a:chOff x="914400" y="1371600"/>
            <a:chExt cx="2819400" cy="2286000"/>
          </a:xfrm>
        </p:grpSpPr>
        <p:cxnSp>
          <p:nvCxnSpPr>
            <p:cNvPr id="235" name="Straight Arrow Connector 234"/>
            <p:cNvCxnSpPr/>
            <p:nvPr/>
          </p:nvCxnSpPr>
          <p:spPr>
            <a:xfrm flipV="1">
              <a:off x="914400" y="1371600"/>
              <a:ext cx="0" cy="2286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a:off x="914400" y="3657600"/>
              <a:ext cx="28194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20" name="TextBox 219"/>
          <p:cNvSpPr txBox="1"/>
          <p:nvPr/>
        </p:nvSpPr>
        <p:spPr>
          <a:xfrm>
            <a:off x="8467321" y="6022969"/>
            <a:ext cx="704039" cy="400110"/>
          </a:xfrm>
          <a:prstGeom prst="rect">
            <a:avLst/>
          </a:prstGeom>
          <a:noFill/>
        </p:spPr>
        <p:txBody>
          <a:bodyPr wrap="none" rtlCol="0">
            <a:spAutoFit/>
          </a:bodyPr>
          <a:lstStyle/>
          <a:p>
            <a:r>
              <a:rPr lang="en-US" sz="2000" i="1" dirty="0" smtClean="0">
                <a:solidFill>
                  <a:schemeClr val="bg1"/>
                </a:solidFill>
                <a:latin typeface="Times New Roman" pitchFamily="18" charset="0"/>
                <a:cs typeface="Times New Roman" pitchFamily="18" charset="0"/>
              </a:rPr>
              <a:t>log p</a:t>
            </a:r>
            <a:endParaRPr lang="en-US" sz="2000" i="1" dirty="0">
              <a:solidFill>
                <a:schemeClr val="bg1"/>
              </a:solidFill>
              <a:latin typeface="Times New Roman" pitchFamily="18" charset="0"/>
              <a:cs typeface="Times New Roman" pitchFamily="18" charset="0"/>
            </a:endParaRPr>
          </a:p>
        </p:txBody>
      </p:sp>
      <p:sp>
        <p:nvSpPr>
          <p:cNvPr id="245" name="TextBox 108"/>
          <p:cNvSpPr txBox="1">
            <a:spLocks noChangeArrowheads="1"/>
          </p:cNvSpPr>
          <p:nvPr/>
        </p:nvSpPr>
        <p:spPr bwMode="auto">
          <a:xfrm>
            <a:off x="5194559" y="393219"/>
            <a:ext cx="644727" cy="424732"/>
          </a:xfrm>
          <a:prstGeom prst="rect">
            <a:avLst/>
          </a:prstGeom>
          <a:noFill/>
          <a:ln w="9525">
            <a:noFill/>
            <a:miter lim="800000"/>
            <a:headEnd/>
            <a:tailEnd/>
          </a:ln>
        </p:spPr>
        <p:txBody>
          <a:bodyPr wrap="none">
            <a:spAutoFit/>
          </a:bodyPr>
          <a:lstStyle/>
          <a:p>
            <a:pPr algn="ctr">
              <a:lnSpc>
                <a:spcPct val="90000"/>
              </a:lnSpc>
            </a:pPr>
            <a:r>
              <a:rPr lang="en-US" sz="1200" dirty="0" smtClean="0">
                <a:solidFill>
                  <a:srgbClr val="007635"/>
                </a:solidFill>
                <a:latin typeface="Calibri" pitchFamily="34" charset="0"/>
              </a:rPr>
              <a:t>Soil</a:t>
            </a:r>
          </a:p>
          <a:p>
            <a:pPr algn="ctr">
              <a:lnSpc>
                <a:spcPct val="90000"/>
              </a:lnSpc>
            </a:pPr>
            <a:r>
              <a:rPr lang="en-US" sz="1200" dirty="0" smtClean="0">
                <a:solidFill>
                  <a:srgbClr val="007635"/>
                </a:solidFill>
                <a:latin typeface="Calibri" pitchFamily="34" charset="0"/>
              </a:rPr>
              <a:t>Sample</a:t>
            </a:r>
            <a:endParaRPr lang="en-US" sz="1200" dirty="0">
              <a:solidFill>
                <a:srgbClr val="007635"/>
              </a:solidFill>
              <a:latin typeface="Calibri" pitchFamily="34" charset="0"/>
            </a:endParaRPr>
          </a:p>
        </p:txBody>
      </p:sp>
      <p:graphicFrame>
        <p:nvGraphicFramePr>
          <p:cNvPr id="137" name="Chart 136"/>
          <p:cNvGraphicFramePr>
            <a:graphicFrameLocks noGrp="1"/>
          </p:cNvGraphicFramePr>
          <p:nvPr/>
        </p:nvGraphicFramePr>
        <p:xfrm>
          <a:off x="4692988" y="4118777"/>
          <a:ext cx="3873179" cy="2447364"/>
        </p:xfrm>
        <a:graphic>
          <a:graphicData uri="http://schemas.openxmlformats.org/drawingml/2006/chart">
            <c:chart xmlns:c="http://schemas.openxmlformats.org/drawingml/2006/chart" xmlns:r="http://schemas.openxmlformats.org/officeDocument/2006/relationships" r:id="rId6"/>
          </a:graphicData>
        </a:graphic>
      </p:graphicFrame>
      <p:grpSp>
        <p:nvGrpSpPr>
          <p:cNvPr id="141" name="Group 140"/>
          <p:cNvGrpSpPr/>
          <p:nvPr/>
        </p:nvGrpSpPr>
        <p:grpSpPr>
          <a:xfrm>
            <a:off x="5499678" y="4495294"/>
            <a:ext cx="2098302" cy="1546412"/>
            <a:chOff x="4638675" y="3038475"/>
            <a:chExt cx="2338388" cy="2214563"/>
          </a:xfrm>
        </p:grpSpPr>
        <p:cxnSp>
          <p:nvCxnSpPr>
            <p:cNvPr id="138" name="Straight Connector 137"/>
            <p:cNvCxnSpPr/>
            <p:nvPr/>
          </p:nvCxnSpPr>
          <p:spPr>
            <a:xfrm rot="10800000">
              <a:off x="5051425" y="4699000"/>
              <a:ext cx="1898650" cy="549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Freeform 139"/>
            <p:cNvSpPr/>
            <p:nvPr/>
          </p:nvSpPr>
          <p:spPr>
            <a:xfrm>
              <a:off x="4638675" y="3038475"/>
              <a:ext cx="2338388"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grpSp>
      <p:cxnSp>
        <p:nvCxnSpPr>
          <p:cNvPr id="142" name="Straight Arrow Connector 141"/>
          <p:cNvCxnSpPr/>
          <p:nvPr/>
        </p:nvCxnSpPr>
        <p:spPr>
          <a:xfrm rot="5400000">
            <a:off x="5659930" y="5411364"/>
            <a:ext cx="1600201" cy="2"/>
          </a:xfrm>
          <a:prstGeom prst="straightConnector1">
            <a:avLst/>
          </a:prstGeom>
          <a:ln w="19050">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sp>
        <p:nvSpPr>
          <p:cNvPr id="143" name="TextBox 87"/>
          <p:cNvSpPr txBox="1">
            <a:spLocks noChangeArrowheads="1"/>
          </p:cNvSpPr>
          <p:nvPr/>
        </p:nvSpPr>
        <p:spPr bwMode="auto">
          <a:xfrm>
            <a:off x="6230394" y="6164294"/>
            <a:ext cx="460382" cy="369332"/>
          </a:xfrm>
          <a:prstGeom prst="rect">
            <a:avLst/>
          </a:prstGeom>
          <a:noFill/>
          <a:ln w="9525">
            <a:noFill/>
            <a:miter lim="800000"/>
            <a:headEnd/>
            <a:tailEnd/>
          </a:ln>
        </p:spPr>
        <p:txBody>
          <a:bodyPr wrap="none">
            <a:spAutoFit/>
          </a:bodyPr>
          <a:lstStyle/>
          <a:p>
            <a:r>
              <a:rPr lang="en-US" b="1" i="1" dirty="0">
                <a:solidFill>
                  <a:srgbClr val="007635"/>
                </a:solidFill>
                <a:latin typeface="Times New Roman" pitchFamily="18" charset="0"/>
                <a:cs typeface="Times New Roman" pitchFamily="18" charset="0"/>
              </a:rPr>
              <a:t>P</a:t>
            </a:r>
            <a:r>
              <a:rPr lang="en-US" b="1" i="1" baseline="-25000" dirty="0">
                <a:solidFill>
                  <a:srgbClr val="007635"/>
                </a:solidFill>
                <a:latin typeface="Times New Roman" pitchFamily="18" charset="0"/>
                <a:cs typeface="Times New Roman" pitchFamily="18" charset="0"/>
              </a:rPr>
              <a:t>o</a:t>
            </a:r>
            <a:r>
              <a:rPr lang="en-US" b="1" i="1" dirty="0">
                <a:solidFill>
                  <a:srgbClr val="007635"/>
                </a:solidFill>
                <a:latin typeface="Times New Roman" pitchFamily="18" charset="0"/>
                <a:cs typeface="Times New Roman" pitchFamily="18" charset="0"/>
              </a:rPr>
              <a:t> </a:t>
            </a:r>
            <a:endParaRPr lang="en-US" b="1" i="1" baseline="-25000" dirty="0">
              <a:solidFill>
                <a:srgbClr val="007635"/>
              </a:solidFill>
              <a:latin typeface="Times New Roman" pitchFamily="18" charset="0"/>
              <a:cs typeface="Times New Roman" pitchFamily="18" charset="0"/>
            </a:endParaRPr>
          </a:p>
        </p:txBody>
      </p:sp>
      <p:sp>
        <p:nvSpPr>
          <p:cNvPr id="144" name="TextBox 126"/>
          <p:cNvSpPr txBox="1">
            <a:spLocks noChangeArrowheads="1"/>
          </p:cNvSpPr>
          <p:nvPr/>
        </p:nvSpPr>
        <p:spPr bwMode="auto">
          <a:xfrm>
            <a:off x="6767717" y="5234508"/>
            <a:ext cx="332142" cy="307777"/>
          </a:xfrm>
          <a:prstGeom prst="rect">
            <a:avLst/>
          </a:prstGeom>
          <a:noFill/>
          <a:ln w="9525">
            <a:noFill/>
            <a:miter lim="800000"/>
            <a:headEnd/>
            <a:tailEnd/>
          </a:ln>
        </p:spPr>
        <p:txBody>
          <a:bodyPr wrap="none">
            <a:spAutoFit/>
          </a:bodyPr>
          <a:lstStyle/>
          <a:p>
            <a:r>
              <a:rPr lang="en-US" sz="1400" dirty="0">
                <a:solidFill>
                  <a:schemeClr val="bg1"/>
                </a:solidFill>
                <a:latin typeface="Calibri" pitchFamily="34" charset="0"/>
              </a:rPr>
              <a:t>C</a:t>
            </a:r>
            <a:r>
              <a:rPr lang="en-US" sz="1400" baseline="-25000" dirty="0">
                <a:solidFill>
                  <a:schemeClr val="bg1"/>
                </a:solidFill>
                <a:latin typeface="Calibri" pitchFamily="34" charset="0"/>
              </a:rPr>
              <a:t>c</a:t>
            </a:r>
          </a:p>
        </p:txBody>
      </p:sp>
      <p:sp>
        <p:nvSpPr>
          <p:cNvPr id="165" name="TextBox 128"/>
          <p:cNvSpPr txBox="1">
            <a:spLocks noChangeArrowheads="1"/>
          </p:cNvSpPr>
          <p:nvPr/>
        </p:nvSpPr>
        <p:spPr bwMode="auto">
          <a:xfrm>
            <a:off x="5938061" y="5635018"/>
            <a:ext cx="346570" cy="338554"/>
          </a:xfrm>
          <a:prstGeom prst="rect">
            <a:avLst/>
          </a:prstGeom>
          <a:noFill/>
          <a:ln w="9525">
            <a:noFill/>
            <a:miter lim="800000"/>
            <a:headEnd/>
            <a:tailEnd/>
          </a:ln>
        </p:spPr>
        <p:txBody>
          <a:bodyPr wrap="none">
            <a:spAutoFit/>
          </a:bodyPr>
          <a:lstStyle/>
          <a:p>
            <a:r>
              <a:rPr lang="en-US" sz="1600" dirty="0">
                <a:solidFill>
                  <a:schemeClr val="bg1"/>
                </a:solidFill>
                <a:latin typeface="Calibri" pitchFamily="34" charset="0"/>
              </a:rPr>
              <a:t>C</a:t>
            </a:r>
            <a:r>
              <a:rPr lang="en-US" sz="1600" baseline="-25000" dirty="0">
                <a:solidFill>
                  <a:schemeClr val="bg1"/>
                </a:solidFill>
                <a:latin typeface="Calibri" pitchFamily="34" charset="0"/>
              </a:rPr>
              <a:t>s</a:t>
            </a:r>
          </a:p>
        </p:txBody>
      </p:sp>
      <p:sp>
        <p:nvSpPr>
          <p:cNvPr id="166" name="TextBox 165"/>
          <p:cNvSpPr txBox="1"/>
          <p:nvPr/>
        </p:nvSpPr>
        <p:spPr>
          <a:xfrm>
            <a:off x="5340126" y="4162978"/>
            <a:ext cx="461986" cy="307777"/>
          </a:xfrm>
          <a:prstGeom prst="rect">
            <a:avLst/>
          </a:prstGeom>
          <a:noFill/>
        </p:spPr>
        <p:txBody>
          <a:bodyPr wrap="none">
            <a:spAutoFit/>
          </a:bodyPr>
          <a:lstStyle/>
          <a:p>
            <a:pPr fontAlgn="auto">
              <a:spcBef>
                <a:spcPts val="0"/>
              </a:spcBef>
              <a:spcAft>
                <a:spcPts val="0"/>
              </a:spcAft>
              <a:defRPr/>
            </a:pPr>
            <a:r>
              <a:rPr lang="en-US" sz="1400" dirty="0">
                <a:solidFill>
                  <a:schemeClr val="bg1"/>
                </a:solidFill>
                <a:latin typeface="Symbol" pitchFamily="18" charset="2"/>
                <a:cs typeface="Arial" pitchFamily="34" charset="0"/>
              </a:rPr>
              <a:t>D</a:t>
            </a:r>
            <a:r>
              <a:rPr lang="en-US" sz="1400" dirty="0">
                <a:solidFill>
                  <a:schemeClr val="bg1"/>
                </a:solidFill>
                <a:latin typeface="Arial" pitchFamily="34" charset="0"/>
                <a:cs typeface="Arial" pitchFamily="34" charset="0"/>
              </a:rPr>
              <a:t>p</a:t>
            </a:r>
            <a:r>
              <a:rPr lang="en-US" sz="1400" baseline="-25000" dirty="0">
                <a:solidFill>
                  <a:schemeClr val="bg1"/>
                </a:solidFill>
                <a:latin typeface="Arial" pitchFamily="34" charset="0"/>
                <a:cs typeface="Arial" pitchFamily="34" charset="0"/>
              </a:rPr>
              <a:t>1</a:t>
            </a:r>
          </a:p>
        </p:txBody>
      </p:sp>
      <p:sp>
        <p:nvSpPr>
          <p:cNvPr id="167" name="Oval 166"/>
          <p:cNvSpPr/>
          <p:nvPr/>
        </p:nvSpPr>
        <p:spPr>
          <a:xfrm>
            <a:off x="6419867" y="4679911"/>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71" name="Straight Arrow Connector 170"/>
          <p:cNvCxnSpPr/>
          <p:nvPr/>
        </p:nvCxnSpPr>
        <p:spPr>
          <a:xfrm rot="16200000" flipH="1">
            <a:off x="7200661" y="5578413"/>
            <a:ext cx="47625" cy="3571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rot="10800000">
            <a:off x="6756557" y="5853447"/>
            <a:ext cx="59532" cy="142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5015402" y="3799013"/>
            <a:ext cx="320922" cy="461665"/>
          </a:xfrm>
          <a:prstGeom prst="rect">
            <a:avLst/>
          </a:prstGeom>
          <a:noFill/>
        </p:spPr>
        <p:txBody>
          <a:bodyPr wrap="none" rtlCol="0">
            <a:spAutoFit/>
          </a:bodyPr>
          <a:lstStyle/>
          <a:p>
            <a:r>
              <a:rPr lang="en-US" sz="2400" i="1" dirty="0" smtClean="0">
                <a:solidFill>
                  <a:schemeClr val="bg1"/>
                </a:solidFill>
                <a:latin typeface="Times New Roman" pitchFamily="18" charset="0"/>
                <a:cs typeface="Times New Roman" pitchFamily="18" charset="0"/>
              </a:rPr>
              <a:t>e</a:t>
            </a:r>
            <a:endParaRPr lang="en-US" sz="2400" i="1" baseline="-25000" dirty="0">
              <a:solidFill>
                <a:schemeClr val="bg1"/>
              </a:solidFill>
              <a:latin typeface="Times New Roman" pitchFamily="18" charset="0"/>
              <a:cs typeface="Times New Roman" pitchFamily="18" charset="0"/>
            </a:endParaRPr>
          </a:p>
        </p:txBody>
      </p:sp>
      <p:sp>
        <p:nvSpPr>
          <p:cNvPr id="177" name="Oval 176"/>
          <p:cNvSpPr/>
          <p:nvPr/>
        </p:nvSpPr>
        <p:spPr>
          <a:xfrm>
            <a:off x="6819917" y="5118061"/>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78" name="Oval 177"/>
          <p:cNvSpPr/>
          <p:nvPr/>
        </p:nvSpPr>
        <p:spPr>
          <a:xfrm>
            <a:off x="7298548" y="5691942"/>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79" name="Oval 178"/>
          <p:cNvSpPr/>
          <p:nvPr/>
        </p:nvSpPr>
        <p:spPr>
          <a:xfrm>
            <a:off x="7550961" y="5999123"/>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80" name="Oval 179"/>
          <p:cNvSpPr/>
          <p:nvPr/>
        </p:nvSpPr>
        <p:spPr>
          <a:xfrm>
            <a:off x="5834080" y="5615742"/>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81" name="Oval 180"/>
          <p:cNvSpPr/>
          <p:nvPr/>
        </p:nvSpPr>
        <p:spPr>
          <a:xfrm>
            <a:off x="6093636" y="4510842"/>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82" name="Oval 181"/>
          <p:cNvSpPr/>
          <p:nvPr/>
        </p:nvSpPr>
        <p:spPr>
          <a:xfrm>
            <a:off x="5486417" y="4448929"/>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83" name="TextBox 182"/>
          <p:cNvSpPr txBox="1"/>
          <p:nvPr/>
        </p:nvSpPr>
        <p:spPr>
          <a:xfrm>
            <a:off x="5981924" y="4250984"/>
            <a:ext cx="461986" cy="307777"/>
          </a:xfrm>
          <a:prstGeom prst="rect">
            <a:avLst/>
          </a:prstGeom>
          <a:noFill/>
        </p:spPr>
        <p:txBody>
          <a:bodyPr wrap="none">
            <a:spAutoFit/>
          </a:bodyPr>
          <a:lstStyle/>
          <a:p>
            <a:pPr fontAlgn="auto">
              <a:spcBef>
                <a:spcPts val="0"/>
              </a:spcBef>
              <a:spcAft>
                <a:spcPts val="0"/>
              </a:spcAft>
              <a:defRPr/>
            </a:pPr>
            <a:r>
              <a:rPr lang="en-US" sz="1400" dirty="0" smtClean="0">
                <a:solidFill>
                  <a:schemeClr val="bg1"/>
                </a:solidFill>
                <a:latin typeface="Symbol" pitchFamily="18" charset="2"/>
                <a:cs typeface="Arial" pitchFamily="34" charset="0"/>
              </a:rPr>
              <a:t>D</a:t>
            </a:r>
            <a:r>
              <a:rPr lang="en-US" sz="1400" dirty="0" smtClean="0">
                <a:solidFill>
                  <a:schemeClr val="bg1"/>
                </a:solidFill>
                <a:latin typeface="Arial" pitchFamily="34" charset="0"/>
                <a:cs typeface="Arial" pitchFamily="34" charset="0"/>
              </a:rPr>
              <a:t>p</a:t>
            </a:r>
            <a:r>
              <a:rPr lang="en-US" sz="1400" baseline="-25000" dirty="0">
                <a:solidFill>
                  <a:schemeClr val="bg1"/>
                </a:solidFill>
                <a:latin typeface="Arial" pitchFamily="34" charset="0"/>
                <a:cs typeface="Arial" pitchFamily="34" charset="0"/>
              </a:rPr>
              <a:t>2</a:t>
            </a:r>
          </a:p>
        </p:txBody>
      </p:sp>
      <p:sp>
        <p:nvSpPr>
          <p:cNvPr id="184" name="TextBox 183"/>
          <p:cNvSpPr txBox="1"/>
          <p:nvPr/>
        </p:nvSpPr>
        <p:spPr>
          <a:xfrm>
            <a:off x="6314628" y="4377627"/>
            <a:ext cx="461986" cy="307777"/>
          </a:xfrm>
          <a:prstGeom prst="rect">
            <a:avLst/>
          </a:prstGeom>
          <a:noFill/>
        </p:spPr>
        <p:txBody>
          <a:bodyPr wrap="none">
            <a:spAutoFit/>
          </a:bodyPr>
          <a:lstStyle/>
          <a:p>
            <a:pPr fontAlgn="auto">
              <a:spcBef>
                <a:spcPts val="0"/>
              </a:spcBef>
              <a:spcAft>
                <a:spcPts val="0"/>
              </a:spcAft>
              <a:defRPr/>
            </a:pPr>
            <a:r>
              <a:rPr lang="en-US" sz="1400" dirty="0" smtClean="0">
                <a:solidFill>
                  <a:schemeClr val="bg1"/>
                </a:solidFill>
                <a:latin typeface="Symbol" pitchFamily="18" charset="2"/>
                <a:cs typeface="Arial" pitchFamily="34" charset="0"/>
              </a:rPr>
              <a:t>D</a:t>
            </a:r>
            <a:r>
              <a:rPr lang="en-US" sz="1400" dirty="0" smtClean="0">
                <a:solidFill>
                  <a:schemeClr val="bg1"/>
                </a:solidFill>
                <a:latin typeface="Arial" pitchFamily="34" charset="0"/>
                <a:cs typeface="Arial" pitchFamily="34" charset="0"/>
              </a:rPr>
              <a:t>p</a:t>
            </a:r>
            <a:r>
              <a:rPr lang="en-US" sz="1400" baseline="-25000" dirty="0" smtClean="0">
                <a:solidFill>
                  <a:schemeClr val="bg1"/>
                </a:solidFill>
                <a:latin typeface="Arial" pitchFamily="34" charset="0"/>
                <a:cs typeface="Arial" pitchFamily="34" charset="0"/>
              </a:rPr>
              <a:t>3</a:t>
            </a:r>
            <a:endParaRPr lang="en-US" sz="1400" baseline="-25000" dirty="0">
              <a:solidFill>
                <a:schemeClr val="bg1"/>
              </a:solidFill>
              <a:latin typeface="Arial" pitchFamily="34" charset="0"/>
              <a:cs typeface="Arial" pitchFamily="34" charset="0"/>
            </a:endParaRPr>
          </a:p>
        </p:txBody>
      </p:sp>
      <p:sp>
        <p:nvSpPr>
          <p:cNvPr id="188" name="TextBox 187"/>
          <p:cNvSpPr txBox="1"/>
          <p:nvPr/>
        </p:nvSpPr>
        <p:spPr>
          <a:xfrm>
            <a:off x="6737484" y="4800484"/>
            <a:ext cx="461986" cy="307777"/>
          </a:xfrm>
          <a:prstGeom prst="rect">
            <a:avLst/>
          </a:prstGeom>
          <a:noFill/>
        </p:spPr>
        <p:txBody>
          <a:bodyPr wrap="none">
            <a:spAutoFit/>
          </a:bodyPr>
          <a:lstStyle/>
          <a:p>
            <a:pPr fontAlgn="auto">
              <a:spcBef>
                <a:spcPts val="0"/>
              </a:spcBef>
              <a:spcAft>
                <a:spcPts val="0"/>
              </a:spcAft>
              <a:defRPr/>
            </a:pPr>
            <a:r>
              <a:rPr lang="en-US" sz="1400" dirty="0" smtClean="0">
                <a:solidFill>
                  <a:schemeClr val="bg1"/>
                </a:solidFill>
                <a:latin typeface="Symbol" pitchFamily="18" charset="2"/>
                <a:cs typeface="Arial" pitchFamily="34" charset="0"/>
              </a:rPr>
              <a:t>D</a:t>
            </a:r>
            <a:r>
              <a:rPr lang="en-US" sz="1400" dirty="0" smtClean="0">
                <a:solidFill>
                  <a:schemeClr val="bg1"/>
                </a:solidFill>
                <a:latin typeface="Arial" pitchFamily="34" charset="0"/>
                <a:cs typeface="Arial" pitchFamily="34" charset="0"/>
              </a:rPr>
              <a:t>p</a:t>
            </a:r>
            <a:r>
              <a:rPr lang="en-US" sz="1400" baseline="-25000" dirty="0" smtClean="0">
                <a:solidFill>
                  <a:schemeClr val="bg1"/>
                </a:solidFill>
                <a:latin typeface="Arial" pitchFamily="34" charset="0"/>
                <a:cs typeface="Arial" pitchFamily="34" charset="0"/>
              </a:rPr>
              <a:t>4</a:t>
            </a:r>
            <a:endParaRPr lang="en-US" sz="1400" baseline="-25000" dirty="0">
              <a:solidFill>
                <a:schemeClr val="bg1"/>
              </a:solidFill>
              <a:latin typeface="Arial" pitchFamily="34" charset="0"/>
              <a:cs typeface="Arial" pitchFamily="34" charset="0"/>
            </a:endParaRPr>
          </a:p>
        </p:txBody>
      </p:sp>
      <p:sp>
        <p:nvSpPr>
          <p:cNvPr id="189" name="TextBox 188"/>
          <p:cNvSpPr txBox="1"/>
          <p:nvPr/>
        </p:nvSpPr>
        <p:spPr>
          <a:xfrm>
            <a:off x="7250492" y="5416524"/>
            <a:ext cx="461986" cy="307777"/>
          </a:xfrm>
          <a:prstGeom prst="rect">
            <a:avLst/>
          </a:prstGeom>
          <a:noFill/>
        </p:spPr>
        <p:txBody>
          <a:bodyPr wrap="none">
            <a:spAutoFit/>
          </a:bodyPr>
          <a:lstStyle/>
          <a:p>
            <a:pPr fontAlgn="auto">
              <a:spcBef>
                <a:spcPts val="0"/>
              </a:spcBef>
              <a:spcAft>
                <a:spcPts val="0"/>
              </a:spcAft>
              <a:defRPr/>
            </a:pPr>
            <a:r>
              <a:rPr lang="en-US" sz="1400" dirty="0" smtClean="0">
                <a:solidFill>
                  <a:schemeClr val="bg1"/>
                </a:solidFill>
                <a:latin typeface="Symbol" pitchFamily="18" charset="2"/>
                <a:cs typeface="Arial" pitchFamily="34" charset="0"/>
              </a:rPr>
              <a:t>D</a:t>
            </a:r>
            <a:r>
              <a:rPr lang="en-US" sz="1400" dirty="0" smtClean="0">
                <a:solidFill>
                  <a:schemeClr val="bg1"/>
                </a:solidFill>
                <a:latin typeface="Arial" pitchFamily="34" charset="0"/>
                <a:cs typeface="Arial" pitchFamily="34" charset="0"/>
              </a:rPr>
              <a:t>p</a:t>
            </a:r>
            <a:r>
              <a:rPr lang="en-US" sz="1400" baseline="-25000" dirty="0" smtClean="0">
                <a:solidFill>
                  <a:schemeClr val="bg1"/>
                </a:solidFill>
                <a:latin typeface="Arial" pitchFamily="34" charset="0"/>
                <a:cs typeface="Arial" pitchFamily="34" charset="0"/>
              </a:rPr>
              <a:t>5</a:t>
            </a:r>
            <a:endParaRPr lang="en-US" sz="1400" baseline="-25000" dirty="0">
              <a:solidFill>
                <a:schemeClr val="bg1"/>
              </a:solidFill>
              <a:latin typeface="Arial" pitchFamily="34" charset="0"/>
              <a:cs typeface="Arial" pitchFamily="34" charset="0"/>
            </a:endParaRPr>
          </a:p>
        </p:txBody>
      </p:sp>
      <p:sp>
        <p:nvSpPr>
          <p:cNvPr id="191" name="TextBox 190"/>
          <p:cNvSpPr txBox="1"/>
          <p:nvPr/>
        </p:nvSpPr>
        <p:spPr>
          <a:xfrm>
            <a:off x="7557438" y="5826502"/>
            <a:ext cx="461986" cy="307777"/>
          </a:xfrm>
          <a:prstGeom prst="rect">
            <a:avLst/>
          </a:prstGeom>
          <a:noFill/>
        </p:spPr>
        <p:txBody>
          <a:bodyPr wrap="none">
            <a:spAutoFit/>
          </a:bodyPr>
          <a:lstStyle/>
          <a:p>
            <a:pPr fontAlgn="auto">
              <a:spcBef>
                <a:spcPts val="0"/>
              </a:spcBef>
              <a:spcAft>
                <a:spcPts val="0"/>
              </a:spcAft>
              <a:defRPr/>
            </a:pPr>
            <a:r>
              <a:rPr lang="en-US" sz="1400" dirty="0" smtClean="0">
                <a:solidFill>
                  <a:schemeClr val="bg1"/>
                </a:solidFill>
                <a:latin typeface="Symbol" pitchFamily="18" charset="2"/>
                <a:cs typeface="Arial" pitchFamily="34" charset="0"/>
              </a:rPr>
              <a:t>D</a:t>
            </a:r>
            <a:r>
              <a:rPr lang="en-US" sz="1400" dirty="0" smtClean="0">
                <a:solidFill>
                  <a:schemeClr val="bg1"/>
                </a:solidFill>
                <a:latin typeface="Arial" pitchFamily="34" charset="0"/>
                <a:cs typeface="Arial" pitchFamily="34" charset="0"/>
              </a:rPr>
              <a:t>p</a:t>
            </a:r>
            <a:r>
              <a:rPr lang="en-US" sz="1400" baseline="-25000" dirty="0" smtClean="0">
                <a:solidFill>
                  <a:schemeClr val="bg1"/>
                </a:solidFill>
                <a:latin typeface="Arial" pitchFamily="34" charset="0"/>
                <a:cs typeface="Arial" pitchFamily="34" charset="0"/>
              </a:rPr>
              <a:t>6</a:t>
            </a:r>
            <a:endParaRPr lang="en-US" sz="1400" baseline="-25000" dirty="0">
              <a:solidFill>
                <a:schemeClr val="bg1"/>
              </a:solidFill>
              <a:latin typeface="Arial" pitchFamily="34" charset="0"/>
              <a:cs typeface="Arial" pitchFamily="34" charset="0"/>
            </a:endParaRPr>
          </a:p>
        </p:txBody>
      </p:sp>
      <p:sp>
        <p:nvSpPr>
          <p:cNvPr id="193" name="TextBox 192"/>
          <p:cNvSpPr txBox="1"/>
          <p:nvPr/>
        </p:nvSpPr>
        <p:spPr>
          <a:xfrm rot="16200000">
            <a:off x="3869501" y="4976373"/>
            <a:ext cx="1236300" cy="369332"/>
          </a:xfrm>
          <a:prstGeom prst="rect">
            <a:avLst/>
          </a:prstGeom>
          <a:noFill/>
        </p:spPr>
        <p:txBody>
          <a:bodyPr wrap="none" rtlCol="0">
            <a:spAutoFit/>
          </a:bodyPr>
          <a:lstStyle/>
          <a:p>
            <a:r>
              <a:rPr lang="en-US" dirty="0" smtClean="0">
                <a:solidFill>
                  <a:schemeClr val="bg1"/>
                </a:solidFill>
                <a:latin typeface="Arial" pitchFamily="34" charset="0"/>
                <a:cs typeface="Arial" pitchFamily="34" charset="0"/>
              </a:rPr>
              <a:t>Void Ratio</a:t>
            </a:r>
            <a:endParaRPr lang="en-US" baseline="-25000" dirty="0">
              <a:solidFill>
                <a:schemeClr val="bg1"/>
              </a:solidFill>
              <a:latin typeface="Arial" pitchFamily="34" charset="0"/>
              <a:cs typeface="Arial" pitchFamily="34" charset="0"/>
            </a:endParaRPr>
          </a:p>
        </p:txBody>
      </p:sp>
      <p:cxnSp>
        <p:nvCxnSpPr>
          <p:cNvPr id="199" name="Straight Arrow Connector 198"/>
          <p:cNvCxnSpPr>
            <a:stCxn id="200" idx="2"/>
          </p:cNvCxnSpPr>
          <p:nvPr/>
        </p:nvCxnSpPr>
        <p:spPr>
          <a:xfrm rot="16200000" flipH="1">
            <a:off x="2189566" y="4263060"/>
            <a:ext cx="469768" cy="1932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931831" y="3206840"/>
            <a:ext cx="965916" cy="830997"/>
          </a:xfrm>
          <a:prstGeom prst="rect">
            <a:avLst/>
          </a:prstGeom>
          <a:noFill/>
        </p:spPr>
        <p:txBody>
          <a:bodyPr wrap="square" rtlCol="0">
            <a:spAutoFit/>
          </a:bodyPr>
          <a:lstStyle/>
          <a:p>
            <a:pPr algn="ctr"/>
            <a:r>
              <a:rPr lang="en-US" sz="1200" dirty="0" smtClean="0">
                <a:solidFill>
                  <a:schemeClr val="bg1"/>
                </a:solidFill>
              </a:rPr>
              <a:t>Dial gauge to determine </a:t>
            </a:r>
            <a:r>
              <a:rPr lang="en-US" sz="1200" dirty="0" smtClean="0">
                <a:solidFill>
                  <a:schemeClr val="bg1"/>
                </a:solidFill>
                <a:latin typeface="Symbol" pitchFamily="18" charset="2"/>
              </a:rPr>
              <a:t>D</a:t>
            </a:r>
            <a:r>
              <a:rPr lang="en-US" sz="1200" dirty="0" smtClean="0">
                <a:solidFill>
                  <a:schemeClr val="bg1"/>
                </a:solidFill>
              </a:rPr>
              <a:t>H</a:t>
            </a:r>
            <a:endParaRPr lang="en-US" sz="1200" dirty="0">
              <a:solidFill>
                <a:schemeClr val="bg1"/>
              </a:solidFill>
            </a:endParaRPr>
          </a:p>
        </p:txBody>
      </p:sp>
      <p:pic>
        <p:nvPicPr>
          <p:cNvPr id="234497" name="Picture 1"/>
          <p:cNvPicPr>
            <a:picLocks noChangeAspect="1" noChangeArrowheads="1"/>
          </p:cNvPicPr>
          <p:nvPr/>
        </p:nvPicPr>
        <p:blipFill>
          <a:blip r:embed="rId7" cstate="print"/>
          <a:srcRect/>
          <a:stretch>
            <a:fillRect/>
          </a:stretch>
        </p:blipFill>
        <p:spPr bwMode="auto">
          <a:xfrm>
            <a:off x="3305309" y="4038400"/>
            <a:ext cx="738657" cy="768875"/>
          </a:xfrm>
          <a:prstGeom prst="rect">
            <a:avLst/>
          </a:prstGeom>
          <a:noFill/>
          <a:ln w="9525">
            <a:noFill/>
            <a:miter lim="800000"/>
            <a:headEnd/>
            <a:tailEnd/>
          </a:ln>
        </p:spPr>
      </p:pic>
      <p:sp>
        <p:nvSpPr>
          <p:cNvPr id="168" name="Slide Number Placeholder 167"/>
          <p:cNvSpPr>
            <a:spLocks noGrp="1"/>
          </p:cNvSpPr>
          <p:nvPr>
            <p:ph type="sldNum" sz="quarter" idx="12"/>
          </p:nvPr>
        </p:nvSpPr>
        <p:spPr>
          <a:xfrm>
            <a:off x="8066468" y="6492875"/>
            <a:ext cx="762000" cy="365125"/>
          </a:xfrm>
        </p:spPr>
        <p:txBody>
          <a:bodyPr/>
          <a:lstStyle/>
          <a:p>
            <a:pPr>
              <a:defRPr/>
            </a:pPr>
            <a:fld id="{51FC7486-94D2-4F48-AC6B-BE828253D4BA}" type="slidenum">
              <a:rPr lang="en-US" smtClean="0"/>
              <a:pPr>
                <a:defRPr/>
              </a:pPr>
              <a:t>7</a:t>
            </a:fld>
            <a:endParaRPr lang="en-US" dirty="0"/>
          </a:p>
        </p:txBody>
      </p:sp>
      <p:sp>
        <p:nvSpPr>
          <p:cNvPr id="169" name="Footer Placeholder 168"/>
          <p:cNvSpPr>
            <a:spLocks noGrp="1"/>
          </p:cNvSpPr>
          <p:nvPr>
            <p:ph type="ftr" sz="quarter" idx="11"/>
          </p:nvPr>
        </p:nvSpPr>
        <p:spPr/>
        <p:txBody>
          <a:bodyPr/>
          <a:lstStyle/>
          <a:p>
            <a:pPr>
              <a:defRPr/>
            </a:pPr>
            <a:r>
              <a:rPr lang="en-US" dirty="0" smtClean="0"/>
              <a:t>Dr. Kamal Tawfiq</a:t>
            </a:r>
            <a:endParaRPr lang="en-US" dirty="0"/>
          </a:p>
        </p:txBody>
      </p:sp>
      <p:sp>
        <p:nvSpPr>
          <p:cNvPr id="170" name="Rectangle 169"/>
          <p:cNvSpPr/>
          <p:nvPr/>
        </p:nvSpPr>
        <p:spPr>
          <a:xfrm>
            <a:off x="1286590" y="6611779"/>
            <a:ext cx="2899044" cy="246221"/>
          </a:xfrm>
          <a:prstGeom prst="rect">
            <a:avLst/>
          </a:prstGeom>
        </p:spPr>
        <p:txBody>
          <a:bodyPr wrap="square">
            <a:spAutoFit/>
          </a:bodyPr>
          <a:lstStyle/>
          <a:p>
            <a:r>
              <a:rPr lang="en-US" sz="1000" dirty="0" smtClean="0">
                <a:hlinkClick r:id="rId8"/>
              </a:rPr>
              <a:t>http://www.youtube.com/watch?v=sLyzsM-g9yw</a:t>
            </a:r>
            <a:endParaRPr lang="en-US" sz="1000" dirty="0"/>
          </a:p>
        </p:txBody>
      </p:sp>
      <p:sp>
        <p:nvSpPr>
          <p:cNvPr id="172" name="TextBox 171"/>
          <p:cNvSpPr txBox="1"/>
          <p:nvPr/>
        </p:nvSpPr>
        <p:spPr>
          <a:xfrm>
            <a:off x="4095482" y="0"/>
            <a:ext cx="1553630" cy="261610"/>
          </a:xfrm>
          <a:prstGeom prst="rect">
            <a:avLst/>
          </a:prstGeom>
          <a:noFill/>
        </p:spPr>
        <p:txBody>
          <a:bodyPr wrap="none" rtlCol="0">
            <a:spAutoFit/>
          </a:bodyPr>
          <a:lstStyle/>
          <a:p>
            <a:r>
              <a:rPr lang="en-US" sz="1100" dirty="0" smtClean="0">
                <a:solidFill>
                  <a:srgbClr val="FF0000"/>
                </a:solidFill>
              </a:rPr>
              <a:t>Section 1   Lecture 10</a:t>
            </a:r>
            <a:endParaRPr lang="en-US" sz="1100" dirty="0">
              <a:solidFill>
                <a:srgbClr val="FF0000"/>
              </a:solidFill>
            </a:endParaRPr>
          </a:p>
        </p:txBody>
      </p:sp>
      <p:pic>
        <p:nvPicPr>
          <p:cNvPr id="281604" name="Picture 4"/>
          <p:cNvPicPr>
            <a:picLocks noChangeAspect="1" noChangeArrowheads="1"/>
          </p:cNvPicPr>
          <p:nvPr/>
        </p:nvPicPr>
        <p:blipFill>
          <a:blip r:embed="rId9" cstate="print">
            <a:lum bright="10000" contrast="10000"/>
          </a:blip>
          <a:srcRect l="17280" t="14286" r="67200" b="51429"/>
          <a:stretch>
            <a:fillRect/>
          </a:stretch>
        </p:blipFill>
        <p:spPr bwMode="auto">
          <a:xfrm>
            <a:off x="1926867" y="4169550"/>
            <a:ext cx="1524669" cy="2263260"/>
          </a:xfrm>
          <a:prstGeom prst="rect">
            <a:avLst/>
          </a:prstGeom>
          <a:noFill/>
          <a:ln w="9525">
            <a:noFill/>
            <a:miter lim="800000"/>
            <a:headEnd/>
            <a:tailEnd/>
          </a:ln>
        </p:spPr>
      </p:pic>
    </p:spTree>
    <p:extLst>
      <p:ext uri="{BB962C8B-B14F-4D97-AF65-F5344CB8AC3E}">
        <p14:creationId xmlns:p14="http://schemas.microsoft.com/office/powerpoint/2010/main" val="4032861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4" name="Chart 13"/>
          <p:cNvGraphicFramePr>
            <a:graphicFrameLocks noGrp="1"/>
          </p:cNvGraphicFramePr>
          <p:nvPr/>
        </p:nvGraphicFramePr>
        <p:xfrm>
          <a:off x="2823456" y="2209800"/>
          <a:ext cx="6166077" cy="3984852"/>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6"/>
          <p:cNvSpPr/>
          <p:nvPr/>
        </p:nvSpPr>
        <p:spPr>
          <a:xfrm>
            <a:off x="4667250" y="720725"/>
            <a:ext cx="3895725" cy="665163"/>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4" name="Rectangle 3"/>
          <p:cNvSpPr/>
          <p:nvPr/>
        </p:nvSpPr>
        <p:spPr>
          <a:xfrm>
            <a:off x="4467225" y="1285875"/>
            <a:ext cx="4100513" cy="800100"/>
          </a:xfrm>
          <a:prstGeom prst="rect">
            <a:avLst/>
          </a:prstGeom>
          <a:solidFill>
            <a:srgbClr val="FFDC6D"/>
          </a:solidFill>
          <a:ln w="127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25000" dirty="0">
              <a:solidFill>
                <a:schemeClr val="bg1"/>
              </a:solidFill>
            </a:endParaRPr>
          </a:p>
        </p:txBody>
      </p:sp>
      <p:sp>
        <p:nvSpPr>
          <p:cNvPr id="5" name="Rectangle 4"/>
          <p:cNvSpPr/>
          <p:nvPr/>
        </p:nvSpPr>
        <p:spPr>
          <a:xfrm>
            <a:off x="8277225" y="762000"/>
            <a:ext cx="500063" cy="1400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054" name="TextBox 14"/>
          <p:cNvSpPr txBox="1">
            <a:spLocks noChangeArrowheads="1"/>
          </p:cNvSpPr>
          <p:nvPr/>
        </p:nvSpPr>
        <p:spPr bwMode="auto">
          <a:xfrm>
            <a:off x="5643563" y="6096000"/>
            <a:ext cx="828675"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Log (p)</a:t>
            </a:r>
          </a:p>
        </p:txBody>
      </p:sp>
      <p:sp>
        <p:nvSpPr>
          <p:cNvPr id="2055" name="TextBox 16"/>
          <p:cNvSpPr txBox="1">
            <a:spLocks noChangeArrowheads="1"/>
          </p:cNvSpPr>
          <p:nvPr/>
        </p:nvSpPr>
        <p:spPr bwMode="auto">
          <a:xfrm rot="-5400000">
            <a:off x="1970087" y="3817938"/>
            <a:ext cx="1450975" cy="368300"/>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Void Ratio (e)</a:t>
            </a:r>
          </a:p>
        </p:txBody>
      </p:sp>
      <p:cxnSp>
        <p:nvCxnSpPr>
          <p:cNvPr id="19" name="Straight Connector 18"/>
          <p:cNvCxnSpPr/>
          <p:nvPr/>
        </p:nvCxnSpPr>
        <p:spPr>
          <a:xfrm>
            <a:off x="4848225" y="990600"/>
            <a:ext cx="3429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7225" y="685800"/>
            <a:ext cx="400050" cy="1477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nvGrpSpPr>
          <p:cNvPr id="2" name="Group 28"/>
          <p:cNvGrpSpPr>
            <a:grpSpLocks/>
          </p:cNvGrpSpPr>
          <p:nvPr/>
        </p:nvGrpSpPr>
        <p:grpSpPr bwMode="auto">
          <a:xfrm>
            <a:off x="7210425" y="1012825"/>
            <a:ext cx="304800" cy="76200"/>
            <a:chOff x="762000" y="609600"/>
            <a:chExt cx="533400" cy="228600"/>
          </a:xfrm>
        </p:grpSpPr>
        <p:cxnSp>
          <p:nvCxnSpPr>
            <p:cNvPr id="22" name="Straight Connector 21"/>
            <p:cNvCxnSpPr/>
            <p:nvPr/>
          </p:nvCxnSpPr>
          <p:spPr>
            <a:xfrm>
              <a:off x="762000" y="609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7010" y="685800"/>
              <a:ext cx="383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4798" y="762000"/>
              <a:ext cx="2278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89806" y="838200"/>
              <a:ext cx="777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59" name="TextBox 29"/>
          <p:cNvSpPr txBox="1">
            <a:spLocks noChangeArrowheads="1"/>
          </p:cNvSpPr>
          <p:nvPr/>
        </p:nvSpPr>
        <p:spPr bwMode="auto">
          <a:xfrm>
            <a:off x="7167563" y="806450"/>
            <a:ext cx="423862" cy="247650"/>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W.T.</a:t>
            </a:r>
          </a:p>
        </p:txBody>
      </p:sp>
      <p:sp>
        <p:nvSpPr>
          <p:cNvPr id="2060" name="TextBox 30"/>
          <p:cNvSpPr txBox="1">
            <a:spLocks noChangeArrowheads="1"/>
          </p:cNvSpPr>
          <p:nvPr/>
        </p:nvSpPr>
        <p:spPr bwMode="auto">
          <a:xfrm>
            <a:off x="7319963" y="512763"/>
            <a:ext cx="390525" cy="246062"/>
          </a:xfrm>
          <a:prstGeom prst="rect">
            <a:avLst/>
          </a:prstGeom>
          <a:noFill/>
          <a:ln w="9525">
            <a:noFill/>
            <a:miter lim="800000"/>
            <a:headEnd/>
            <a:tailEnd/>
          </a:ln>
        </p:spPr>
        <p:txBody>
          <a:bodyPr wrap="none">
            <a:spAutoFit/>
          </a:bodyPr>
          <a:lstStyle/>
          <a:p>
            <a:r>
              <a:rPr lang="en-US" sz="1000" dirty="0">
                <a:solidFill>
                  <a:schemeClr val="bg1"/>
                </a:solidFill>
                <a:latin typeface="Calibri" pitchFamily="34" charset="0"/>
              </a:rPr>
              <a:t>G.S.</a:t>
            </a:r>
          </a:p>
        </p:txBody>
      </p:sp>
      <p:sp>
        <p:nvSpPr>
          <p:cNvPr id="32" name="Isosceles Triangle 31"/>
          <p:cNvSpPr/>
          <p:nvPr/>
        </p:nvSpPr>
        <p:spPr>
          <a:xfrm rot="10800000">
            <a:off x="7450138" y="693738"/>
            <a:ext cx="79375" cy="80962"/>
          </a:xfrm>
          <a:prstGeom prst="triangl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062" name="TextBox 32"/>
          <p:cNvSpPr txBox="1">
            <a:spLocks noChangeArrowheads="1"/>
          </p:cNvSpPr>
          <p:nvPr/>
        </p:nvSpPr>
        <p:spPr bwMode="auto">
          <a:xfrm>
            <a:off x="4800600" y="747713"/>
            <a:ext cx="1608138" cy="276225"/>
          </a:xfrm>
          <a:prstGeom prst="rect">
            <a:avLst/>
          </a:prstGeom>
          <a:noFill/>
          <a:ln w="9525">
            <a:noFill/>
            <a:miter lim="800000"/>
            <a:headEnd/>
            <a:tailEnd/>
          </a:ln>
        </p:spPr>
        <p:txBody>
          <a:bodyPr>
            <a:spAutoFit/>
          </a:bodyPr>
          <a:lstStyle/>
          <a:p>
            <a:r>
              <a:rPr lang="en-US" sz="1200" dirty="0">
                <a:solidFill>
                  <a:schemeClr val="bg1"/>
                </a:solidFill>
                <a:latin typeface="Symbol" pitchFamily="18" charset="2"/>
              </a:rPr>
              <a:t>g</a:t>
            </a:r>
            <a:r>
              <a:rPr lang="en-US" sz="1200" baseline="-25000" dirty="0">
                <a:solidFill>
                  <a:schemeClr val="bg1"/>
                </a:solidFill>
                <a:latin typeface="Calibri" pitchFamily="34" charset="0"/>
              </a:rPr>
              <a:t>sand</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96 pcf</a:t>
            </a:r>
          </a:p>
        </p:txBody>
      </p:sp>
      <p:sp>
        <p:nvSpPr>
          <p:cNvPr id="2063" name="TextBox 33"/>
          <p:cNvSpPr txBox="1">
            <a:spLocks noChangeArrowheads="1"/>
          </p:cNvSpPr>
          <p:nvPr/>
        </p:nvSpPr>
        <p:spPr bwMode="auto">
          <a:xfrm>
            <a:off x="4814888" y="1344613"/>
            <a:ext cx="1608137" cy="615950"/>
          </a:xfrm>
          <a:prstGeom prst="rect">
            <a:avLst/>
          </a:prstGeom>
          <a:noFill/>
          <a:ln w="9525">
            <a:noFill/>
            <a:miter lim="800000"/>
            <a:headEnd/>
            <a:tailEnd/>
          </a:ln>
        </p:spPr>
        <p:txBody>
          <a:bodyPr>
            <a:spAutoFit/>
          </a:bodyPr>
          <a:lstStyle/>
          <a:p>
            <a:r>
              <a:rPr lang="en-US" sz="1200" dirty="0">
                <a:solidFill>
                  <a:schemeClr val="bg1"/>
                </a:solidFill>
                <a:latin typeface="Symbol" pitchFamily="18" charset="2"/>
              </a:rPr>
              <a:t>g</a:t>
            </a:r>
            <a:r>
              <a:rPr lang="en-US" sz="1200" baseline="-25000" dirty="0">
                <a:solidFill>
                  <a:schemeClr val="bg1"/>
                </a:solidFill>
                <a:latin typeface="Calibri" pitchFamily="34" charset="0"/>
              </a:rPr>
              <a:t>clay</a:t>
            </a:r>
            <a:r>
              <a:rPr lang="en-US" sz="1200" dirty="0">
                <a:solidFill>
                  <a:schemeClr val="bg1"/>
                </a:solidFill>
                <a:latin typeface="Calibri" pitchFamily="34" charset="0"/>
              </a:rPr>
              <a:t> </a:t>
            </a:r>
            <a:r>
              <a:rPr lang="en-US" sz="1100" dirty="0">
                <a:solidFill>
                  <a:schemeClr val="bg1"/>
                </a:solidFill>
                <a:latin typeface="Times New Roman" pitchFamily="18" charset="0"/>
                <a:cs typeface="Times New Roman" pitchFamily="18" charset="0"/>
              </a:rPr>
              <a:t>= 110 pcf</a:t>
            </a:r>
          </a:p>
          <a:p>
            <a:endParaRPr lang="en-US" sz="1100" dirty="0">
              <a:solidFill>
                <a:schemeClr val="bg1"/>
              </a:solidFill>
              <a:latin typeface="Times New Roman" pitchFamily="18" charset="0"/>
              <a:cs typeface="Times New Roman" pitchFamily="18" charset="0"/>
            </a:endParaRPr>
          </a:p>
          <a:p>
            <a:r>
              <a:rPr lang="en-US" sz="1100" dirty="0">
                <a:solidFill>
                  <a:schemeClr val="bg1"/>
                </a:solidFill>
                <a:latin typeface="Times New Roman" pitchFamily="18" charset="0"/>
                <a:cs typeface="Times New Roman" pitchFamily="18" charset="0"/>
              </a:rPr>
              <a:t>w</a:t>
            </a:r>
            <a:r>
              <a:rPr lang="en-US" sz="1100" baseline="-25000" dirty="0">
                <a:solidFill>
                  <a:schemeClr val="bg1"/>
                </a:solidFill>
                <a:latin typeface="Times New Roman" pitchFamily="18" charset="0"/>
                <a:cs typeface="Times New Roman" pitchFamily="18" charset="0"/>
              </a:rPr>
              <a:t>c   </a:t>
            </a:r>
            <a:r>
              <a:rPr lang="en-US" sz="1100" dirty="0">
                <a:solidFill>
                  <a:schemeClr val="bg1"/>
                </a:solidFill>
                <a:latin typeface="Times New Roman" pitchFamily="18" charset="0"/>
                <a:cs typeface="Times New Roman" pitchFamily="18" charset="0"/>
              </a:rPr>
              <a:t> = 0.3</a:t>
            </a:r>
          </a:p>
        </p:txBody>
      </p:sp>
      <p:cxnSp>
        <p:nvCxnSpPr>
          <p:cNvPr id="36" name="Straight Connector 35"/>
          <p:cNvCxnSpPr/>
          <p:nvPr/>
        </p:nvCxnSpPr>
        <p:spPr>
          <a:xfrm rot="16200000" flipH="1">
            <a:off x="7553325" y="1409700"/>
            <a:ext cx="1600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8297863" y="7889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8296275" y="982663"/>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8313738" y="1282700"/>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8299450" y="2084388"/>
            <a:ext cx="22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8329613" y="763588"/>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6" name="Oval 45"/>
          <p:cNvSpPr/>
          <p:nvPr/>
        </p:nvSpPr>
        <p:spPr>
          <a:xfrm>
            <a:off x="8332788" y="957263"/>
            <a:ext cx="46037" cy="46037"/>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7" name="Oval 46"/>
          <p:cNvSpPr/>
          <p:nvPr/>
        </p:nvSpPr>
        <p:spPr>
          <a:xfrm>
            <a:off x="8332788" y="1257300"/>
            <a:ext cx="46037" cy="46038"/>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8" name="Oval 47"/>
          <p:cNvSpPr/>
          <p:nvPr/>
        </p:nvSpPr>
        <p:spPr>
          <a:xfrm>
            <a:off x="8329613" y="2063750"/>
            <a:ext cx="47625" cy="47625"/>
          </a:xfrm>
          <a:prstGeom prst="ellipse">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073" name="TextBox 48"/>
          <p:cNvSpPr txBox="1">
            <a:spLocks noChangeArrowheads="1"/>
          </p:cNvSpPr>
          <p:nvPr/>
        </p:nvSpPr>
        <p:spPr bwMode="auto">
          <a:xfrm>
            <a:off x="8291513" y="742950"/>
            <a:ext cx="461962"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3 ft</a:t>
            </a:r>
          </a:p>
        </p:txBody>
      </p:sp>
      <p:sp>
        <p:nvSpPr>
          <p:cNvPr id="2074" name="TextBox 49"/>
          <p:cNvSpPr txBox="1">
            <a:spLocks noChangeArrowheads="1"/>
          </p:cNvSpPr>
          <p:nvPr/>
        </p:nvSpPr>
        <p:spPr bwMode="auto">
          <a:xfrm>
            <a:off x="8305800" y="9906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4 ft</a:t>
            </a:r>
          </a:p>
        </p:txBody>
      </p:sp>
      <p:sp>
        <p:nvSpPr>
          <p:cNvPr id="2075" name="TextBox 50"/>
          <p:cNvSpPr txBox="1">
            <a:spLocks noChangeArrowheads="1"/>
          </p:cNvSpPr>
          <p:nvPr/>
        </p:nvSpPr>
        <p:spPr bwMode="auto">
          <a:xfrm>
            <a:off x="8305800" y="1524000"/>
            <a:ext cx="461963" cy="261938"/>
          </a:xfrm>
          <a:prstGeom prst="rect">
            <a:avLst/>
          </a:prstGeom>
          <a:noFill/>
          <a:ln w="9525">
            <a:noFill/>
            <a:miter lim="800000"/>
            <a:headEnd/>
            <a:tailEnd/>
          </a:ln>
        </p:spPr>
        <p:txBody>
          <a:bodyPr>
            <a:spAutoFit/>
          </a:bodyPr>
          <a:lstStyle/>
          <a:p>
            <a:r>
              <a:rPr lang="en-US" sz="1100" dirty="0">
                <a:solidFill>
                  <a:schemeClr val="bg1"/>
                </a:solidFill>
                <a:latin typeface="Times New Roman" pitchFamily="18" charset="0"/>
                <a:cs typeface="Times New Roman" pitchFamily="18" charset="0"/>
              </a:rPr>
              <a:t>16 ft</a:t>
            </a:r>
          </a:p>
        </p:txBody>
      </p:sp>
      <p:sp>
        <p:nvSpPr>
          <p:cNvPr id="52" name="Rectangle 51"/>
          <p:cNvSpPr/>
          <p:nvPr/>
        </p:nvSpPr>
        <p:spPr>
          <a:xfrm>
            <a:off x="6940550" y="1609725"/>
            <a:ext cx="131763" cy="13176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54" name="Straight Connector 53"/>
          <p:cNvCxnSpPr/>
          <p:nvPr/>
        </p:nvCxnSpPr>
        <p:spPr>
          <a:xfrm>
            <a:off x="4848225" y="1676400"/>
            <a:ext cx="3429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Group 68"/>
          <p:cNvGrpSpPr>
            <a:grpSpLocks/>
          </p:cNvGrpSpPr>
          <p:nvPr/>
        </p:nvGrpSpPr>
        <p:grpSpPr bwMode="auto">
          <a:xfrm>
            <a:off x="7116763" y="1524000"/>
            <a:ext cx="889000" cy="153988"/>
            <a:chOff x="5240338" y="1524006"/>
            <a:chExt cx="888999" cy="153190"/>
          </a:xfrm>
        </p:grpSpPr>
        <p:cxnSp>
          <p:nvCxnSpPr>
            <p:cNvPr id="60" name="Straight Arrow Connector 59"/>
            <p:cNvCxnSpPr/>
            <p:nvPr/>
          </p:nvCxnSpPr>
          <p:spPr>
            <a:xfrm rot="5400000">
              <a:off x="5165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529550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5416156"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5546331"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a:off x="5670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580033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5920980"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6051155" y="1599013"/>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grpSp>
        <p:nvGrpSpPr>
          <p:cNvPr id="8" name="Group 69"/>
          <p:cNvGrpSpPr>
            <a:grpSpLocks/>
          </p:cNvGrpSpPr>
          <p:nvPr/>
        </p:nvGrpSpPr>
        <p:grpSpPr bwMode="auto">
          <a:xfrm>
            <a:off x="6110288" y="1519238"/>
            <a:ext cx="889000" cy="153987"/>
            <a:chOff x="5240338" y="1524006"/>
            <a:chExt cx="888999" cy="153190"/>
          </a:xfrm>
        </p:grpSpPr>
        <p:cxnSp>
          <p:nvCxnSpPr>
            <p:cNvPr id="71" name="Straight Arrow Connector 70"/>
            <p:cNvCxnSpPr/>
            <p:nvPr/>
          </p:nvCxnSpPr>
          <p:spPr>
            <a:xfrm rot="5400000">
              <a:off x="5165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a:off x="529550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5416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5546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5670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580033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5920980"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6051155" y="1599014"/>
              <a:ext cx="153190" cy="31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2080" name="TextBox 78"/>
          <p:cNvSpPr txBox="1">
            <a:spLocks noChangeArrowheads="1"/>
          </p:cNvSpPr>
          <p:nvPr/>
        </p:nvSpPr>
        <p:spPr bwMode="auto">
          <a:xfrm>
            <a:off x="6553200" y="1333500"/>
            <a:ext cx="306388" cy="261938"/>
          </a:xfrm>
          <a:prstGeom prst="rect">
            <a:avLst/>
          </a:prstGeom>
          <a:noFill/>
          <a:ln w="9525">
            <a:noFill/>
            <a:miter lim="800000"/>
            <a:headEnd/>
            <a:tailEnd/>
          </a:ln>
        </p:spPr>
        <p:txBody>
          <a:bodyPr wrap="none">
            <a:spAutoFit/>
          </a:bodyPr>
          <a:lstStyle/>
          <a:p>
            <a:r>
              <a:rPr lang="en-US" sz="1100" dirty="0">
                <a:solidFill>
                  <a:schemeClr val="bg1"/>
                </a:solidFill>
                <a:latin typeface="Calibri" pitchFamily="34" charset="0"/>
              </a:rPr>
              <a:t>P</a:t>
            </a:r>
            <a:r>
              <a:rPr lang="en-US" sz="1100" baseline="-25000" dirty="0">
                <a:solidFill>
                  <a:schemeClr val="bg1"/>
                </a:solidFill>
                <a:latin typeface="Calibri" pitchFamily="34" charset="0"/>
              </a:rPr>
              <a:t>o</a:t>
            </a:r>
          </a:p>
        </p:txBody>
      </p:sp>
      <p:sp>
        <p:nvSpPr>
          <p:cNvPr id="2081" name="TextBox 79"/>
          <p:cNvSpPr txBox="1">
            <a:spLocks noChangeArrowheads="1"/>
          </p:cNvSpPr>
          <p:nvPr/>
        </p:nvSpPr>
        <p:spPr bwMode="auto">
          <a:xfrm>
            <a:off x="6000750" y="981075"/>
            <a:ext cx="490538"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Sand</a:t>
            </a:r>
          </a:p>
        </p:txBody>
      </p:sp>
      <p:sp>
        <p:nvSpPr>
          <p:cNvPr id="2082" name="TextBox 80"/>
          <p:cNvSpPr txBox="1">
            <a:spLocks noChangeArrowheads="1"/>
          </p:cNvSpPr>
          <p:nvPr/>
        </p:nvSpPr>
        <p:spPr bwMode="auto">
          <a:xfrm>
            <a:off x="6038850" y="1271588"/>
            <a:ext cx="441325" cy="276225"/>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Clay</a:t>
            </a:r>
          </a:p>
        </p:txBody>
      </p:sp>
      <p:cxnSp>
        <p:nvCxnSpPr>
          <p:cNvPr id="83" name="Straight Arrow Connector 82"/>
          <p:cNvCxnSpPr/>
          <p:nvPr/>
        </p:nvCxnSpPr>
        <p:spPr>
          <a:xfrm rot="5400000">
            <a:off x="4128294" y="4282282"/>
            <a:ext cx="3076575" cy="1587"/>
          </a:xfrm>
          <a:prstGeom prst="straightConnector1">
            <a:avLst/>
          </a:prstGeom>
          <a:ln w="1905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084" name="TextBox 87"/>
          <p:cNvSpPr txBox="1">
            <a:spLocks noChangeArrowheads="1"/>
          </p:cNvSpPr>
          <p:nvPr/>
        </p:nvSpPr>
        <p:spPr bwMode="auto">
          <a:xfrm>
            <a:off x="5503863" y="5745163"/>
            <a:ext cx="441325" cy="369887"/>
          </a:xfrm>
          <a:prstGeom prst="rect">
            <a:avLst/>
          </a:prstGeom>
          <a:noFill/>
          <a:ln w="9525">
            <a:noFill/>
            <a:miter lim="800000"/>
            <a:headEnd/>
            <a:tailEnd/>
          </a:ln>
        </p:spPr>
        <p:txBody>
          <a:bodyPr wrap="none">
            <a:spAutoFit/>
          </a:bodyPr>
          <a:lstStyle/>
          <a:p>
            <a:r>
              <a:rPr lang="en-US" b="1" dirty="0">
                <a:solidFill>
                  <a:schemeClr val="bg1"/>
                </a:solidFill>
                <a:latin typeface="Calibri" pitchFamily="34" charset="0"/>
              </a:rPr>
              <a:t>P</a:t>
            </a:r>
            <a:r>
              <a:rPr lang="en-US" b="1" baseline="-25000" dirty="0">
                <a:solidFill>
                  <a:schemeClr val="bg1"/>
                </a:solidFill>
                <a:latin typeface="Calibri" pitchFamily="34" charset="0"/>
              </a:rPr>
              <a:t>o</a:t>
            </a:r>
            <a:r>
              <a:rPr lang="en-US" b="1" dirty="0">
                <a:solidFill>
                  <a:schemeClr val="bg1"/>
                </a:solidFill>
                <a:latin typeface="Calibri" pitchFamily="34" charset="0"/>
              </a:rPr>
              <a:t> </a:t>
            </a:r>
            <a:endParaRPr lang="en-US" b="1" baseline="-25000" dirty="0">
              <a:solidFill>
                <a:schemeClr val="bg1"/>
              </a:solidFill>
              <a:latin typeface="Calibri" pitchFamily="34" charset="0"/>
            </a:endParaRPr>
          </a:p>
        </p:txBody>
      </p:sp>
      <p:sp>
        <p:nvSpPr>
          <p:cNvPr id="2085" name="TextBox 88"/>
          <p:cNvSpPr txBox="1">
            <a:spLocks noChangeArrowheads="1"/>
          </p:cNvSpPr>
          <p:nvPr/>
        </p:nvSpPr>
        <p:spPr bwMode="auto">
          <a:xfrm>
            <a:off x="84138" y="866775"/>
            <a:ext cx="4611687" cy="954088"/>
          </a:xfrm>
          <a:prstGeom prst="rect">
            <a:avLst/>
          </a:prstGeom>
          <a:noFill/>
          <a:ln w="9525">
            <a:noFill/>
            <a:miter lim="800000"/>
            <a:headEnd/>
            <a:tailEnd/>
          </a:ln>
        </p:spPr>
        <p:txBody>
          <a:bodyPr wrap="none">
            <a:spAutoFit/>
          </a:bodyPr>
          <a:lstStyle/>
          <a:p>
            <a:pPr marL="342900" indent="-342900">
              <a:buFont typeface="Calibri" pitchFamily="34" charset="0"/>
              <a:buAutoNum type="arabicPeriod"/>
            </a:pPr>
            <a:r>
              <a:rPr lang="en-US" sz="1400" dirty="0">
                <a:solidFill>
                  <a:schemeClr val="bg1"/>
                </a:solidFill>
                <a:latin typeface="Calibri" pitchFamily="34" charset="0"/>
              </a:rPr>
              <a:t>Soil sample was obtained from the clay layer</a:t>
            </a:r>
          </a:p>
          <a:p>
            <a:pPr marL="342900" indent="-342900">
              <a:buFont typeface="Calibri" pitchFamily="34" charset="0"/>
              <a:buAutoNum type="arabicPeriod"/>
            </a:pPr>
            <a:r>
              <a:rPr lang="en-US" sz="1400" dirty="0">
                <a:solidFill>
                  <a:schemeClr val="bg1"/>
                </a:solidFill>
                <a:latin typeface="Calibri" pitchFamily="34" charset="0"/>
              </a:rPr>
              <a:t>Conduct  consolidation test [9 load increments ]</a:t>
            </a:r>
          </a:p>
          <a:p>
            <a:pPr marL="342900" indent="-342900">
              <a:buFont typeface="Calibri" pitchFamily="34" charset="0"/>
              <a:buAutoNum type="arabicPeriod"/>
            </a:pPr>
            <a:r>
              <a:rPr lang="en-US" sz="1400" dirty="0">
                <a:solidFill>
                  <a:schemeClr val="bg1"/>
                </a:solidFill>
                <a:latin typeface="Calibri" pitchFamily="34" charset="0"/>
              </a:rPr>
              <a:t>Plot   e  vs. log (p)  (Figure 2)</a:t>
            </a:r>
          </a:p>
          <a:p>
            <a:pPr marL="342900" indent="-342900">
              <a:buFont typeface="Calibri" pitchFamily="34" charset="0"/>
              <a:buAutoNum type="arabicPeriod"/>
            </a:pPr>
            <a:r>
              <a:rPr lang="en-US" sz="1400" dirty="0">
                <a:solidFill>
                  <a:schemeClr val="bg1"/>
                </a:solidFill>
                <a:latin typeface="Calibri" pitchFamily="34" charset="0"/>
              </a:rPr>
              <a:t>Determine Compression Index (C</a:t>
            </a:r>
            <a:r>
              <a:rPr lang="en-US" sz="1400" baseline="-25000" dirty="0">
                <a:solidFill>
                  <a:schemeClr val="bg1"/>
                </a:solidFill>
                <a:latin typeface="Calibri" pitchFamily="34" charset="0"/>
              </a:rPr>
              <a:t>c</a:t>
            </a:r>
            <a:r>
              <a:rPr lang="en-US" sz="1400" dirty="0">
                <a:solidFill>
                  <a:schemeClr val="bg1"/>
                </a:solidFill>
                <a:latin typeface="Calibri" pitchFamily="34" charset="0"/>
              </a:rPr>
              <a:t> ) &amp; Swelling Index (C</a:t>
            </a:r>
            <a:r>
              <a:rPr lang="en-US" sz="1400" baseline="-25000" dirty="0">
                <a:solidFill>
                  <a:schemeClr val="bg1"/>
                </a:solidFill>
                <a:latin typeface="Calibri" pitchFamily="34" charset="0"/>
              </a:rPr>
              <a:t>s</a:t>
            </a:r>
            <a:r>
              <a:rPr lang="en-US" sz="1400" dirty="0">
                <a:solidFill>
                  <a:schemeClr val="bg1"/>
                </a:solidFill>
                <a:latin typeface="Calibri" pitchFamily="34" charset="0"/>
              </a:rPr>
              <a:t>)</a:t>
            </a:r>
          </a:p>
        </p:txBody>
      </p:sp>
      <p:sp>
        <p:nvSpPr>
          <p:cNvPr id="2086" name="TextBox 89"/>
          <p:cNvSpPr txBox="1">
            <a:spLocks noChangeArrowheads="1"/>
          </p:cNvSpPr>
          <p:nvPr/>
        </p:nvSpPr>
        <p:spPr bwMode="auto">
          <a:xfrm>
            <a:off x="265113" y="433388"/>
            <a:ext cx="1058862" cy="368300"/>
          </a:xfrm>
          <a:prstGeom prst="rect">
            <a:avLst/>
          </a:prstGeom>
          <a:noFill/>
          <a:ln w="9525">
            <a:noFill/>
            <a:miter lim="800000"/>
            <a:headEnd/>
            <a:tailEnd/>
          </a:ln>
        </p:spPr>
        <p:txBody>
          <a:bodyPr wrap="none">
            <a:spAutoFit/>
          </a:bodyPr>
          <a:lstStyle/>
          <a:p>
            <a:r>
              <a:rPr lang="en-US" b="1" u="sng" dirty="0">
                <a:solidFill>
                  <a:schemeClr val="bg1"/>
                </a:solidFill>
                <a:latin typeface="Calibri" pitchFamily="34" charset="0"/>
              </a:rPr>
              <a:t>Example:</a:t>
            </a:r>
          </a:p>
        </p:txBody>
      </p:sp>
      <p:sp>
        <p:nvSpPr>
          <p:cNvPr id="98" name="Oval 97"/>
          <p:cNvSpPr/>
          <p:nvPr/>
        </p:nvSpPr>
        <p:spPr>
          <a:xfrm>
            <a:off x="6954838" y="5233988"/>
            <a:ext cx="46037"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0" name="Straight Connector 99"/>
          <p:cNvCxnSpPr>
            <a:endCxn id="101" idx="5"/>
          </p:cNvCxnSpPr>
          <p:nvPr/>
        </p:nvCxnSpPr>
        <p:spPr>
          <a:xfrm rot="10800000">
            <a:off x="5051425" y="4699000"/>
            <a:ext cx="1898650" cy="549275"/>
          </a:xfrm>
          <a:prstGeom prst="line">
            <a:avLst/>
          </a:prstGeom>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5011738" y="4659313"/>
            <a:ext cx="46037"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03" name="Straight Arrow Connector 102"/>
          <p:cNvCxnSpPr/>
          <p:nvPr/>
        </p:nvCxnSpPr>
        <p:spPr>
          <a:xfrm rot="10800000">
            <a:off x="5835650" y="4924425"/>
            <a:ext cx="188913"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91" name="TextBox 105"/>
          <p:cNvSpPr txBox="1">
            <a:spLocks noChangeArrowheads="1"/>
          </p:cNvSpPr>
          <p:nvPr/>
        </p:nvSpPr>
        <p:spPr bwMode="auto">
          <a:xfrm>
            <a:off x="6989763" y="6100763"/>
            <a:ext cx="776287" cy="306387"/>
          </a:xfrm>
          <a:prstGeom prst="rect">
            <a:avLst/>
          </a:prstGeom>
          <a:noFill/>
          <a:ln w="9525">
            <a:noFill/>
            <a:miter lim="800000"/>
            <a:headEnd/>
            <a:tailEnd/>
          </a:ln>
        </p:spPr>
        <p:txBody>
          <a:bodyPr wrap="none">
            <a:spAutoFit/>
          </a:bodyPr>
          <a:lstStyle/>
          <a:p>
            <a:r>
              <a:rPr lang="en-US" sz="1400" b="1" u="sng" dirty="0">
                <a:solidFill>
                  <a:schemeClr val="bg1"/>
                </a:solidFill>
                <a:latin typeface="Calibri" pitchFamily="34" charset="0"/>
              </a:rPr>
              <a:t>Figure 2</a:t>
            </a:r>
          </a:p>
        </p:txBody>
      </p:sp>
      <p:sp>
        <p:nvSpPr>
          <p:cNvPr id="2092" name="TextBox 106"/>
          <p:cNvSpPr txBox="1">
            <a:spLocks noChangeArrowheads="1"/>
          </p:cNvSpPr>
          <p:nvPr/>
        </p:nvSpPr>
        <p:spPr bwMode="auto">
          <a:xfrm>
            <a:off x="4808538" y="441325"/>
            <a:ext cx="776287" cy="307975"/>
          </a:xfrm>
          <a:prstGeom prst="rect">
            <a:avLst/>
          </a:prstGeom>
          <a:noFill/>
          <a:ln w="9525">
            <a:noFill/>
            <a:miter lim="800000"/>
            <a:headEnd/>
            <a:tailEnd/>
          </a:ln>
        </p:spPr>
        <p:txBody>
          <a:bodyPr wrap="none">
            <a:spAutoFit/>
          </a:bodyPr>
          <a:lstStyle/>
          <a:p>
            <a:r>
              <a:rPr lang="en-US" sz="1400" b="1" u="sng" dirty="0">
                <a:solidFill>
                  <a:schemeClr val="bg1"/>
                </a:solidFill>
                <a:latin typeface="Calibri" pitchFamily="34" charset="0"/>
              </a:rPr>
              <a:t>Figure 1</a:t>
            </a:r>
          </a:p>
        </p:txBody>
      </p:sp>
      <p:sp>
        <p:nvSpPr>
          <p:cNvPr id="108" name="Freeform 107"/>
          <p:cNvSpPr/>
          <p:nvPr/>
        </p:nvSpPr>
        <p:spPr>
          <a:xfrm>
            <a:off x="3789363" y="-509588"/>
            <a:ext cx="3228975" cy="2049463"/>
          </a:xfrm>
          <a:custGeom>
            <a:avLst/>
            <a:gdLst>
              <a:gd name="connsiteX0" fmla="*/ 0 w 3665621"/>
              <a:gd name="connsiteY0" fmla="*/ 0 h 792079"/>
              <a:gd name="connsiteX1" fmla="*/ 3068053 w 3665621"/>
              <a:gd name="connsiteY1" fmla="*/ 733926 h 792079"/>
              <a:gd name="connsiteX2" fmla="*/ 3585410 w 3665621"/>
              <a:gd name="connsiteY2" fmla="*/ 348916 h 792079"/>
              <a:gd name="connsiteX0" fmla="*/ 0 w 3625515"/>
              <a:gd name="connsiteY0" fmla="*/ 0 h 1273342"/>
              <a:gd name="connsiteX1" fmla="*/ 842211 w 3625515"/>
              <a:gd name="connsiteY1" fmla="*/ 1215189 h 1273342"/>
              <a:gd name="connsiteX2" fmla="*/ 3585410 w 3625515"/>
              <a:gd name="connsiteY2" fmla="*/ 348916 h 1273342"/>
              <a:gd name="connsiteX0" fmla="*/ 0 w 3096125"/>
              <a:gd name="connsiteY0" fmla="*/ 0 h 1339515"/>
              <a:gd name="connsiteX1" fmla="*/ 842211 w 3096125"/>
              <a:gd name="connsiteY1" fmla="*/ 1215189 h 1339515"/>
              <a:gd name="connsiteX2" fmla="*/ 3056020 w 3096125"/>
              <a:gd name="connsiteY2" fmla="*/ 745958 h 1339515"/>
              <a:gd name="connsiteX0" fmla="*/ 0 w 3096125"/>
              <a:gd name="connsiteY0" fmla="*/ 608598 h 1948113"/>
              <a:gd name="connsiteX1" fmla="*/ 842211 w 3096125"/>
              <a:gd name="connsiteY1" fmla="*/ 1823787 h 1948113"/>
              <a:gd name="connsiteX2" fmla="*/ 3056020 w 3096125"/>
              <a:gd name="connsiteY2" fmla="*/ 1354556 h 1948113"/>
              <a:gd name="connsiteX0" fmla="*/ 0 w 3096125"/>
              <a:gd name="connsiteY0" fmla="*/ 701842 h 1447800"/>
              <a:gd name="connsiteX1" fmla="*/ 1082843 w 3096125"/>
              <a:gd name="connsiteY1" fmla="*/ 124326 h 1447800"/>
              <a:gd name="connsiteX2" fmla="*/ 3056020 w 3096125"/>
              <a:gd name="connsiteY2" fmla="*/ 1447800 h 1447800"/>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588169 w 3096125"/>
              <a:gd name="connsiteY1" fmla="*/ 151398 h 1354556"/>
              <a:gd name="connsiteX2" fmla="*/ 3056020 w 3096125"/>
              <a:gd name="connsiteY2" fmla="*/ 1354556 h 1354556"/>
              <a:gd name="connsiteX0" fmla="*/ 0 w 3096125"/>
              <a:gd name="connsiteY0" fmla="*/ 789072 h 1354556"/>
              <a:gd name="connsiteX1" fmla="*/ 1588169 w 3096125"/>
              <a:gd name="connsiteY1" fmla="*/ 151398 h 1354556"/>
              <a:gd name="connsiteX2" fmla="*/ 3056020 w 3096125"/>
              <a:gd name="connsiteY2" fmla="*/ 1354556 h 1354556"/>
              <a:gd name="connsiteX0" fmla="*/ 0 w 3096125"/>
              <a:gd name="connsiteY0" fmla="*/ 1037138 h 1602622"/>
              <a:gd name="connsiteX1" fmla="*/ 1588169 w 3096125"/>
              <a:gd name="connsiteY1" fmla="*/ 399464 h 1602622"/>
              <a:gd name="connsiteX2" fmla="*/ 3056020 w 3096125"/>
              <a:gd name="connsiteY2" fmla="*/ 1602622 h 1602622"/>
              <a:gd name="connsiteX0" fmla="*/ 0 w 3096125"/>
              <a:gd name="connsiteY0" fmla="*/ 789072 h 1354556"/>
              <a:gd name="connsiteX1" fmla="*/ 1588169 w 3096125"/>
              <a:gd name="connsiteY1" fmla="*/ 151398 h 1354556"/>
              <a:gd name="connsiteX2" fmla="*/ 3056020 w 3096125"/>
              <a:gd name="connsiteY2" fmla="*/ 1354556 h 1354556"/>
              <a:gd name="connsiteX0" fmla="*/ 0 w 3056020"/>
              <a:gd name="connsiteY0" fmla="*/ 0 h 565484"/>
              <a:gd name="connsiteX1" fmla="*/ 3056020 w 3056020"/>
              <a:gd name="connsiteY1" fmla="*/ 565484 h 565484"/>
              <a:gd name="connsiteX0" fmla="*/ 0 w 3056020"/>
              <a:gd name="connsiteY0" fmla="*/ 0 h 565484"/>
              <a:gd name="connsiteX1" fmla="*/ 3056020 w 3056020"/>
              <a:gd name="connsiteY1" fmla="*/ 565484 h 565484"/>
              <a:gd name="connsiteX0" fmla="*/ 0 w 3056020"/>
              <a:gd name="connsiteY0" fmla="*/ 1483894 h 2049378"/>
              <a:gd name="connsiteX1" fmla="*/ 3056020 w 3056020"/>
              <a:gd name="connsiteY1" fmla="*/ 2049378 h 2049378"/>
              <a:gd name="connsiteX0" fmla="*/ 0 w 3072063"/>
              <a:gd name="connsiteY0" fmla="*/ 1483894 h 2049378"/>
              <a:gd name="connsiteX1" fmla="*/ 3056020 w 3072063"/>
              <a:gd name="connsiteY1" fmla="*/ 2049378 h 2049378"/>
            </a:gdLst>
            <a:ahLst/>
            <a:cxnLst>
              <a:cxn ang="0">
                <a:pos x="connsiteX0" y="connsiteY0"/>
              </a:cxn>
              <a:cxn ang="0">
                <a:pos x="connsiteX1" y="connsiteY1"/>
              </a:cxn>
            </a:cxnLst>
            <a:rect l="l" t="t" r="r" b="b"/>
            <a:pathLst>
              <a:path w="3072063" h="2049378">
                <a:moveTo>
                  <a:pt x="0" y="1483894"/>
                </a:moveTo>
                <a:cubicBezTo>
                  <a:pt x="1295399" y="0"/>
                  <a:pt x="3072063" y="1536031"/>
                  <a:pt x="3056020" y="2049378"/>
                </a:cubicBezTo>
              </a:path>
            </a:pathLst>
          </a:custGeom>
          <a:ln w="3175">
            <a:solidFill>
              <a:schemeClr val="bg1"/>
            </a:solidFill>
            <a:prstDash val="dash"/>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2094" name="TextBox 108"/>
          <p:cNvSpPr txBox="1">
            <a:spLocks noChangeArrowheads="1"/>
          </p:cNvSpPr>
          <p:nvPr/>
        </p:nvSpPr>
        <p:spPr bwMode="auto">
          <a:xfrm>
            <a:off x="6754813" y="1722438"/>
            <a:ext cx="903287" cy="277812"/>
          </a:xfrm>
          <a:prstGeom prst="rect">
            <a:avLst/>
          </a:prstGeom>
          <a:noFill/>
          <a:ln w="9525">
            <a:noFill/>
            <a:miter lim="800000"/>
            <a:headEnd/>
            <a:tailEnd/>
          </a:ln>
        </p:spPr>
        <p:txBody>
          <a:bodyPr wrap="none">
            <a:spAutoFit/>
          </a:bodyPr>
          <a:lstStyle/>
          <a:p>
            <a:r>
              <a:rPr lang="en-US" sz="1200" dirty="0">
                <a:solidFill>
                  <a:schemeClr val="bg1"/>
                </a:solidFill>
                <a:latin typeface="Calibri" pitchFamily="34" charset="0"/>
              </a:rPr>
              <a:t>Soil Sample</a:t>
            </a:r>
          </a:p>
        </p:txBody>
      </p:sp>
      <p:cxnSp>
        <p:nvCxnSpPr>
          <p:cNvPr id="111" name="Straight Arrow Connector 110"/>
          <p:cNvCxnSpPr/>
          <p:nvPr/>
        </p:nvCxnSpPr>
        <p:spPr>
          <a:xfrm rot="16200000" flipH="1">
            <a:off x="6542881" y="4639469"/>
            <a:ext cx="112713" cy="73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6024563" y="45720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0800000">
            <a:off x="6329363" y="48768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a:off x="6036469" y="5064919"/>
            <a:ext cx="128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6105525" y="5133975"/>
            <a:ext cx="457200" cy="0"/>
          </a:xfrm>
          <a:prstGeom prst="line">
            <a:avLst/>
          </a:prstGeom>
        </p:spPr>
        <p:style>
          <a:lnRef idx="1">
            <a:schemeClr val="accent1"/>
          </a:lnRef>
          <a:fillRef idx="0">
            <a:schemeClr val="accent1"/>
          </a:fillRef>
          <a:effectRef idx="0">
            <a:schemeClr val="accent1"/>
          </a:effectRef>
          <a:fontRef idx="minor">
            <a:schemeClr val="tx1"/>
          </a:fontRef>
        </p:style>
      </p:cxnSp>
      <p:sp>
        <p:nvSpPr>
          <p:cNvPr id="2100" name="TextBox 126"/>
          <p:cNvSpPr txBox="1">
            <a:spLocks noChangeArrowheads="1"/>
          </p:cNvSpPr>
          <p:nvPr/>
        </p:nvSpPr>
        <p:spPr bwMode="auto">
          <a:xfrm>
            <a:off x="6256338" y="4464050"/>
            <a:ext cx="350837" cy="338138"/>
          </a:xfrm>
          <a:prstGeom prst="rect">
            <a:avLst/>
          </a:prstGeom>
          <a:noFill/>
          <a:ln w="9525">
            <a:noFill/>
            <a:miter lim="800000"/>
            <a:headEnd/>
            <a:tailEnd/>
          </a:ln>
        </p:spPr>
        <p:txBody>
          <a:bodyPr wrap="none">
            <a:spAutoFit/>
          </a:bodyPr>
          <a:lstStyle/>
          <a:p>
            <a:r>
              <a:rPr lang="en-US" sz="1600" b="1" dirty="0">
                <a:solidFill>
                  <a:schemeClr val="bg1"/>
                </a:solidFill>
                <a:latin typeface="Calibri" pitchFamily="34" charset="0"/>
              </a:rPr>
              <a:t>C</a:t>
            </a:r>
            <a:r>
              <a:rPr lang="en-US" sz="1600" b="1" baseline="-25000" dirty="0">
                <a:solidFill>
                  <a:schemeClr val="bg1"/>
                </a:solidFill>
                <a:latin typeface="Calibri" pitchFamily="34" charset="0"/>
              </a:rPr>
              <a:t>c</a:t>
            </a:r>
          </a:p>
        </p:txBody>
      </p:sp>
      <p:sp>
        <p:nvSpPr>
          <p:cNvPr id="2101" name="TextBox 128"/>
          <p:cNvSpPr txBox="1">
            <a:spLocks noChangeArrowheads="1"/>
          </p:cNvSpPr>
          <p:nvPr/>
        </p:nvSpPr>
        <p:spPr bwMode="auto">
          <a:xfrm>
            <a:off x="5880100" y="4965700"/>
            <a:ext cx="350838" cy="338138"/>
          </a:xfrm>
          <a:prstGeom prst="rect">
            <a:avLst/>
          </a:prstGeom>
          <a:noFill/>
          <a:ln w="9525">
            <a:noFill/>
            <a:miter lim="800000"/>
            <a:headEnd/>
            <a:tailEnd/>
          </a:ln>
        </p:spPr>
        <p:txBody>
          <a:bodyPr wrap="none">
            <a:spAutoFit/>
          </a:bodyPr>
          <a:lstStyle/>
          <a:p>
            <a:r>
              <a:rPr lang="en-US" sz="1600" b="1" dirty="0">
                <a:solidFill>
                  <a:schemeClr val="bg1"/>
                </a:solidFill>
                <a:latin typeface="Calibri" pitchFamily="34" charset="0"/>
              </a:rPr>
              <a:t>C</a:t>
            </a:r>
            <a:r>
              <a:rPr lang="en-US" sz="1600" b="1" baseline="-25000" dirty="0">
                <a:solidFill>
                  <a:schemeClr val="bg1"/>
                </a:solidFill>
                <a:latin typeface="Calibri" pitchFamily="34" charset="0"/>
              </a:rPr>
              <a:t>s</a:t>
            </a:r>
          </a:p>
        </p:txBody>
      </p:sp>
      <p:sp>
        <p:nvSpPr>
          <p:cNvPr id="141" name="Rectangle 140"/>
          <p:cNvSpPr/>
          <p:nvPr/>
        </p:nvSpPr>
        <p:spPr bwMode="auto">
          <a:xfrm>
            <a:off x="471488" y="4556125"/>
            <a:ext cx="1298575" cy="352425"/>
          </a:xfrm>
          <a:prstGeom prst="rect">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0" name="Rectangle 129"/>
          <p:cNvSpPr/>
          <p:nvPr/>
        </p:nvSpPr>
        <p:spPr bwMode="auto">
          <a:xfrm>
            <a:off x="739775" y="4600575"/>
            <a:ext cx="750888" cy="242888"/>
          </a:xfrm>
          <a:prstGeom prst="rect">
            <a:avLst/>
          </a:prstGeom>
          <a:solidFill>
            <a:srgbClr val="FF0000">
              <a:alpha val="5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1" name="Rectangle 130"/>
          <p:cNvSpPr/>
          <p:nvPr/>
        </p:nvSpPr>
        <p:spPr bwMode="auto">
          <a:xfrm>
            <a:off x="739775" y="4551363"/>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2" name="Rectangle 131"/>
          <p:cNvSpPr/>
          <p:nvPr/>
        </p:nvSpPr>
        <p:spPr bwMode="auto">
          <a:xfrm>
            <a:off x="739775" y="4841875"/>
            <a:ext cx="750888" cy="47625"/>
          </a:xfrm>
          <a:prstGeom prst="rect">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3" name="Rectangle 132"/>
          <p:cNvSpPr/>
          <p:nvPr/>
        </p:nvSpPr>
        <p:spPr bwMode="auto">
          <a:xfrm>
            <a:off x="571500" y="4541838"/>
            <a:ext cx="168275" cy="347662"/>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4" name="Rectangle 133"/>
          <p:cNvSpPr/>
          <p:nvPr/>
        </p:nvSpPr>
        <p:spPr bwMode="auto">
          <a:xfrm>
            <a:off x="1490663" y="4543425"/>
            <a:ext cx="169862" cy="347663"/>
          </a:xfrm>
          <a:prstGeom prst="rect">
            <a:avLst/>
          </a:prstGeom>
          <a:gradFill>
            <a:gsLst>
              <a:gs pos="0">
                <a:schemeClr val="bg2">
                  <a:lumMod val="75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0" scaled="0"/>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5" name="Trapezoid 134"/>
          <p:cNvSpPr/>
          <p:nvPr/>
        </p:nvSpPr>
        <p:spPr bwMode="auto">
          <a:xfrm>
            <a:off x="742950" y="4471988"/>
            <a:ext cx="746125" cy="80962"/>
          </a:xfrm>
          <a:prstGeom prst="trapezoid">
            <a:avLst>
              <a:gd name="adj" fmla="val 239706"/>
            </a:avLst>
          </a:prstGeom>
          <a:solidFill>
            <a:schemeClr val="tx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6" name="Down Arrow 135"/>
          <p:cNvSpPr/>
          <p:nvPr/>
        </p:nvSpPr>
        <p:spPr bwMode="auto">
          <a:xfrm>
            <a:off x="1046163" y="4308475"/>
            <a:ext cx="152400" cy="153988"/>
          </a:xfrm>
          <a:prstGeom prst="down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8" name="Rectangle 137"/>
          <p:cNvSpPr/>
          <p:nvPr/>
        </p:nvSpPr>
        <p:spPr bwMode="auto">
          <a:xfrm>
            <a:off x="430213" y="4441825"/>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9" name="Rectangle 138"/>
          <p:cNvSpPr/>
          <p:nvPr/>
        </p:nvSpPr>
        <p:spPr bwMode="auto">
          <a:xfrm>
            <a:off x="1735138" y="4441825"/>
            <a:ext cx="74612" cy="522288"/>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37" name="Rectangle 136"/>
          <p:cNvSpPr/>
          <p:nvPr/>
        </p:nvSpPr>
        <p:spPr bwMode="auto">
          <a:xfrm>
            <a:off x="444500" y="4894263"/>
            <a:ext cx="1346200" cy="71437"/>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44" name="Straight Connector 143"/>
          <p:cNvCxnSpPr/>
          <p:nvPr/>
        </p:nvCxnSpPr>
        <p:spPr bwMode="auto">
          <a:xfrm>
            <a:off x="439738" y="4964113"/>
            <a:ext cx="137318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bwMode="auto">
          <a:xfrm>
            <a:off x="947738" y="3911600"/>
            <a:ext cx="372218" cy="276999"/>
          </a:xfrm>
          <a:prstGeom prst="rect">
            <a:avLst/>
          </a:prstGeom>
          <a:noFill/>
          <a:ln>
            <a:noFill/>
          </a:ln>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p>
        </p:txBody>
      </p:sp>
      <p:sp>
        <p:nvSpPr>
          <p:cNvPr id="151" name="TextBox 150"/>
          <p:cNvSpPr txBox="1"/>
          <p:nvPr/>
        </p:nvSpPr>
        <p:spPr bwMode="auto">
          <a:xfrm>
            <a:off x="947738" y="3765550"/>
            <a:ext cx="423514" cy="276999"/>
          </a:xfrm>
          <a:prstGeom prst="rect">
            <a:avLst/>
          </a:prstGeom>
          <a:noFill/>
          <a:ln>
            <a:noFill/>
          </a:ln>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7</a:t>
            </a:r>
          </a:p>
        </p:txBody>
      </p:sp>
      <p:sp>
        <p:nvSpPr>
          <p:cNvPr id="152" name="TextBox 151"/>
          <p:cNvSpPr txBox="1"/>
          <p:nvPr/>
        </p:nvSpPr>
        <p:spPr bwMode="auto">
          <a:xfrm>
            <a:off x="947738" y="3630613"/>
            <a:ext cx="372218" cy="276999"/>
          </a:xfrm>
          <a:prstGeom prst="rect">
            <a:avLst/>
          </a:prstGeom>
          <a:noFill/>
          <a:ln>
            <a:noFill/>
          </a:ln>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p>
        </p:txBody>
      </p:sp>
      <p:sp>
        <p:nvSpPr>
          <p:cNvPr id="153" name="TextBox 152"/>
          <p:cNvSpPr txBox="1"/>
          <p:nvPr/>
        </p:nvSpPr>
        <p:spPr bwMode="auto">
          <a:xfrm>
            <a:off x="947738" y="3446463"/>
            <a:ext cx="423514" cy="276999"/>
          </a:xfrm>
          <a:prstGeom prst="rect">
            <a:avLst/>
          </a:prstGeom>
          <a:noFill/>
          <a:ln>
            <a:noFill/>
          </a:ln>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1</a:t>
            </a:r>
          </a:p>
        </p:txBody>
      </p:sp>
      <p:sp>
        <p:nvSpPr>
          <p:cNvPr id="2144" name="TextBox 153"/>
          <p:cNvSpPr txBox="1">
            <a:spLocks noChangeArrowheads="1"/>
          </p:cNvSpPr>
          <p:nvPr/>
        </p:nvSpPr>
        <p:spPr bwMode="auto">
          <a:xfrm>
            <a:off x="947985" y="4053728"/>
            <a:ext cx="410949" cy="277027"/>
          </a:xfrm>
          <a:prstGeom prst="rect">
            <a:avLst/>
          </a:prstGeom>
          <a:noFill/>
          <a:ln w="9525">
            <a:noFill/>
            <a:miter lim="800000"/>
            <a:headEnd/>
            <a:tailEnd/>
          </a:ln>
        </p:spPr>
        <p:txBody>
          <a:bodyPr wrap="none">
            <a:spAutoFit/>
          </a:bodyPr>
          <a:lstStyle/>
          <a:p>
            <a:r>
              <a:rPr lang="en-US" sz="1200" dirty="0">
                <a:solidFill>
                  <a:schemeClr val="bg1"/>
                </a:solidFill>
                <a:latin typeface="Symbol" pitchFamily="18" charset="2"/>
              </a:rPr>
              <a:t>D</a:t>
            </a:r>
            <a:r>
              <a:rPr lang="en-US" sz="1200" dirty="0">
                <a:solidFill>
                  <a:schemeClr val="bg1"/>
                </a:solidFill>
                <a:latin typeface="Calibri" pitchFamily="34" charset="0"/>
              </a:rPr>
              <a:t>p</a:t>
            </a:r>
            <a:r>
              <a:rPr lang="en-US" sz="1200" baseline="-25000" dirty="0">
                <a:solidFill>
                  <a:schemeClr val="bg1"/>
                </a:solidFill>
                <a:latin typeface="Calibri" pitchFamily="34" charset="0"/>
              </a:rPr>
              <a:t>9</a:t>
            </a:r>
          </a:p>
        </p:txBody>
      </p:sp>
      <p:sp>
        <p:nvSpPr>
          <p:cNvPr id="159" name="Rectangle 158"/>
          <p:cNvSpPr/>
          <p:nvPr/>
        </p:nvSpPr>
        <p:spPr>
          <a:xfrm>
            <a:off x="746125" y="2909888"/>
            <a:ext cx="750888" cy="242887"/>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60" name="TextBox 159"/>
          <p:cNvSpPr txBox="1"/>
          <p:nvPr/>
        </p:nvSpPr>
        <p:spPr>
          <a:xfrm>
            <a:off x="48018" y="2219325"/>
            <a:ext cx="2512227" cy="646331"/>
          </a:xfrm>
          <a:prstGeom prst="rect">
            <a:avLst/>
          </a:prstGeom>
          <a:noFill/>
          <a:ln>
            <a:noFill/>
          </a:ln>
        </p:spPr>
        <p:txBody>
          <a:bodyPr wrap="none">
            <a:spAutoFit/>
          </a:bodyPr>
          <a:lstStyle/>
          <a:p>
            <a:pPr algn="ctr" fontAlgn="auto">
              <a:spcBef>
                <a:spcPts val="0"/>
              </a:spcBef>
              <a:spcAft>
                <a:spcPts val="0"/>
              </a:spcAft>
              <a:defRPr/>
            </a:pPr>
            <a:r>
              <a:rPr lang="en-US" sz="1200" dirty="0">
                <a:solidFill>
                  <a:schemeClr val="bg1"/>
                </a:solidFill>
                <a:latin typeface="+mn-lt"/>
                <a:cs typeface="+mn-cs"/>
              </a:rPr>
              <a:t>In the lab and after removing </a:t>
            </a:r>
          </a:p>
          <a:p>
            <a:pPr algn="ctr" fontAlgn="auto">
              <a:spcBef>
                <a:spcPts val="0"/>
              </a:spcBef>
              <a:spcAft>
                <a:spcPts val="0"/>
              </a:spcAft>
              <a:defRPr/>
            </a:pPr>
            <a:r>
              <a:rPr lang="en-US" sz="1200" dirty="0">
                <a:solidFill>
                  <a:schemeClr val="bg1"/>
                </a:solidFill>
                <a:latin typeface="+mn-lt"/>
                <a:cs typeface="+mn-cs"/>
              </a:rPr>
              <a:t>the soil sample from the ground, </a:t>
            </a:r>
          </a:p>
          <a:p>
            <a:pPr algn="ctr" fontAlgn="auto">
              <a:spcBef>
                <a:spcPts val="0"/>
              </a:spcBef>
              <a:spcAft>
                <a:spcPts val="0"/>
              </a:spcAft>
              <a:defRPr/>
            </a:pPr>
            <a:r>
              <a:rPr lang="en-US" sz="1200" dirty="0">
                <a:solidFill>
                  <a:schemeClr val="bg1"/>
                </a:solidFill>
                <a:latin typeface="+mn-lt"/>
                <a:cs typeface="+mn-cs"/>
              </a:rPr>
              <a:t>the stresses on the soil sample  = 0</a:t>
            </a:r>
          </a:p>
        </p:txBody>
      </p:sp>
      <p:sp>
        <p:nvSpPr>
          <p:cNvPr id="161" name="TextBox 160"/>
          <p:cNvSpPr txBox="1"/>
          <p:nvPr/>
        </p:nvSpPr>
        <p:spPr>
          <a:xfrm>
            <a:off x="254257" y="5029200"/>
            <a:ext cx="1883850" cy="461665"/>
          </a:xfrm>
          <a:prstGeom prst="rect">
            <a:avLst/>
          </a:prstGeom>
          <a:noFill/>
          <a:ln>
            <a:solidFill>
              <a:schemeClr val="bg1"/>
            </a:solidFill>
          </a:ln>
        </p:spPr>
        <p:txBody>
          <a:bodyPr wrap="none">
            <a:spAutoFit/>
          </a:bodyPr>
          <a:lstStyle/>
          <a:p>
            <a:pPr algn="ctr" fontAlgn="auto">
              <a:spcBef>
                <a:spcPts val="0"/>
              </a:spcBef>
              <a:spcAft>
                <a:spcPts val="0"/>
              </a:spcAft>
              <a:defRPr/>
            </a:pPr>
            <a:r>
              <a:rPr lang="en-US" sz="1200" dirty="0">
                <a:solidFill>
                  <a:schemeClr val="bg1"/>
                </a:solidFill>
                <a:latin typeface="+mn-lt"/>
                <a:cs typeface="+mn-cs"/>
              </a:rPr>
              <a:t>In the lab the stresses are</a:t>
            </a:r>
          </a:p>
          <a:p>
            <a:pPr algn="ctr" fontAlgn="auto">
              <a:spcBef>
                <a:spcPts val="0"/>
              </a:spcBef>
              <a:spcAft>
                <a:spcPts val="0"/>
              </a:spcAft>
              <a:defRPr/>
            </a:pPr>
            <a:r>
              <a:rPr lang="en-US" sz="1200" dirty="0">
                <a:solidFill>
                  <a:schemeClr val="bg1"/>
                </a:solidFill>
                <a:latin typeface="+mn-lt"/>
                <a:cs typeface="+mn-cs"/>
              </a:rPr>
              <a:t>added to the soil sample</a:t>
            </a:r>
          </a:p>
        </p:txBody>
      </p:sp>
      <p:sp>
        <p:nvSpPr>
          <p:cNvPr id="165" name="TextBox 164"/>
          <p:cNvSpPr txBox="1"/>
          <p:nvPr/>
        </p:nvSpPr>
        <p:spPr>
          <a:xfrm>
            <a:off x="4516438" y="2744788"/>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1</a:t>
            </a:r>
          </a:p>
        </p:txBody>
      </p:sp>
      <p:sp>
        <p:nvSpPr>
          <p:cNvPr id="166" name="TextBox 165"/>
          <p:cNvSpPr txBox="1"/>
          <p:nvPr/>
        </p:nvSpPr>
        <p:spPr>
          <a:xfrm>
            <a:off x="6907213" y="5026025"/>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9</a:t>
            </a:r>
          </a:p>
        </p:txBody>
      </p:sp>
      <p:sp>
        <p:nvSpPr>
          <p:cNvPr id="2108" name="TextBox 166"/>
          <p:cNvSpPr txBox="1">
            <a:spLocks noChangeArrowheads="1"/>
          </p:cNvSpPr>
          <p:nvPr/>
        </p:nvSpPr>
        <p:spPr bwMode="auto">
          <a:xfrm>
            <a:off x="169863" y="6270625"/>
            <a:ext cx="5337175" cy="307975"/>
          </a:xfrm>
          <a:prstGeom prst="rect">
            <a:avLst/>
          </a:prstGeom>
          <a:noFill/>
          <a:ln w="9525">
            <a:noFill/>
            <a:miter lim="800000"/>
            <a:headEnd/>
            <a:tailEnd/>
          </a:ln>
        </p:spPr>
        <p:txBody>
          <a:bodyPr wrap="none">
            <a:spAutoFit/>
          </a:bodyPr>
          <a:lstStyle/>
          <a:p>
            <a:pPr defTabSz="342900"/>
            <a:r>
              <a:rPr lang="en-US" sz="1400" dirty="0">
                <a:solidFill>
                  <a:schemeClr val="bg1"/>
                </a:solidFill>
                <a:latin typeface="Calibri" pitchFamily="34" charset="0"/>
              </a:rPr>
              <a:t>5.	Determine      P</a:t>
            </a:r>
            <a:r>
              <a:rPr lang="en-US" sz="1400" baseline="-25000" dirty="0">
                <a:solidFill>
                  <a:schemeClr val="bg1"/>
                </a:solidFill>
                <a:latin typeface="Calibri" pitchFamily="34" charset="0"/>
              </a:rPr>
              <a:t>o</a:t>
            </a:r>
            <a:r>
              <a:rPr lang="en-US" sz="1400" dirty="0">
                <a:solidFill>
                  <a:schemeClr val="bg1"/>
                </a:solidFill>
                <a:latin typeface="Calibri" pitchFamily="34" charset="0"/>
              </a:rPr>
              <a:t> = 3.(96) + 4.(96-62.4) + 8.(110-62.4) = 803.2 lb/ft</a:t>
            </a:r>
            <a:r>
              <a:rPr lang="en-US" sz="1400" baseline="30000" dirty="0">
                <a:solidFill>
                  <a:schemeClr val="bg1"/>
                </a:solidFill>
                <a:latin typeface="Calibri" pitchFamily="34" charset="0"/>
              </a:rPr>
              <a:t>2</a:t>
            </a:r>
          </a:p>
        </p:txBody>
      </p:sp>
      <p:sp>
        <p:nvSpPr>
          <p:cNvPr id="2109" name="TextBox 179"/>
          <p:cNvSpPr txBox="1">
            <a:spLocks noChangeArrowheads="1"/>
          </p:cNvSpPr>
          <p:nvPr/>
        </p:nvSpPr>
        <p:spPr bwMode="auto">
          <a:xfrm>
            <a:off x="114300" y="3746500"/>
            <a:ext cx="887413" cy="461963"/>
          </a:xfrm>
          <a:prstGeom prst="rect">
            <a:avLst/>
          </a:prstGeom>
          <a:noFill/>
          <a:ln w="9525">
            <a:noFill/>
            <a:miter lim="800000"/>
            <a:headEnd/>
            <a:tailEnd/>
          </a:ln>
        </p:spPr>
        <p:txBody>
          <a:bodyPr wrap="none">
            <a:spAutoFit/>
          </a:bodyPr>
          <a:lstStyle/>
          <a:p>
            <a:pPr algn="ctr"/>
            <a:r>
              <a:rPr lang="en-US" sz="1200" dirty="0">
                <a:solidFill>
                  <a:schemeClr val="bg1"/>
                </a:solidFill>
                <a:latin typeface="Calibri" pitchFamily="34" charset="0"/>
              </a:rPr>
              <a:t>Stress</a:t>
            </a:r>
          </a:p>
          <a:p>
            <a:pPr algn="ctr"/>
            <a:r>
              <a:rPr lang="en-US" sz="1200" dirty="0">
                <a:solidFill>
                  <a:schemeClr val="bg1"/>
                </a:solidFill>
                <a:latin typeface="Calibri" pitchFamily="34" charset="0"/>
              </a:rPr>
              <a:t>Increments</a:t>
            </a:r>
          </a:p>
        </p:txBody>
      </p:sp>
      <p:sp>
        <p:nvSpPr>
          <p:cNvPr id="2110" name="TextBox 181"/>
          <p:cNvSpPr txBox="1">
            <a:spLocks noChangeArrowheads="1"/>
          </p:cNvSpPr>
          <p:nvPr/>
        </p:nvSpPr>
        <p:spPr bwMode="auto">
          <a:xfrm>
            <a:off x="5846763" y="3325813"/>
            <a:ext cx="815975" cy="276225"/>
          </a:xfrm>
          <a:prstGeom prst="rect">
            <a:avLst/>
          </a:prstGeom>
          <a:solidFill>
            <a:schemeClr val="tx1"/>
          </a:solidFill>
          <a:ln w="9525">
            <a:noFill/>
            <a:miter lim="800000"/>
            <a:headEnd/>
            <a:tailEnd/>
          </a:ln>
        </p:spPr>
        <p:txBody>
          <a:bodyPr wrap="none">
            <a:spAutoFit/>
          </a:bodyPr>
          <a:lstStyle/>
          <a:p>
            <a:r>
              <a:rPr lang="en-US" sz="1200" dirty="0">
                <a:solidFill>
                  <a:schemeClr val="bg1"/>
                </a:solidFill>
                <a:latin typeface="Calibri" pitchFamily="34" charset="0"/>
              </a:rPr>
              <a:t>e</a:t>
            </a:r>
            <a:r>
              <a:rPr lang="en-US" sz="1200" baseline="-25000" dirty="0">
                <a:solidFill>
                  <a:schemeClr val="bg1"/>
                </a:solidFill>
                <a:latin typeface="Calibri" pitchFamily="34" charset="0"/>
              </a:rPr>
              <a:t>o</a:t>
            </a:r>
            <a:r>
              <a:rPr lang="en-US" sz="1200" dirty="0">
                <a:solidFill>
                  <a:schemeClr val="bg1"/>
                </a:solidFill>
                <a:latin typeface="Calibri" pitchFamily="34" charset="0"/>
              </a:rPr>
              <a:t> = 0.795</a:t>
            </a:r>
          </a:p>
        </p:txBody>
      </p:sp>
      <p:sp>
        <p:nvSpPr>
          <p:cNvPr id="87" name="Freeform 86"/>
          <p:cNvSpPr/>
          <p:nvPr/>
        </p:nvSpPr>
        <p:spPr>
          <a:xfrm>
            <a:off x="4638675" y="3038475"/>
            <a:ext cx="2338388" cy="2214563"/>
          </a:xfrm>
          <a:custGeom>
            <a:avLst/>
            <a:gdLst>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523875 w 2362200"/>
              <a:gd name="connsiteY1" fmla="*/ 66675 h 2071688"/>
              <a:gd name="connsiteX2" fmla="*/ 2362200 w 2362200"/>
              <a:gd name="connsiteY2" fmla="*/ 2071688 h 2071688"/>
              <a:gd name="connsiteX3" fmla="*/ 2362200 w 2362200"/>
              <a:gd name="connsiteY3"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071688"/>
              <a:gd name="connsiteX1" fmla="*/ 2362200 w 2362200"/>
              <a:gd name="connsiteY1" fmla="*/ 2071688 h 2071688"/>
              <a:gd name="connsiteX2" fmla="*/ 2362200 w 2362200"/>
              <a:gd name="connsiteY2" fmla="*/ 2071688 h 2071688"/>
              <a:gd name="connsiteX0" fmla="*/ 0 w 2362200"/>
              <a:gd name="connsiteY0" fmla="*/ 0 h 2233613"/>
              <a:gd name="connsiteX1" fmla="*/ 2362200 w 2362200"/>
              <a:gd name="connsiteY1" fmla="*/ 2071688 h 2233613"/>
              <a:gd name="connsiteX2" fmla="*/ 2347913 w 2362200"/>
              <a:gd name="connsiteY2" fmla="*/ 2233613 h 2233613"/>
              <a:gd name="connsiteX0" fmla="*/ 0 w 2347913"/>
              <a:gd name="connsiteY0" fmla="*/ 0 h 2233613"/>
              <a:gd name="connsiteX1" fmla="*/ 2347913 w 2347913"/>
              <a:gd name="connsiteY1" fmla="*/ 2233613 h 2233613"/>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117474 h 2351087"/>
              <a:gd name="connsiteX1" fmla="*/ 2347913 w 2347913"/>
              <a:gd name="connsiteY1" fmla="*/ 2351087 h 2351087"/>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47913"/>
              <a:gd name="connsiteY0" fmla="*/ 0 h 2233613"/>
              <a:gd name="connsiteX1" fmla="*/ 2347913 w 2347913"/>
              <a:gd name="connsiteY1" fmla="*/ 2233613 h 2233613"/>
              <a:gd name="connsiteX0" fmla="*/ 0 w 2362201"/>
              <a:gd name="connsiteY0" fmla="*/ 0 h 2357438"/>
              <a:gd name="connsiteX1" fmla="*/ 2362201 w 2362201"/>
              <a:gd name="connsiteY1" fmla="*/ 2357438 h 2357438"/>
              <a:gd name="connsiteX0" fmla="*/ 0 w 2338388"/>
              <a:gd name="connsiteY0" fmla="*/ 0 h 2214563"/>
              <a:gd name="connsiteX1" fmla="*/ 2338388 w 2338388"/>
              <a:gd name="connsiteY1" fmla="*/ 2214563 h 2214563"/>
              <a:gd name="connsiteX0" fmla="*/ 0 w 2338388"/>
              <a:gd name="connsiteY0" fmla="*/ 22224 h 2236787"/>
              <a:gd name="connsiteX1" fmla="*/ 2338388 w 2338388"/>
              <a:gd name="connsiteY1" fmla="*/ 2236787 h 2236787"/>
              <a:gd name="connsiteX0" fmla="*/ 0 w 2338388"/>
              <a:gd name="connsiteY0" fmla="*/ 0 h 2214563"/>
              <a:gd name="connsiteX1" fmla="*/ 2338388 w 2338388"/>
              <a:gd name="connsiteY1" fmla="*/ 2214563 h 2214563"/>
            </a:gdLst>
            <a:ahLst/>
            <a:cxnLst>
              <a:cxn ang="0">
                <a:pos x="connsiteX0" y="connsiteY0"/>
              </a:cxn>
              <a:cxn ang="0">
                <a:pos x="connsiteX1" y="connsiteY1"/>
              </a:cxn>
            </a:cxnLst>
            <a:rect l="l" t="t" r="r" b="b"/>
            <a:pathLst>
              <a:path w="2338388" h="2214563">
                <a:moveTo>
                  <a:pt x="0" y="0"/>
                </a:moveTo>
                <a:cubicBezTo>
                  <a:pt x="1101726" y="11113"/>
                  <a:pt x="946150" y="107950"/>
                  <a:pt x="2338388" y="2214563"/>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91" name="Oval 90"/>
          <p:cNvSpPr/>
          <p:nvPr/>
        </p:nvSpPr>
        <p:spPr>
          <a:xfrm>
            <a:off x="4643438" y="2997200"/>
            <a:ext cx="77787" cy="79375"/>
          </a:xfrm>
          <a:prstGeom prst="ellipse">
            <a:avLst/>
          </a:prstGeom>
          <a:solidFill>
            <a:schemeClr val="tx1">
              <a:lumMod val="50000"/>
              <a:lumOff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2" name="Oval 91"/>
          <p:cNvSpPr/>
          <p:nvPr/>
        </p:nvSpPr>
        <p:spPr>
          <a:xfrm>
            <a:off x="4992688" y="3027363"/>
            <a:ext cx="46037"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3" name="Oval 92"/>
          <p:cNvSpPr/>
          <p:nvPr/>
        </p:nvSpPr>
        <p:spPr>
          <a:xfrm>
            <a:off x="5229225" y="3067050"/>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4" name="Oval 93"/>
          <p:cNvSpPr/>
          <p:nvPr/>
        </p:nvSpPr>
        <p:spPr>
          <a:xfrm>
            <a:off x="5764213" y="3438525"/>
            <a:ext cx="46037"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5" name="Oval 94"/>
          <p:cNvSpPr/>
          <p:nvPr/>
        </p:nvSpPr>
        <p:spPr>
          <a:xfrm>
            <a:off x="6049963" y="3841750"/>
            <a:ext cx="46037" cy="4445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6" name="Oval 95"/>
          <p:cNvSpPr/>
          <p:nvPr/>
        </p:nvSpPr>
        <p:spPr>
          <a:xfrm>
            <a:off x="6448425" y="4448175"/>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5" name="Oval 104"/>
          <p:cNvSpPr/>
          <p:nvPr/>
        </p:nvSpPr>
        <p:spPr>
          <a:xfrm>
            <a:off x="5491163" y="3181350"/>
            <a:ext cx="44450" cy="46038"/>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97" name="Oval 96"/>
          <p:cNvSpPr/>
          <p:nvPr/>
        </p:nvSpPr>
        <p:spPr>
          <a:xfrm>
            <a:off x="6738938" y="4891088"/>
            <a:ext cx="44450" cy="4603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81" name="Oval 180"/>
          <p:cNvSpPr/>
          <p:nvPr/>
        </p:nvSpPr>
        <p:spPr>
          <a:xfrm>
            <a:off x="5626100" y="3290888"/>
            <a:ext cx="79375" cy="77787"/>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83" name="Freeform 182"/>
          <p:cNvSpPr/>
          <p:nvPr/>
        </p:nvSpPr>
        <p:spPr>
          <a:xfrm>
            <a:off x="5719763" y="1933575"/>
            <a:ext cx="1357312" cy="1403350"/>
          </a:xfrm>
          <a:custGeom>
            <a:avLst/>
            <a:gdLst>
              <a:gd name="connsiteX0" fmla="*/ 0 w 3665621"/>
              <a:gd name="connsiteY0" fmla="*/ 0 h 792079"/>
              <a:gd name="connsiteX1" fmla="*/ 3068053 w 3665621"/>
              <a:gd name="connsiteY1" fmla="*/ 733926 h 792079"/>
              <a:gd name="connsiteX2" fmla="*/ 3585410 w 3665621"/>
              <a:gd name="connsiteY2" fmla="*/ 348916 h 792079"/>
              <a:gd name="connsiteX0" fmla="*/ 0 w 3625515"/>
              <a:gd name="connsiteY0" fmla="*/ 0 h 1273342"/>
              <a:gd name="connsiteX1" fmla="*/ 842211 w 3625515"/>
              <a:gd name="connsiteY1" fmla="*/ 1215189 h 1273342"/>
              <a:gd name="connsiteX2" fmla="*/ 3585410 w 3625515"/>
              <a:gd name="connsiteY2" fmla="*/ 348916 h 1273342"/>
              <a:gd name="connsiteX0" fmla="*/ 0 w 3096125"/>
              <a:gd name="connsiteY0" fmla="*/ 0 h 1339515"/>
              <a:gd name="connsiteX1" fmla="*/ 842211 w 3096125"/>
              <a:gd name="connsiteY1" fmla="*/ 1215189 h 1339515"/>
              <a:gd name="connsiteX2" fmla="*/ 3056020 w 3096125"/>
              <a:gd name="connsiteY2" fmla="*/ 745958 h 1339515"/>
              <a:gd name="connsiteX0" fmla="*/ 0 w 3096125"/>
              <a:gd name="connsiteY0" fmla="*/ 608598 h 1948113"/>
              <a:gd name="connsiteX1" fmla="*/ 842211 w 3096125"/>
              <a:gd name="connsiteY1" fmla="*/ 1823787 h 1948113"/>
              <a:gd name="connsiteX2" fmla="*/ 3056020 w 3096125"/>
              <a:gd name="connsiteY2" fmla="*/ 1354556 h 1948113"/>
              <a:gd name="connsiteX0" fmla="*/ 0 w 3096125"/>
              <a:gd name="connsiteY0" fmla="*/ 701842 h 1447800"/>
              <a:gd name="connsiteX1" fmla="*/ 1082843 w 3096125"/>
              <a:gd name="connsiteY1" fmla="*/ 124326 h 1447800"/>
              <a:gd name="connsiteX2" fmla="*/ 3056020 w 3096125"/>
              <a:gd name="connsiteY2" fmla="*/ 1447800 h 1447800"/>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588169 w 3096125"/>
              <a:gd name="connsiteY1" fmla="*/ 151398 h 1354556"/>
              <a:gd name="connsiteX2" fmla="*/ 3056020 w 3096125"/>
              <a:gd name="connsiteY2" fmla="*/ 1354556 h 1354556"/>
              <a:gd name="connsiteX0" fmla="*/ 0 w 3096125"/>
              <a:gd name="connsiteY0" fmla="*/ 789072 h 1354556"/>
              <a:gd name="connsiteX1" fmla="*/ 1588169 w 3096125"/>
              <a:gd name="connsiteY1" fmla="*/ 151398 h 1354556"/>
              <a:gd name="connsiteX2" fmla="*/ 3056020 w 3096125"/>
              <a:gd name="connsiteY2" fmla="*/ 1354556 h 1354556"/>
              <a:gd name="connsiteX0" fmla="*/ 0 w 3096125"/>
              <a:gd name="connsiteY0" fmla="*/ 1037138 h 1602622"/>
              <a:gd name="connsiteX1" fmla="*/ 1588169 w 3096125"/>
              <a:gd name="connsiteY1" fmla="*/ 399464 h 1602622"/>
              <a:gd name="connsiteX2" fmla="*/ 3056020 w 3096125"/>
              <a:gd name="connsiteY2" fmla="*/ 1602622 h 1602622"/>
              <a:gd name="connsiteX0" fmla="*/ 0 w 3096125"/>
              <a:gd name="connsiteY0" fmla="*/ 789072 h 1354556"/>
              <a:gd name="connsiteX1" fmla="*/ 1588169 w 3096125"/>
              <a:gd name="connsiteY1" fmla="*/ 151398 h 1354556"/>
              <a:gd name="connsiteX2" fmla="*/ 3056020 w 3096125"/>
              <a:gd name="connsiteY2" fmla="*/ 1354556 h 1354556"/>
              <a:gd name="connsiteX0" fmla="*/ 0 w 3056020"/>
              <a:gd name="connsiteY0" fmla="*/ 0 h 565484"/>
              <a:gd name="connsiteX1" fmla="*/ 3056020 w 3056020"/>
              <a:gd name="connsiteY1" fmla="*/ 565484 h 565484"/>
              <a:gd name="connsiteX0" fmla="*/ 0 w 3056020"/>
              <a:gd name="connsiteY0" fmla="*/ 0 h 565484"/>
              <a:gd name="connsiteX1" fmla="*/ 3056020 w 3056020"/>
              <a:gd name="connsiteY1" fmla="*/ 565484 h 565484"/>
              <a:gd name="connsiteX0" fmla="*/ 0 w 3056020"/>
              <a:gd name="connsiteY0" fmla="*/ 1483894 h 2049378"/>
              <a:gd name="connsiteX1" fmla="*/ 3056020 w 3056020"/>
              <a:gd name="connsiteY1" fmla="*/ 2049378 h 2049378"/>
              <a:gd name="connsiteX0" fmla="*/ 0 w 3072063"/>
              <a:gd name="connsiteY0" fmla="*/ 1483894 h 2049378"/>
              <a:gd name="connsiteX1" fmla="*/ 3056020 w 3072063"/>
              <a:gd name="connsiteY1" fmla="*/ 2049378 h 2049378"/>
              <a:gd name="connsiteX0" fmla="*/ 0 w 2395319"/>
              <a:gd name="connsiteY0" fmla="*/ 1483894 h 1483894"/>
              <a:gd name="connsiteX1" fmla="*/ 2379276 w 2395319"/>
              <a:gd name="connsiteY1" fmla="*/ 665078 h 1483894"/>
              <a:gd name="connsiteX0" fmla="*/ 0 w 3047894"/>
              <a:gd name="connsiteY0" fmla="*/ 1483894 h 2145631"/>
              <a:gd name="connsiteX1" fmla="*/ 2379276 w 3047894"/>
              <a:gd name="connsiteY1" fmla="*/ 665078 h 2145631"/>
              <a:gd name="connsiteX0" fmla="*/ 0 w 2008608"/>
              <a:gd name="connsiteY0" fmla="*/ 1483894 h 1561431"/>
              <a:gd name="connsiteX1" fmla="*/ 1339990 w 2008608"/>
              <a:gd name="connsiteY1" fmla="*/ 80878 h 1561431"/>
              <a:gd name="connsiteX0" fmla="*/ 0 w 1295398"/>
              <a:gd name="connsiteY0" fmla="*/ 1483894 h 1561431"/>
              <a:gd name="connsiteX1" fmla="*/ 578653 w 1295398"/>
              <a:gd name="connsiteY1" fmla="*/ 80878 h 1561431"/>
              <a:gd name="connsiteX0" fmla="*/ 0 w 1500839"/>
              <a:gd name="connsiteY0" fmla="*/ 1403016 h 1480553"/>
              <a:gd name="connsiteX1" fmla="*/ 578653 w 1500839"/>
              <a:gd name="connsiteY1" fmla="*/ 0 h 1480553"/>
              <a:gd name="connsiteX0" fmla="*/ 681833 w 1929104"/>
              <a:gd name="connsiteY0" fmla="*/ 1403016 h 1480553"/>
              <a:gd name="connsiteX1" fmla="*/ 0 w 1929104"/>
              <a:gd name="connsiteY1" fmla="*/ 1380957 h 1480553"/>
              <a:gd name="connsiteX2" fmla="*/ 1260486 w 1929104"/>
              <a:gd name="connsiteY2" fmla="*/ 0 h 1480553"/>
              <a:gd name="connsiteX0" fmla="*/ 0 w 578653"/>
              <a:gd name="connsiteY0" fmla="*/ 1403016 h 1403016"/>
              <a:gd name="connsiteX1" fmla="*/ 578653 w 578653"/>
              <a:gd name="connsiteY1" fmla="*/ 0 h 1403016"/>
              <a:gd name="connsiteX0" fmla="*/ 0 w 578653"/>
              <a:gd name="connsiteY0" fmla="*/ 1403016 h 1403016"/>
              <a:gd name="connsiteX1" fmla="*/ 578653 w 578653"/>
              <a:gd name="connsiteY1" fmla="*/ 0 h 1403016"/>
              <a:gd name="connsiteX0" fmla="*/ 0 w 881713"/>
              <a:gd name="connsiteY0" fmla="*/ 1403016 h 1403016"/>
              <a:gd name="connsiteX1" fmla="*/ 578653 w 881713"/>
              <a:gd name="connsiteY1" fmla="*/ 0 h 1403016"/>
              <a:gd name="connsiteX0" fmla="*/ 0 w 1291651"/>
              <a:gd name="connsiteY0" fmla="*/ 1403016 h 1403016"/>
              <a:gd name="connsiteX1" fmla="*/ 1291651 w 1291651"/>
              <a:gd name="connsiteY1" fmla="*/ 0 h 1403016"/>
            </a:gdLst>
            <a:ahLst/>
            <a:cxnLst>
              <a:cxn ang="0">
                <a:pos x="connsiteX0" y="connsiteY0"/>
              </a:cxn>
              <a:cxn ang="0">
                <a:pos x="connsiteX1" y="connsiteY1"/>
              </a:cxn>
            </a:cxnLst>
            <a:rect l="l" t="t" r="r" b="b"/>
            <a:pathLst>
              <a:path w="1291651" h="1403016">
                <a:moveTo>
                  <a:pt x="0" y="1403016"/>
                </a:moveTo>
                <a:cubicBezTo>
                  <a:pt x="881713" y="1367144"/>
                  <a:pt x="1098767" y="467672"/>
                  <a:pt x="1291651" y="0"/>
                </a:cubicBezTo>
              </a:path>
            </a:pathLst>
          </a:custGeom>
          <a:ln w="3175">
            <a:solidFill>
              <a:schemeClr val="accent6">
                <a:lumMod val="75000"/>
              </a:schemeClr>
            </a:solidFill>
            <a:prstDash val="dash"/>
            <a:headEnd type="arrow"/>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84" name="Freeform 183"/>
          <p:cNvSpPr/>
          <p:nvPr/>
        </p:nvSpPr>
        <p:spPr>
          <a:xfrm>
            <a:off x="1308100" y="3025775"/>
            <a:ext cx="3317875" cy="641350"/>
          </a:xfrm>
          <a:custGeom>
            <a:avLst/>
            <a:gdLst>
              <a:gd name="connsiteX0" fmla="*/ 0 w 3665621"/>
              <a:gd name="connsiteY0" fmla="*/ 0 h 792079"/>
              <a:gd name="connsiteX1" fmla="*/ 3068053 w 3665621"/>
              <a:gd name="connsiteY1" fmla="*/ 733926 h 792079"/>
              <a:gd name="connsiteX2" fmla="*/ 3585410 w 3665621"/>
              <a:gd name="connsiteY2" fmla="*/ 348916 h 792079"/>
              <a:gd name="connsiteX0" fmla="*/ 0 w 3625515"/>
              <a:gd name="connsiteY0" fmla="*/ 0 h 1273342"/>
              <a:gd name="connsiteX1" fmla="*/ 842211 w 3625515"/>
              <a:gd name="connsiteY1" fmla="*/ 1215189 h 1273342"/>
              <a:gd name="connsiteX2" fmla="*/ 3585410 w 3625515"/>
              <a:gd name="connsiteY2" fmla="*/ 348916 h 1273342"/>
              <a:gd name="connsiteX0" fmla="*/ 0 w 3096125"/>
              <a:gd name="connsiteY0" fmla="*/ 0 h 1339515"/>
              <a:gd name="connsiteX1" fmla="*/ 842211 w 3096125"/>
              <a:gd name="connsiteY1" fmla="*/ 1215189 h 1339515"/>
              <a:gd name="connsiteX2" fmla="*/ 3056020 w 3096125"/>
              <a:gd name="connsiteY2" fmla="*/ 745958 h 1339515"/>
              <a:gd name="connsiteX0" fmla="*/ 0 w 3096125"/>
              <a:gd name="connsiteY0" fmla="*/ 608598 h 1948113"/>
              <a:gd name="connsiteX1" fmla="*/ 842211 w 3096125"/>
              <a:gd name="connsiteY1" fmla="*/ 1823787 h 1948113"/>
              <a:gd name="connsiteX2" fmla="*/ 3056020 w 3096125"/>
              <a:gd name="connsiteY2" fmla="*/ 1354556 h 1948113"/>
              <a:gd name="connsiteX0" fmla="*/ 0 w 3096125"/>
              <a:gd name="connsiteY0" fmla="*/ 701842 h 1447800"/>
              <a:gd name="connsiteX1" fmla="*/ 1082843 w 3096125"/>
              <a:gd name="connsiteY1" fmla="*/ 124326 h 1447800"/>
              <a:gd name="connsiteX2" fmla="*/ 3056020 w 3096125"/>
              <a:gd name="connsiteY2" fmla="*/ 1447800 h 1447800"/>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082843 w 3096125"/>
              <a:gd name="connsiteY1" fmla="*/ 211556 h 1354556"/>
              <a:gd name="connsiteX2" fmla="*/ 3056020 w 3096125"/>
              <a:gd name="connsiteY2" fmla="*/ 1354556 h 1354556"/>
              <a:gd name="connsiteX0" fmla="*/ 0 w 3096125"/>
              <a:gd name="connsiteY0" fmla="*/ 789072 h 1354556"/>
              <a:gd name="connsiteX1" fmla="*/ 1588169 w 3096125"/>
              <a:gd name="connsiteY1" fmla="*/ 151398 h 1354556"/>
              <a:gd name="connsiteX2" fmla="*/ 3056020 w 3096125"/>
              <a:gd name="connsiteY2" fmla="*/ 1354556 h 1354556"/>
              <a:gd name="connsiteX0" fmla="*/ 0 w 3096125"/>
              <a:gd name="connsiteY0" fmla="*/ 789072 h 1354556"/>
              <a:gd name="connsiteX1" fmla="*/ 1588169 w 3096125"/>
              <a:gd name="connsiteY1" fmla="*/ 151398 h 1354556"/>
              <a:gd name="connsiteX2" fmla="*/ 3056020 w 3096125"/>
              <a:gd name="connsiteY2" fmla="*/ 1354556 h 1354556"/>
              <a:gd name="connsiteX0" fmla="*/ 0 w 3096125"/>
              <a:gd name="connsiteY0" fmla="*/ 1037138 h 1602622"/>
              <a:gd name="connsiteX1" fmla="*/ 1588169 w 3096125"/>
              <a:gd name="connsiteY1" fmla="*/ 399464 h 1602622"/>
              <a:gd name="connsiteX2" fmla="*/ 3056020 w 3096125"/>
              <a:gd name="connsiteY2" fmla="*/ 1602622 h 1602622"/>
              <a:gd name="connsiteX0" fmla="*/ 0 w 3096125"/>
              <a:gd name="connsiteY0" fmla="*/ 789072 h 1354556"/>
              <a:gd name="connsiteX1" fmla="*/ 1588169 w 3096125"/>
              <a:gd name="connsiteY1" fmla="*/ 151398 h 1354556"/>
              <a:gd name="connsiteX2" fmla="*/ 3056020 w 3096125"/>
              <a:gd name="connsiteY2" fmla="*/ 1354556 h 1354556"/>
              <a:gd name="connsiteX0" fmla="*/ 0 w 3056020"/>
              <a:gd name="connsiteY0" fmla="*/ 0 h 565484"/>
              <a:gd name="connsiteX1" fmla="*/ 3056020 w 3056020"/>
              <a:gd name="connsiteY1" fmla="*/ 565484 h 565484"/>
              <a:gd name="connsiteX0" fmla="*/ 0 w 3056020"/>
              <a:gd name="connsiteY0" fmla="*/ 0 h 565484"/>
              <a:gd name="connsiteX1" fmla="*/ 3056020 w 3056020"/>
              <a:gd name="connsiteY1" fmla="*/ 565484 h 565484"/>
              <a:gd name="connsiteX0" fmla="*/ 0 w 3056020"/>
              <a:gd name="connsiteY0" fmla="*/ 1483894 h 2049378"/>
              <a:gd name="connsiteX1" fmla="*/ 3056020 w 3056020"/>
              <a:gd name="connsiteY1" fmla="*/ 2049378 h 2049378"/>
              <a:gd name="connsiteX0" fmla="*/ 0 w 3072063"/>
              <a:gd name="connsiteY0" fmla="*/ 1483894 h 2049378"/>
              <a:gd name="connsiteX1" fmla="*/ 3056020 w 3072063"/>
              <a:gd name="connsiteY1" fmla="*/ 2049378 h 2049378"/>
              <a:gd name="connsiteX0" fmla="*/ 0 w 2395319"/>
              <a:gd name="connsiteY0" fmla="*/ 1483894 h 1483894"/>
              <a:gd name="connsiteX1" fmla="*/ 2379276 w 2395319"/>
              <a:gd name="connsiteY1" fmla="*/ 665078 h 1483894"/>
              <a:gd name="connsiteX0" fmla="*/ 0 w 3047894"/>
              <a:gd name="connsiteY0" fmla="*/ 1483894 h 2145631"/>
              <a:gd name="connsiteX1" fmla="*/ 2379276 w 3047894"/>
              <a:gd name="connsiteY1" fmla="*/ 665078 h 2145631"/>
              <a:gd name="connsiteX0" fmla="*/ 0 w 2008608"/>
              <a:gd name="connsiteY0" fmla="*/ 1483894 h 1561431"/>
              <a:gd name="connsiteX1" fmla="*/ 1339990 w 2008608"/>
              <a:gd name="connsiteY1" fmla="*/ 80878 h 1561431"/>
              <a:gd name="connsiteX0" fmla="*/ 0 w 1295398"/>
              <a:gd name="connsiteY0" fmla="*/ 1483894 h 1561431"/>
              <a:gd name="connsiteX1" fmla="*/ 578653 w 1295398"/>
              <a:gd name="connsiteY1" fmla="*/ 80878 h 1561431"/>
              <a:gd name="connsiteX0" fmla="*/ 0 w 1500839"/>
              <a:gd name="connsiteY0" fmla="*/ 1403016 h 1480553"/>
              <a:gd name="connsiteX1" fmla="*/ 578653 w 1500839"/>
              <a:gd name="connsiteY1" fmla="*/ 0 h 1480553"/>
              <a:gd name="connsiteX0" fmla="*/ 681833 w 1929104"/>
              <a:gd name="connsiteY0" fmla="*/ 1403016 h 1480553"/>
              <a:gd name="connsiteX1" fmla="*/ 0 w 1929104"/>
              <a:gd name="connsiteY1" fmla="*/ 1380957 h 1480553"/>
              <a:gd name="connsiteX2" fmla="*/ 1260486 w 1929104"/>
              <a:gd name="connsiteY2" fmla="*/ 0 h 1480553"/>
              <a:gd name="connsiteX0" fmla="*/ 0 w 578653"/>
              <a:gd name="connsiteY0" fmla="*/ 1403016 h 1403016"/>
              <a:gd name="connsiteX1" fmla="*/ 578653 w 578653"/>
              <a:gd name="connsiteY1" fmla="*/ 0 h 1403016"/>
              <a:gd name="connsiteX0" fmla="*/ 0 w 578653"/>
              <a:gd name="connsiteY0" fmla="*/ 1403016 h 1403016"/>
              <a:gd name="connsiteX1" fmla="*/ 578653 w 578653"/>
              <a:gd name="connsiteY1" fmla="*/ 0 h 1403016"/>
              <a:gd name="connsiteX0" fmla="*/ 0 w 881713"/>
              <a:gd name="connsiteY0" fmla="*/ 1403016 h 1403016"/>
              <a:gd name="connsiteX1" fmla="*/ 578653 w 881713"/>
              <a:gd name="connsiteY1" fmla="*/ 0 h 1403016"/>
              <a:gd name="connsiteX0" fmla="*/ 0 w 1291651"/>
              <a:gd name="connsiteY0" fmla="*/ 1403016 h 1403016"/>
              <a:gd name="connsiteX1" fmla="*/ 1291651 w 1291651"/>
              <a:gd name="connsiteY1" fmla="*/ 0 h 1403016"/>
              <a:gd name="connsiteX0" fmla="*/ 1648610 w 2940261"/>
              <a:gd name="connsiteY0" fmla="*/ 1403016 h 1403016"/>
              <a:gd name="connsiteX1" fmla="*/ 0 w 2940261"/>
              <a:gd name="connsiteY1" fmla="*/ 72857 h 1403016"/>
              <a:gd name="connsiteX2" fmla="*/ 2940261 w 2940261"/>
              <a:gd name="connsiteY2" fmla="*/ 0 h 1403016"/>
              <a:gd name="connsiteX0" fmla="*/ 0 w 2940261"/>
              <a:gd name="connsiteY0" fmla="*/ 72857 h 467672"/>
              <a:gd name="connsiteX1" fmla="*/ 2940261 w 2940261"/>
              <a:gd name="connsiteY1" fmla="*/ 0 h 467672"/>
              <a:gd name="connsiteX0" fmla="*/ 0 w 2940261"/>
              <a:gd name="connsiteY0" fmla="*/ 72857 h 72857"/>
              <a:gd name="connsiteX1" fmla="*/ 2940261 w 2940261"/>
              <a:gd name="connsiteY1" fmla="*/ 0 h 72857"/>
              <a:gd name="connsiteX0" fmla="*/ 0 w 2940261"/>
              <a:gd name="connsiteY0" fmla="*/ 72857 h 72857"/>
              <a:gd name="connsiteX1" fmla="*/ 2940261 w 2940261"/>
              <a:gd name="connsiteY1" fmla="*/ 0 h 72857"/>
              <a:gd name="connsiteX0" fmla="*/ 0 w 2940261"/>
              <a:gd name="connsiteY0" fmla="*/ 72857 h 518471"/>
              <a:gd name="connsiteX1" fmla="*/ 2940261 w 2940261"/>
              <a:gd name="connsiteY1" fmla="*/ 0 h 518471"/>
              <a:gd name="connsiteX0" fmla="*/ 0 w 2916092"/>
              <a:gd name="connsiteY0" fmla="*/ 149057 h 594671"/>
              <a:gd name="connsiteX1" fmla="*/ 2916092 w 2916092"/>
              <a:gd name="connsiteY1" fmla="*/ 0 h 594671"/>
              <a:gd name="connsiteX0" fmla="*/ 0 w 2916092"/>
              <a:gd name="connsiteY0" fmla="*/ 405286 h 405286"/>
              <a:gd name="connsiteX1" fmla="*/ 2916092 w 2916092"/>
              <a:gd name="connsiteY1" fmla="*/ 256229 h 405286"/>
              <a:gd name="connsiteX0" fmla="*/ 0 w 2916092"/>
              <a:gd name="connsiteY0" fmla="*/ 595786 h 595786"/>
              <a:gd name="connsiteX1" fmla="*/ 60424 w 2916092"/>
              <a:gd name="connsiteY1" fmla="*/ 405287 h 595786"/>
              <a:gd name="connsiteX2" fmla="*/ 2916092 w 2916092"/>
              <a:gd name="connsiteY2" fmla="*/ 446729 h 595786"/>
              <a:gd name="connsiteX0" fmla="*/ 0 w 2916092"/>
              <a:gd name="connsiteY0" fmla="*/ 595786 h 686915"/>
              <a:gd name="connsiteX1" fmla="*/ 60424 w 2916092"/>
              <a:gd name="connsiteY1" fmla="*/ 405287 h 686915"/>
              <a:gd name="connsiteX2" fmla="*/ 2916092 w 2916092"/>
              <a:gd name="connsiteY2" fmla="*/ 446729 h 686915"/>
              <a:gd name="connsiteX0" fmla="*/ 0 w 2916092"/>
              <a:gd name="connsiteY0" fmla="*/ 519586 h 610715"/>
              <a:gd name="connsiteX1" fmla="*/ 519644 w 2916092"/>
              <a:gd name="connsiteY1" fmla="*/ 405287 h 610715"/>
              <a:gd name="connsiteX2" fmla="*/ 2916092 w 2916092"/>
              <a:gd name="connsiteY2" fmla="*/ 370529 h 610715"/>
              <a:gd name="connsiteX0" fmla="*/ 0 w 2916092"/>
              <a:gd name="connsiteY0" fmla="*/ 149057 h 149057"/>
              <a:gd name="connsiteX1" fmla="*/ 2916092 w 2916092"/>
              <a:gd name="connsiteY1" fmla="*/ 0 h 149057"/>
              <a:gd name="connsiteX0" fmla="*/ 0 w 2916092"/>
              <a:gd name="connsiteY0" fmla="*/ 149057 h 467671"/>
              <a:gd name="connsiteX1" fmla="*/ 2916092 w 2916092"/>
              <a:gd name="connsiteY1" fmla="*/ 0 h 467671"/>
              <a:gd name="connsiteX0" fmla="*/ 0 w 2916092"/>
              <a:gd name="connsiteY0" fmla="*/ 416871 h 735485"/>
              <a:gd name="connsiteX1" fmla="*/ 2916092 w 2916092"/>
              <a:gd name="connsiteY1" fmla="*/ 267814 h 735485"/>
              <a:gd name="connsiteX0" fmla="*/ 241694 w 3157786"/>
              <a:gd name="connsiteY0" fmla="*/ 416871 h 1218085"/>
              <a:gd name="connsiteX1" fmla="*/ 0 w 3157786"/>
              <a:gd name="connsiteY1" fmla="*/ 899472 h 1218085"/>
              <a:gd name="connsiteX2" fmla="*/ 3157786 w 3157786"/>
              <a:gd name="connsiteY2" fmla="*/ 267814 h 1218085"/>
              <a:gd name="connsiteX0" fmla="*/ 0 w 2916092"/>
              <a:gd name="connsiteY0" fmla="*/ 416871 h 1052985"/>
              <a:gd name="connsiteX1" fmla="*/ 471304 w 2916092"/>
              <a:gd name="connsiteY1" fmla="*/ 734372 h 1052985"/>
              <a:gd name="connsiteX2" fmla="*/ 2916092 w 2916092"/>
              <a:gd name="connsiteY2" fmla="*/ 267814 h 1052985"/>
              <a:gd name="connsiteX0" fmla="*/ 0 w 3157786"/>
              <a:gd name="connsiteY0" fmla="*/ 810571 h 1052985"/>
              <a:gd name="connsiteX1" fmla="*/ 712998 w 3157786"/>
              <a:gd name="connsiteY1" fmla="*/ 734372 h 1052985"/>
              <a:gd name="connsiteX2" fmla="*/ 3157786 w 3157786"/>
              <a:gd name="connsiteY2" fmla="*/ 267814 h 1052985"/>
              <a:gd name="connsiteX0" fmla="*/ 0 w 3157786"/>
              <a:gd name="connsiteY0" fmla="*/ 810571 h 1218085"/>
              <a:gd name="connsiteX1" fmla="*/ 700913 w 3157786"/>
              <a:gd name="connsiteY1" fmla="*/ 899472 h 1218085"/>
              <a:gd name="connsiteX2" fmla="*/ 3157786 w 3157786"/>
              <a:gd name="connsiteY2" fmla="*/ 267814 h 1218085"/>
              <a:gd name="connsiteX0" fmla="*/ 0 w 3157786"/>
              <a:gd name="connsiteY0" fmla="*/ 810571 h 899472"/>
              <a:gd name="connsiteX1" fmla="*/ 700913 w 3157786"/>
              <a:gd name="connsiteY1" fmla="*/ 899472 h 899472"/>
              <a:gd name="connsiteX2" fmla="*/ 3157786 w 3157786"/>
              <a:gd name="connsiteY2" fmla="*/ 267814 h 899472"/>
              <a:gd name="connsiteX0" fmla="*/ 0 w 3157786"/>
              <a:gd name="connsiteY0" fmla="*/ 810571 h 899472"/>
              <a:gd name="connsiteX1" fmla="*/ 700913 w 3157786"/>
              <a:gd name="connsiteY1" fmla="*/ 899472 h 899472"/>
              <a:gd name="connsiteX2" fmla="*/ 3157786 w 3157786"/>
              <a:gd name="connsiteY2" fmla="*/ 267814 h 899472"/>
              <a:gd name="connsiteX0" fmla="*/ 0 w 3157786"/>
              <a:gd name="connsiteY0" fmla="*/ 542757 h 542757"/>
              <a:gd name="connsiteX1" fmla="*/ 3157786 w 3157786"/>
              <a:gd name="connsiteY1" fmla="*/ 0 h 542757"/>
              <a:gd name="connsiteX0" fmla="*/ 0 w 3157786"/>
              <a:gd name="connsiteY0" fmla="*/ 542757 h 542757"/>
              <a:gd name="connsiteX1" fmla="*/ 3157786 w 3157786"/>
              <a:gd name="connsiteY1" fmla="*/ 0 h 542757"/>
              <a:gd name="connsiteX0" fmla="*/ 0 w 3157786"/>
              <a:gd name="connsiteY0" fmla="*/ 542757 h 720559"/>
              <a:gd name="connsiteX1" fmla="*/ 809676 w 3157786"/>
              <a:gd name="connsiteY1" fmla="*/ 720559 h 720559"/>
              <a:gd name="connsiteX2" fmla="*/ 3157786 w 3157786"/>
              <a:gd name="connsiteY2" fmla="*/ 0 h 720559"/>
              <a:gd name="connsiteX0" fmla="*/ 0 w 3157786"/>
              <a:gd name="connsiteY0" fmla="*/ 542757 h 542757"/>
              <a:gd name="connsiteX1" fmla="*/ 3157786 w 3157786"/>
              <a:gd name="connsiteY1" fmla="*/ 0 h 542757"/>
              <a:gd name="connsiteX0" fmla="*/ 0 w 3157786"/>
              <a:gd name="connsiteY0" fmla="*/ 542757 h 542757"/>
              <a:gd name="connsiteX1" fmla="*/ 3157786 w 3157786"/>
              <a:gd name="connsiteY1" fmla="*/ 0 h 542757"/>
              <a:gd name="connsiteX0" fmla="*/ 0 w 3157786"/>
              <a:gd name="connsiteY0" fmla="*/ 542757 h 641238"/>
              <a:gd name="connsiteX1" fmla="*/ 3157786 w 3157786"/>
              <a:gd name="connsiteY1" fmla="*/ 0 h 641238"/>
            </a:gdLst>
            <a:ahLst/>
            <a:cxnLst>
              <a:cxn ang="0">
                <a:pos x="connsiteX0" y="connsiteY0"/>
              </a:cxn>
              <a:cxn ang="0">
                <a:pos x="connsiteX1" y="connsiteY1"/>
              </a:cxn>
            </a:cxnLst>
            <a:rect l="l" t="t" r="r" b="b"/>
            <a:pathLst>
              <a:path w="3157786" h="641238">
                <a:moveTo>
                  <a:pt x="0" y="542757"/>
                </a:moveTo>
                <a:cubicBezTo>
                  <a:pt x="1270120" y="641238"/>
                  <a:pt x="945059" y="41219"/>
                  <a:pt x="3157786" y="0"/>
                </a:cubicBezTo>
              </a:path>
            </a:pathLst>
          </a:custGeom>
          <a:ln w="3175">
            <a:solidFill>
              <a:schemeClr val="bg1"/>
            </a:solidFill>
            <a:prstDash val="dash"/>
            <a:headEnd type="arrow"/>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85" name="TextBox 184"/>
          <p:cNvSpPr txBox="1"/>
          <p:nvPr/>
        </p:nvSpPr>
        <p:spPr>
          <a:xfrm>
            <a:off x="4843463" y="2801938"/>
            <a:ext cx="423514" cy="276999"/>
          </a:xfrm>
          <a:prstGeom prst="rect">
            <a:avLst/>
          </a:prstGeom>
          <a:noFill/>
        </p:spPr>
        <p:txBody>
          <a:bodyPr wrap="none">
            <a:spAutoFit/>
          </a:bodyPr>
          <a:lstStyle/>
          <a:p>
            <a:pPr fontAlgn="auto">
              <a:spcBef>
                <a:spcPts val="0"/>
              </a:spcBef>
              <a:spcAft>
                <a:spcPts val="0"/>
              </a:spcAft>
              <a:defRPr/>
            </a:pPr>
            <a:r>
              <a:rPr lang="en-US" sz="1200" dirty="0">
                <a:solidFill>
                  <a:schemeClr val="bg1"/>
                </a:solidFill>
                <a:latin typeface="Symbol" pitchFamily="18" charset="2"/>
                <a:cs typeface="+mn-cs"/>
              </a:rPr>
              <a:t>D</a:t>
            </a:r>
            <a:r>
              <a:rPr lang="en-US" sz="1200" dirty="0">
                <a:solidFill>
                  <a:schemeClr val="bg1"/>
                </a:solidFill>
                <a:latin typeface="+mn-lt"/>
                <a:cs typeface="+mn-cs"/>
              </a:rPr>
              <a:t>p</a:t>
            </a:r>
            <a:r>
              <a:rPr lang="en-US" sz="1200" baseline="-25000" dirty="0">
                <a:solidFill>
                  <a:schemeClr val="bg1"/>
                </a:solidFill>
                <a:latin typeface="+mn-lt"/>
                <a:cs typeface="+mn-cs"/>
              </a:rPr>
              <a:t>2</a:t>
            </a:r>
          </a:p>
        </p:txBody>
      </p:sp>
      <p:sp>
        <p:nvSpPr>
          <p:cNvPr id="186" name="TextBox 185"/>
          <p:cNvSpPr txBox="1">
            <a:spLocks noChangeArrowheads="1"/>
          </p:cNvSpPr>
          <p:nvPr/>
        </p:nvSpPr>
        <p:spPr bwMode="auto">
          <a:xfrm>
            <a:off x="3405188" y="3252788"/>
            <a:ext cx="1533525" cy="2493962"/>
          </a:xfrm>
          <a:prstGeom prst="rect">
            <a:avLst/>
          </a:prstGeom>
          <a:solidFill>
            <a:schemeClr val="tx1"/>
          </a:solidFill>
          <a:ln w="9525">
            <a:noFill/>
            <a:miter lim="800000"/>
            <a:headEnd/>
            <a:tailEnd/>
          </a:ln>
        </p:spPr>
        <p:txBody>
          <a:bodyPr>
            <a:spAutoFit/>
          </a:bodyPr>
          <a:lstStyle/>
          <a:p>
            <a:r>
              <a:rPr lang="en-US" sz="1200" dirty="0">
                <a:solidFill>
                  <a:srgbClr val="007635"/>
                </a:solidFill>
                <a:latin typeface="Calibri" pitchFamily="34" charset="0"/>
              </a:rPr>
              <a:t>In the ground, the sample was subjected to geostatic stresses.</a:t>
            </a:r>
          </a:p>
          <a:p>
            <a:endParaRPr lang="en-US" sz="1200" dirty="0">
              <a:solidFill>
                <a:srgbClr val="007635"/>
              </a:solidFill>
              <a:latin typeface="Calibri" pitchFamily="34" charset="0"/>
            </a:endParaRPr>
          </a:p>
          <a:p>
            <a:r>
              <a:rPr lang="en-US" sz="1200" dirty="0">
                <a:solidFill>
                  <a:srgbClr val="007635"/>
                </a:solidFill>
                <a:latin typeface="Calibri" pitchFamily="34" charset="0"/>
              </a:rPr>
              <a:t>In the lab and before the consolidation test  the stresses on the sample = 0. </a:t>
            </a:r>
          </a:p>
          <a:p>
            <a:endParaRPr lang="en-US" sz="1200" dirty="0">
              <a:solidFill>
                <a:srgbClr val="007635"/>
              </a:solidFill>
              <a:latin typeface="Calibri" pitchFamily="34" charset="0"/>
            </a:endParaRPr>
          </a:p>
          <a:p>
            <a:r>
              <a:rPr lang="en-US" sz="1200" dirty="0">
                <a:solidFill>
                  <a:srgbClr val="007635"/>
                </a:solidFill>
                <a:latin typeface="Calibri" pitchFamily="34" charset="0"/>
              </a:rPr>
              <a:t>During testing, the geostatic stress is gradually recovered</a:t>
            </a:r>
          </a:p>
        </p:txBody>
      </p:sp>
      <p:cxnSp>
        <p:nvCxnSpPr>
          <p:cNvPr id="115" name="Straight Arrow Connector 114"/>
          <p:cNvCxnSpPr/>
          <p:nvPr/>
        </p:nvCxnSpPr>
        <p:spPr>
          <a:xfrm rot="10800000" flipV="1">
            <a:off x="4559300" y="3365500"/>
            <a:ext cx="1028700" cy="152400"/>
          </a:xfrm>
          <a:prstGeom prst="straightConnector1">
            <a:avLst/>
          </a:prstGeom>
          <a:ln w="31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26" name="TextBox 115"/>
          <p:cNvSpPr txBox="1">
            <a:spLocks noChangeArrowheads="1"/>
          </p:cNvSpPr>
          <p:nvPr/>
        </p:nvSpPr>
        <p:spPr bwMode="auto">
          <a:xfrm>
            <a:off x="7569200" y="3543300"/>
            <a:ext cx="1036638" cy="923925"/>
          </a:xfrm>
          <a:prstGeom prst="rect">
            <a:avLst/>
          </a:prstGeom>
          <a:solidFill>
            <a:srgbClr val="FFFF00"/>
          </a:solidFill>
          <a:ln w="3175">
            <a:solidFill>
              <a:schemeClr val="tx1"/>
            </a:solidFill>
            <a:miter lim="800000"/>
            <a:headEnd/>
            <a:tailEnd/>
          </a:ln>
        </p:spPr>
        <p:txBody>
          <a:bodyPr>
            <a:spAutoFit/>
          </a:bodyPr>
          <a:lstStyle/>
          <a:p>
            <a:r>
              <a:rPr lang="en-US" dirty="0">
                <a:solidFill>
                  <a:schemeClr val="bg1"/>
                </a:solidFill>
                <a:latin typeface="Calibri" pitchFamily="34" charset="0"/>
              </a:rPr>
              <a:t>C</a:t>
            </a:r>
            <a:r>
              <a:rPr lang="en-US" baseline="-25000" dirty="0">
                <a:solidFill>
                  <a:schemeClr val="bg1"/>
                </a:solidFill>
                <a:latin typeface="Calibri" pitchFamily="34" charset="0"/>
              </a:rPr>
              <a:t>c</a:t>
            </a:r>
            <a:r>
              <a:rPr lang="en-US" dirty="0">
                <a:solidFill>
                  <a:schemeClr val="bg1"/>
                </a:solidFill>
                <a:latin typeface="Calibri" pitchFamily="34" charset="0"/>
              </a:rPr>
              <a:t> = 0.72</a:t>
            </a:r>
          </a:p>
          <a:p>
            <a:endParaRPr lang="en-US" dirty="0">
              <a:solidFill>
                <a:schemeClr val="bg1"/>
              </a:solidFill>
              <a:latin typeface="Calibri" pitchFamily="34" charset="0"/>
            </a:endParaRPr>
          </a:p>
          <a:p>
            <a:r>
              <a:rPr lang="en-US" dirty="0">
                <a:solidFill>
                  <a:schemeClr val="bg1"/>
                </a:solidFill>
                <a:latin typeface="Calibri" pitchFamily="34" charset="0"/>
              </a:rPr>
              <a:t>C</a:t>
            </a:r>
            <a:r>
              <a:rPr lang="en-US" baseline="-25000" dirty="0">
                <a:solidFill>
                  <a:schemeClr val="bg1"/>
                </a:solidFill>
                <a:latin typeface="Calibri" pitchFamily="34" charset="0"/>
              </a:rPr>
              <a:t>s</a:t>
            </a:r>
            <a:r>
              <a:rPr lang="en-US" dirty="0">
                <a:solidFill>
                  <a:schemeClr val="bg1"/>
                </a:solidFill>
                <a:latin typeface="Calibri" pitchFamily="34" charset="0"/>
              </a:rPr>
              <a:t> = 0.1</a:t>
            </a:r>
          </a:p>
        </p:txBody>
      </p:sp>
      <p:sp>
        <p:nvSpPr>
          <p:cNvPr id="2127" name="TextBox 115"/>
          <p:cNvSpPr txBox="1">
            <a:spLocks noChangeArrowheads="1"/>
          </p:cNvSpPr>
          <p:nvPr/>
        </p:nvSpPr>
        <p:spPr bwMode="auto">
          <a:xfrm>
            <a:off x="7715250" y="0"/>
            <a:ext cx="1069524" cy="230832"/>
          </a:xfrm>
          <a:prstGeom prst="rect">
            <a:avLst/>
          </a:prstGeom>
          <a:noFill/>
          <a:ln w="9525">
            <a:solidFill>
              <a:schemeClr val="accent1"/>
            </a:solidFill>
            <a:miter lim="800000"/>
            <a:headEnd/>
            <a:tailEnd/>
          </a:ln>
        </p:spPr>
        <p:txBody>
          <a:bodyPr wrap="none">
            <a:spAutoFit/>
          </a:bodyPr>
          <a:lstStyle/>
          <a:p>
            <a:r>
              <a:rPr lang="en-US" sz="900" dirty="0">
                <a:solidFill>
                  <a:schemeClr val="bg1"/>
                </a:solidFill>
              </a:rPr>
              <a:t>Dr. Kamal </a:t>
            </a:r>
            <a:r>
              <a:rPr lang="en-US" sz="900" dirty="0" smtClean="0">
                <a:solidFill>
                  <a:schemeClr val="bg1"/>
                </a:solidFill>
              </a:rPr>
              <a:t>Tawfiq</a:t>
            </a:r>
            <a:endParaRPr lang="en-US" sz="900" dirty="0">
              <a:solidFill>
                <a:schemeClr val="bg1"/>
              </a:solidFill>
            </a:endParaRPr>
          </a:p>
        </p:txBody>
      </p:sp>
      <p:sp>
        <p:nvSpPr>
          <p:cNvPr id="116" name="Slide Number Placeholder 115"/>
          <p:cNvSpPr>
            <a:spLocks noGrp="1"/>
          </p:cNvSpPr>
          <p:nvPr>
            <p:ph type="sldNum" sz="quarter" idx="12"/>
          </p:nvPr>
        </p:nvSpPr>
        <p:spPr/>
        <p:txBody>
          <a:bodyPr/>
          <a:lstStyle/>
          <a:p>
            <a:pPr>
              <a:defRPr/>
            </a:pPr>
            <a:fld id="{32E309BD-7918-46B7-9B4C-18692777D094}" type="slidenum">
              <a:rPr lang="en-US" smtClean="0"/>
              <a:pPr>
                <a:defRPr/>
              </a:pPr>
              <a:t>8</a:t>
            </a:fld>
            <a:endParaRPr lang="en-US" dirty="0"/>
          </a:p>
        </p:txBody>
      </p:sp>
      <p:sp>
        <p:nvSpPr>
          <p:cNvPr id="118" name="Footer Placeholder 117"/>
          <p:cNvSpPr>
            <a:spLocks noGrp="1"/>
          </p:cNvSpPr>
          <p:nvPr>
            <p:ph type="ftr" sz="quarter" idx="11"/>
          </p:nvPr>
        </p:nvSpPr>
        <p:spPr/>
        <p:txBody>
          <a:bodyPr/>
          <a:lstStyle/>
          <a:p>
            <a:pPr>
              <a:defRPr/>
            </a:pPr>
            <a:r>
              <a:rPr lang="en-US" dirty="0" smtClean="0"/>
              <a:t>Dr. Kamal Tawfiq</a:t>
            </a:r>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4300"/>
                                  </p:stCondLst>
                                  <p:childTnLst>
                                    <p:animMotion origin="layout" path="M -0.00035 0.00208 C -0.00087 0.00208 -0.03577 0.00185 -0.05347 -0.00556 C -0.07118 -0.01297 -0.10365 -0.03635 -0.1066 -0.04236 C -0.10834 -0.04352 -0.07743 -0.04098 -0.07118 -0.04098 C -0.06493 -0.04098 -0.03108 -0.0375 -0.00452 -0.00556 C 0.02205 0.02639 0.06059 0.10416 0.14392 0.28125 " pathEditMode="relative" rAng="0" ptsTypes="satsss">
                                      <p:cBhvr>
                                        <p:cTn id="6" dur="15000" fill="hold"/>
                                        <p:tgtEl>
                                          <p:spTgt spid="181"/>
                                        </p:tgtEl>
                                        <p:attrNameLst>
                                          <p:attrName>ppt_x</p:attrName>
                                          <p:attrName>ppt_y</p:attrName>
                                        </p:attrNameLst>
                                      </p:cBhvr>
                                      <p:rCtr x="1800" y="11700"/>
                                    </p:animMotion>
                                  </p:childTnLst>
                                  <p:subTnLst>
                                    <p:set>
                                      <p:cBhvr override="childStyle">
                                        <p:cTn dur="1" fill="hold" display="0" masterRel="sameClick" afterEffect="1">
                                          <p:stCondLst>
                                            <p:cond evt="end" delay="0">
                                              <p:tn val="5"/>
                                            </p:cond>
                                          </p:stCondLst>
                                        </p:cTn>
                                        <p:tgtEl>
                                          <p:spTgt spid="181"/>
                                        </p:tgtEl>
                                        <p:attrNameLst>
                                          <p:attrName>style.visibility</p:attrName>
                                        </p:attrNameLst>
                                      </p:cBhvr>
                                      <p:to>
                                        <p:strVal val="hidden"/>
                                      </p:to>
                                    </p:set>
                                  </p:subTnLst>
                                </p:cTn>
                              </p:par>
                              <p:par>
                                <p:cTn id="7" presetID="12" presetClass="entr" presetSubtype="4" fill="hold" grpId="0" nodeType="withEffect">
                                  <p:stCondLst>
                                    <p:cond delay="100"/>
                                  </p:stCondLst>
                                  <p:childTnLst>
                                    <p:set>
                                      <p:cBhvr>
                                        <p:cTn id="8" dur="1" fill="hold">
                                          <p:stCondLst>
                                            <p:cond delay="0"/>
                                          </p:stCondLst>
                                        </p:cTn>
                                        <p:tgtEl>
                                          <p:spTgt spid="186">
                                            <p:txEl>
                                              <p:charRg st="4294967295" end="4294967295"/>
                                            </p:txEl>
                                          </p:spTgt>
                                        </p:tgtEl>
                                        <p:attrNameLst>
                                          <p:attrName>style.visibility</p:attrName>
                                        </p:attrNameLst>
                                      </p:cBhvr>
                                      <p:to>
                                        <p:strVal val="visible"/>
                                      </p:to>
                                    </p:set>
                                    <p:animEffect transition="in" filter="slide(fromBottom)">
                                      <p:cBhvr>
                                        <p:cTn id="9" dur="3200"/>
                                        <p:tgtEl>
                                          <p:spTgt spid="186">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53" name="Picture 9"/>
          <p:cNvPicPr>
            <a:picLocks noChangeAspect="1" noChangeArrowheads="1"/>
          </p:cNvPicPr>
          <p:nvPr/>
        </p:nvPicPr>
        <p:blipFill>
          <a:blip r:embed="rId3" cstate="print"/>
          <a:srcRect/>
          <a:stretch>
            <a:fillRect/>
          </a:stretch>
        </p:blipFill>
        <p:spPr bwMode="auto">
          <a:xfrm>
            <a:off x="5032688" y="1231427"/>
            <a:ext cx="1574174" cy="2589215"/>
          </a:xfrm>
          <a:prstGeom prst="rect">
            <a:avLst/>
          </a:prstGeom>
          <a:noFill/>
          <a:ln w="9525">
            <a:noFill/>
            <a:miter lim="800000"/>
            <a:headEnd/>
            <a:tailEnd/>
          </a:ln>
        </p:spPr>
      </p:pic>
      <p:pic>
        <p:nvPicPr>
          <p:cNvPr id="23449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385864">
            <a:off x="3467039" y="1264399"/>
            <a:ext cx="18097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7740" y="103030"/>
            <a:ext cx="5468164" cy="369332"/>
          </a:xfrm>
          <a:prstGeom prst="rect">
            <a:avLst/>
          </a:prstGeom>
          <a:solidFill>
            <a:srgbClr val="FFFF00"/>
          </a:solidFill>
        </p:spPr>
        <p:txBody>
          <a:bodyPr wrap="none" rtlCol="0">
            <a:spAutoFit/>
          </a:bodyPr>
          <a:lstStyle/>
          <a:p>
            <a:r>
              <a:rPr lang="en-US" dirty="0" smtClean="0">
                <a:solidFill>
                  <a:schemeClr val="bg1"/>
                </a:solidFill>
              </a:rPr>
              <a:t>Normally Consolidated and Overconsolidated  Clay</a:t>
            </a:r>
            <a:endParaRPr lang="en-US" dirty="0">
              <a:solidFill>
                <a:schemeClr val="bg1"/>
              </a:solidFill>
            </a:endParaRPr>
          </a:p>
        </p:txBody>
      </p:sp>
      <p:pic>
        <p:nvPicPr>
          <p:cNvPr id="287750" name="Picture 6"/>
          <p:cNvPicPr>
            <a:picLocks noChangeAspect="1" noChangeArrowheads="1"/>
          </p:cNvPicPr>
          <p:nvPr/>
        </p:nvPicPr>
        <p:blipFill>
          <a:blip r:embed="rId6" cstate="print">
            <a:lum bright="30000"/>
          </a:blip>
          <a:srcRect/>
          <a:stretch>
            <a:fillRect/>
          </a:stretch>
        </p:blipFill>
        <p:spPr bwMode="auto">
          <a:xfrm>
            <a:off x="701631" y="5137602"/>
            <a:ext cx="1989451" cy="1675327"/>
          </a:xfrm>
          <a:prstGeom prst="rect">
            <a:avLst/>
          </a:prstGeom>
          <a:noFill/>
          <a:ln w="9525">
            <a:noFill/>
            <a:miter lim="800000"/>
            <a:headEnd/>
            <a:tailEnd/>
          </a:ln>
        </p:spPr>
      </p:pic>
      <p:sp>
        <p:nvSpPr>
          <p:cNvPr id="101" name="Freeform 100"/>
          <p:cNvSpPr/>
          <p:nvPr/>
        </p:nvSpPr>
        <p:spPr>
          <a:xfrm>
            <a:off x="695459" y="5512162"/>
            <a:ext cx="2009104" cy="422862"/>
          </a:xfrm>
          <a:custGeom>
            <a:avLst/>
            <a:gdLst>
              <a:gd name="connsiteX0" fmla="*/ 0 w 5460642"/>
              <a:gd name="connsiteY0" fmla="*/ 1171977 h 1171977"/>
              <a:gd name="connsiteX1" fmla="*/ 25757 w 5460642"/>
              <a:gd name="connsiteY1" fmla="*/ 1133341 h 1171977"/>
              <a:gd name="connsiteX2" fmla="*/ 38636 w 5460642"/>
              <a:gd name="connsiteY2" fmla="*/ 1094704 h 1171977"/>
              <a:gd name="connsiteX3" fmla="*/ 77273 w 5460642"/>
              <a:gd name="connsiteY3" fmla="*/ 1056068 h 1171977"/>
              <a:gd name="connsiteX4" fmla="*/ 218941 w 5460642"/>
              <a:gd name="connsiteY4" fmla="*/ 1017431 h 1171977"/>
              <a:gd name="connsiteX5" fmla="*/ 270456 w 5460642"/>
              <a:gd name="connsiteY5" fmla="*/ 940158 h 1171977"/>
              <a:gd name="connsiteX6" fmla="*/ 334850 w 5460642"/>
              <a:gd name="connsiteY6" fmla="*/ 862884 h 1171977"/>
              <a:gd name="connsiteX7" fmla="*/ 476518 w 5460642"/>
              <a:gd name="connsiteY7" fmla="*/ 850006 h 1171977"/>
              <a:gd name="connsiteX8" fmla="*/ 592428 w 5460642"/>
              <a:gd name="connsiteY8" fmla="*/ 811369 h 1171977"/>
              <a:gd name="connsiteX9" fmla="*/ 631065 w 5460642"/>
              <a:gd name="connsiteY9" fmla="*/ 798490 h 1171977"/>
              <a:gd name="connsiteX10" fmla="*/ 708338 w 5460642"/>
              <a:gd name="connsiteY10" fmla="*/ 746975 h 1171977"/>
              <a:gd name="connsiteX11" fmla="*/ 746974 w 5460642"/>
              <a:gd name="connsiteY11" fmla="*/ 734096 h 1171977"/>
              <a:gd name="connsiteX12" fmla="*/ 1171977 w 5460642"/>
              <a:gd name="connsiteY12" fmla="*/ 721217 h 1171977"/>
              <a:gd name="connsiteX13" fmla="*/ 1287887 w 5460642"/>
              <a:gd name="connsiteY13" fmla="*/ 656822 h 1171977"/>
              <a:gd name="connsiteX14" fmla="*/ 1326524 w 5460642"/>
              <a:gd name="connsiteY14" fmla="*/ 643944 h 1171977"/>
              <a:gd name="connsiteX15" fmla="*/ 1416676 w 5460642"/>
              <a:gd name="connsiteY15" fmla="*/ 605307 h 1171977"/>
              <a:gd name="connsiteX16" fmla="*/ 1493949 w 5460642"/>
              <a:gd name="connsiteY16" fmla="*/ 553791 h 1171977"/>
              <a:gd name="connsiteX17" fmla="*/ 1571222 w 5460642"/>
              <a:gd name="connsiteY17" fmla="*/ 528034 h 1171977"/>
              <a:gd name="connsiteX18" fmla="*/ 1609859 w 5460642"/>
              <a:gd name="connsiteY18" fmla="*/ 515155 h 1171977"/>
              <a:gd name="connsiteX19" fmla="*/ 1700011 w 5460642"/>
              <a:gd name="connsiteY19" fmla="*/ 502276 h 1171977"/>
              <a:gd name="connsiteX20" fmla="*/ 1777284 w 5460642"/>
              <a:gd name="connsiteY20" fmla="*/ 437882 h 1171977"/>
              <a:gd name="connsiteX21" fmla="*/ 1828800 w 5460642"/>
              <a:gd name="connsiteY21" fmla="*/ 425003 h 1171977"/>
              <a:gd name="connsiteX22" fmla="*/ 2125014 w 5460642"/>
              <a:gd name="connsiteY22" fmla="*/ 412124 h 1171977"/>
              <a:gd name="connsiteX23" fmla="*/ 2292439 w 5460642"/>
              <a:gd name="connsiteY23" fmla="*/ 386366 h 1171977"/>
              <a:gd name="connsiteX24" fmla="*/ 2331076 w 5460642"/>
              <a:gd name="connsiteY24" fmla="*/ 373487 h 1171977"/>
              <a:gd name="connsiteX25" fmla="*/ 2408349 w 5460642"/>
              <a:gd name="connsiteY25" fmla="*/ 334851 h 1171977"/>
              <a:gd name="connsiteX26" fmla="*/ 2524259 w 5460642"/>
              <a:gd name="connsiteY26" fmla="*/ 270456 h 1171977"/>
              <a:gd name="connsiteX27" fmla="*/ 2859110 w 5460642"/>
              <a:gd name="connsiteY27" fmla="*/ 257577 h 1171977"/>
              <a:gd name="connsiteX28" fmla="*/ 2897746 w 5460642"/>
              <a:gd name="connsiteY28" fmla="*/ 231820 h 1171977"/>
              <a:gd name="connsiteX29" fmla="*/ 2975019 w 5460642"/>
              <a:gd name="connsiteY29" fmla="*/ 206062 h 1171977"/>
              <a:gd name="connsiteX30" fmla="*/ 3013656 w 5460642"/>
              <a:gd name="connsiteY30" fmla="*/ 180304 h 1171977"/>
              <a:gd name="connsiteX31" fmla="*/ 3052293 w 5460642"/>
              <a:gd name="connsiteY31" fmla="*/ 167425 h 1171977"/>
              <a:gd name="connsiteX32" fmla="*/ 3129566 w 5460642"/>
              <a:gd name="connsiteY32" fmla="*/ 115910 h 1171977"/>
              <a:gd name="connsiteX33" fmla="*/ 3902298 w 5460642"/>
              <a:gd name="connsiteY33" fmla="*/ 103031 h 1171977"/>
              <a:gd name="connsiteX34" fmla="*/ 3979572 w 5460642"/>
              <a:gd name="connsiteY34" fmla="*/ 64394 h 1171977"/>
              <a:gd name="connsiteX35" fmla="*/ 4056845 w 5460642"/>
              <a:gd name="connsiteY35" fmla="*/ 25758 h 1171977"/>
              <a:gd name="connsiteX36" fmla="*/ 4172755 w 5460642"/>
              <a:gd name="connsiteY36" fmla="*/ 12879 h 1171977"/>
              <a:gd name="connsiteX37" fmla="*/ 4211391 w 5460642"/>
              <a:gd name="connsiteY37" fmla="*/ 0 h 1171977"/>
              <a:gd name="connsiteX38" fmla="*/ 4378817 w 5460642"/>
              <a:gd name="connsiteY38" fmla="*/ 12879 h 1171977"/>
              <a:gd name="connsiteX39" fmla="*/ 4481848 w 5460642"/>
              <a:gd name="connsiteY39" fmla="*/ 64394 h 1171977"/>
              <a:gd name="connsiteX40" fmla="*/ 4559121 w 5460642"/>
              <a:gd name="connsiteY40" fmla="*/ 90152 h 1171977"/>
              <a:gd name="connsiteX41" fmla="*/ 4597757 w 5460642"/>
              <a:gd name="connsiteY41" fmla="*/ 103031 h 1171977"/>
              <a:gd name="connsiteX42" fmla="*/ 4675031 w 5460642"/>
              <a:gd name="connsiteY42" fmla="*/ 154546 h 1171977"/>
              <a:gd name="connsiteX43" fmla="*/ 4713667 w 5460642"/>
              <a:gd name="connsiteY43" fmla="*/ 206062 h 1171977"/>
              <a:gd name="connsiteX44" fmla="*/ 4790941 w 5460642"/>
              <a:gd name="connsiteY44" fmla="*/ 231820 h 1171977"/>
              <a:gd name="connsiteX45" fmla="*/ 4829577 w 5460642"/>
              <a:gd name="connsiteY45" fmla="*/ 257577 h 1171977"/>
              <a:gd name="connsiteX46" fmla="*/ 4906850 w 5460642"/>
              <a:gd name="connsiteY46" fmla="*/ 283335 h 1171977"/>
              <a:gd name="connsiteX47" fmla="*/ 4958366 w 5460642"/>
              <a:gd name="connsiteY47" fmla="*/ 309093 h 1171977"/>
              <a:gd name="connsiteX48" fmla="*/ 5022760 w 5460642"/>
              <a:gd name="connsiteY48" fmla="*/ 321972 h 1171977"/>
              <a:gd name="connsiteX49" fmla="*/ 5100034 w 5460642"/>
              <a:gd name="connsiteY49" fmla="*/ 347729 h 1171977"/>
              <a:gd name="connsiteX50" fmla="*/ 5125791 w 5460642"/>
              <a:gd name="connsiteY50" fmla="*/ 450760 h 1171977"/>
              <a:gd name="connsiteX51" fmla="*/ 5164428 w 5460642"/>
              <a:gd name="connsiteY51" fmla="*/ 489397 h 1171977"/>
              <a:gd name="connsiteX52" fmla="*/ 5177307 w 5460642"/>
              <a:gd name="connsiteY52" fmla="*/ 528034 h 1171977"/>
              <a:gd name="connsiteX53" fmla="*/ 5254580 w 5460642"/>
              <a:gd name="connsiteY53" fmla="*/ 553791 h 1171977"/>
              <a:gd name="connsiteX54" fmla="*/ 5293217 w 5460642"/>
              <a:gd name="connsiteY54" fmla="*/ 566670 h 1171977"/>
              <a:gd name="connsiteX55" fmla="*/ 5331853 w 5460642"/>
              <a:gd name="connsiteY55" fmla="*/ 579549 h 1171977"/>
              <a:gd name="connsiteX56" fmla="*/ 5409126 w 5460642"/>
              <a:gd name="connsiteY56" fmla="*/ 631065 h 1171977"/>
              <a:gd name="connsiteX57" fmla="*/ 5460642 w 5460642"/>
              <a:gd name="connsiteY57" fmla="*/ 695459 h 117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460642" h="1171977">
                <a:moveTo>
                  <a:pt x="0" y="1171977"/>
                </a:moveTo>
                <a:cubicBezTo>
                  <a:pt x="8586" y="1159098"/>
                  <a:pt x="18835" y="1147185"/>
                  <a:pt x="25757" y="1133341"/>
                </a:cubicBezTo>
                <a:cubicBezTo>
                  <a:pt x="31828" y="1121199"/>
                  <a:pt x="31106" y="1106000"/>
                  <a:pt x="38636" y="1094704"/>
                </a:cubicBezTo>
                <a:cubicBezTo>
                  <a:pt x="48739" y="1079550"/>
                  <a:pt x="61352" y="1064913"/>
                  <a:pt x="77273" y="1056068"/>
                </a:cubicBezTo>
                <a:cubicBezTo>
                  <a:pt x="114039" y="1035642"/>
                  <a:pt x="177323" y="1025755"/>
                  <a:pt x="218941" y="1017431"/>
                </a:cubicBezTo>
                <a:lnTo>
                  <a:pt x="270456" y="940158"/>
                </a:lnTo>
                <a:cubicBezTo>
                  <a:pt x="281530" y="923547"/>
                  <a:pt x="314435" y="868717"/>
                  <a:pt x="334850" y="862884"/>
                </a:cubicBezTo>
                <a:cubicBezTo>
                  <a:pt x="380443" y="849858"/>
                  <a:pt x="429295" y="854299"/>
                  <a:pt x="476518" y="850006"/>
                </a:cubicBezTo>
                <a:lnTo>
                  <a:pt x="592428" y="811369"/>
                </a:lnTo>
                <a:lnTo>
                  <a:pt x="631065" y="798490"/>
                </a:lnTo>
                <a:lnTo>
                  <a:pt x="708338" y="746975"/>
                </a:lnTo>
                <a:cubicBezTo>
                  <a:pt x="719633" y="739445"/>
                  <a:pt x="733420" y="734849"/>
                  <a:pt x="746974" y="734096"/>
                </a:cubicBezTo>
                <a:cubicBezTo>
                  <a:pt x="888488" y="726234"/>
                  <a:pt x="1030309" y="725510"/>
                  <a:pt x="1171977" y="721217"/>
                </a:cubicBezTo>
                <a:cubicBezTo>
                  <a:pt x="1239982" y="698549"/>
                  <a:pt x="1199318" y="715868"/>
                  <a:pt x="1287887" y="656822"/>
                </a:cubicBezTo>
                <a:cubicBezTo>
                  <a:pt x="1299182" y="649292"/>
                  <a:pt x="1313645" y="648237"/>
                  <a:pt x="1326524" y="643944"/>
                </a:cubicBezTo>
                <a:cubicBezTo>
                  <a:pt x="1467151" y="550190"/>
                  <a:pt x="1250352" y="688470"/>
                  <a:pt x="1416676" y="605307"/>
                </a:cubicBezTo>
                <a:cubicBezTo>
                  <a:pt x="1444365" y="591463"/>
                  <a:pt x="1464581" y="563580"/>
                  <a:pt x="1493949" y="553791"/>
                </a:cubicBezTo>
                <a:lnTo>
                  <a:pt x="1571222" y="528034"/>
                </a:lnTo>
                <a:cubicBezTo>
                  <a:pt x="1584101" y="523741"/>
                  <a:pt x="1596420" y="517075"/>
                  <a:pt x="1609859" y="515155"/>
                </a:cubicBezTo>
                <a:lnTo>
                  <a:pt x="1700011" y="502276"/>
                </a:lnTo>
                <a:cubicBezTo>
                  <a:pt x="1723219" y="479068"/>
                  <a:pt x="1745906" y="451330"/>
                  <a:pt x="1777284" y="437882"/>
                </a:cubicBezTo>
                <a:cubicBezTo>
                  <a:pt x="1793553" y="430910"/>
                  <a:pt x="1811148" y="426311"/>
                  <a:pt x="1828800" y="425003"/>
                </a:cubicBezTo>
                <a:cubicBezTo>
                  <a:pt x="1927361" y="417702"/>
                  <a:pt x="2026276" y="416417"/>
                  <a:pt x="2125014" y="412124"/>
                </a:cubicBezTo>
                <a:cubicBezTo>
                  <a:pt x="2187576" y="404304"/>
                  <a:pt x="2233438" y="401116"/>
                  <a:pt x="2292439" y="386366"/>
                </a:cubicBezTo>
                <a:cubicBezTo>
                  <a:pt x="2305609" y="383073"/>
                  <a:pt x="2318197" y="377780"/>
                  <a:pt x="2331076" y="373487"/>
                </a:cubicBezTo>
                <a:cubicBezTo>
                  <a:pt x="2502586" y="259144"/>
                  <a:pt x="2248395" y="423714"/>
                  <a:pt x="2408349" y="334851"/>
                </a:cubicBezTo>
                <a:cubicBezTo>
                  <a:pt x="2432891" y="321217"/>
                  <a:pt x="2484332" y="273210"/>
                  <a:pt x="2524259" y="270456"/>
                </a:cubicBezTo>
                <a:cubicBezTo>
                  <a:pt x="2635694" y="262771"/>
                  <a:pt x="2747493" y="261870"/>
                  <a:pt x="2859110" y="257577"/>
                </a:cubicBezTo>
                <a:cubicBezTo>
                  <a:pt x="2871989" y="248991"/>
                  <a:pt x="2883602" y="238106"/>
                  <a:pt x="2897746" y="231820"/>
                </a:cubicBezTo>
                <a:cubicBezTo>
                  <a:pt x="2922557" y="220793"/>
                  <a:pt x="2952428" y="221123"/>
                  <a:pt x="2975019" y="206062"/>
                </a:cubicBezTo>
                <a:cubicBezTo>
                  <a:pt x="2987898" y="197476"/>
                  <a:pt x="2999811" y="187226"/>
                  <a:pt x="3013656" y="180304"/>
                </a:cubicBezTo>
                <a:cubicBezTo>
                  <a:pt x="3025798" y="174233"/>
                  <a:pt x="3040426" y="174018"/>
                  <a:pt x="3052293" y="167425"/>
                </a:cubicBezTo>
                <a:cubicBezTo>
                  <a:pt x="3079354" y="152391"/>
                  <a:pt x="3098613" y="116426"/>
                  <a:pt x="3129566" y="115910"/>
                </a:cubicBezTo>
                <a:lnTo>
                  <a:pt x="3902298" y="103031"/>
                </a:lnTo>
                <a:cubicBezTo>
                  <a:pt x="4013022" y="29215"/>
                  <a:pt x="3872934" y="117713"/>
                  <a:pt x="3979572" y="64394"/>
                </a:cubicBezTo>
                <a:cubicBezTo>
                  <a:pt x="4024073" y="42144"/>
                  <a:pt x="4008288" y="33851"/>
                  <a:pt x="4056845" y="25758"/>
                </a:cubicBezTo>
                <a:cubicBezTo>
                  <a:pt x="4095191" y="19367"/>
                  <a:pt x="4134118" y="17172"/>
                  <a:pt x="4172755" y="12879"/>
                </a:cubicBezTo>
                <a:cubicBezTo>
                  <a:pt x="4185634" y="8586"/>
                  <a:pt x="4197816" y="0"/>
                  <a:pt x="4211391" y="0"/>
                </a:cubicBezTo>
                <a:cubicBezTo>
                  <a:pt x="4267365" y="0"/>
                  <a:pt x="4323276" y="5936"/>
                  <a:pt x="4378817" y="12879"/>
                </a:cubicBezTo>
                <a:cubicBezTo>
                  <a:pt x="4419960" y="18022"/>
                  <a:pt x="4444978" y="47635"/>
                  <a:pt x="4481848" y="64394"/>
                </a:cubicBezTo>
                <a:cubicBezTo>
                  <a:pt x="4506565" y="75629"/>
                  <a:pt x="4533363" y="81566"/>
                  <a:pt x="4559121" y="90152"/>
                </a:cubicBezTo>
                <a:cubicBezTo>
                  <a:pt x="4572000" y="94445"/>
                  <a:pt x="4586462" y="95501"/>
                  <a:pt x="4597757" y="103031"/>
                </a:cubicBezTo>
                <a:lnTo>
                  <a:pt x="4675031" y="154546"/>
                </a:lnTo>
                <a:cubicBezTo>
                  <a:pt x="4687910" y="171718"/>
                  <a:pt x="4695807" y="194155"/>
                  <a:pt x="4713667" y="206062"/>
                </a:cubicBezTo>
                <a:cubicBezTo>
                  <a:pt x="4736258" y="221123"/>
                  <a:pt x="4765183" y="223234"/>
                  <a:pt x="4790941" y="231820"/>
                </a:cubicBezTo>
                <a:cubicBezTo>
                  <a:pt x="4805625" y="236715"/>
                  <a:pt x="4815433" y="251291"/>
                  <a:pt x="4829577" y="257577"/>
                </a:cubicBezTo>
                <a:cubicBezTo>
                  <a:pt x="4854388" y="268604"/>
                  <a:pt x="4881092" y="274749"/>
                  <a:pt x="4906850" y="283335"/>
                </a:cubicBezTo>
                <a:cubicBezTo>
                  <a:pt x="4925064" y="289406"/>
                  <a:pt x="4940152" y="303022"/>
                  <a:pt x="4958366" y="309093"/>
                </a:cubicBezTo>
                <a:cubicBezTo>
                  <a:pt x="4979132" y="316015"/>
                  <a:pt x="5001642" y="316213"/>
                  <a:pt x="5022760" y="321972"/>
                </a:cubicBezTo>
                <a:cubicBezTo>
                  <a:pt x="5048955" y="329116"/>
                  <a:pt x="5100034" y="347729"/>
                  <a:pt x="5100034" y="347729"/>
                </a:cubicBezTo>
                <a:cubicBezTo>
                  <a:pt x="5101892" y="357021"/>
                  <a:pt x="5114475" y="433786"/>
                  <a:pt x="5125791" y="450760"/>
                </a:cubicBezTo>
                <a:cubicBezTo>
                  <a:pt x="5135894" y="465915"/>
                  <a:pt x="5151549" y="476518"/>
                  <a:pt x="5164428" y="489397"/>
                </a:cubicBezTo>
                <a:cubicBezTo>
                  <a:pt x="5168721" y="502276"/>
                  <a:pt x="5166260" y="520143"/>
                  <a:pt x="5177307" y="528034"/>
                </a:cubicBezTo>
                <a:cubicBezTo>
                  <a:pt x="5199401" y="543815"/>
                  <a:pt x="5228822" y="545205"/>
                  <a:pt x="5254580" y="553791"/>
                </a:cubicBezTo>
                <a:lnTo>
                  <a:pt x="5293217" y="566670"/>
                </a:lnTo>
                <a:cubicBezTo>
                  <a:pt x="5306096" y="570963"/>
                  <a:pt x="5320558" y="572019"/>
                  <a:pt x="5331853" y="579549"/>
                </a:cubicBezTo>
                <a:lnTo>
                  <a:pt x="5409126" y="631065"/>
                </a:lnTo>
                <a:cubicBezTo>
                  <a:pt x="5441620" y="679804"/>
                  <a:pt x="5423939" y="658756"/>
                  <a:pt x="5460642" y="695459"/>
                </a:cubicBezTo>
              </a:path>
            </a:pathLst>
          </a:custGeom>
          <a:ln w="3175">
            <a:solidFill>
              <a:schemeClr val="bg1"/>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 name="Rectangle 101"/>
          <p:cNvSpPr/>
          <p:nvPr/>
        </p:nvSpPr>
        <p:spPr>
          <a:xfrm>
            <a:off x="640452" y="4764046"/>
            <a:ext cx="2125903" cy="307777"/>
          </a:xfrm>
          <a:prstGeom prst="rect">
            <a:avLst/>
          </a:prstGeom>
        </p:spPr>
        <p:txBody>
          <a:bodyPr wrap="none">
            <a:spAutoFit/>
          </a:bodyPr>
          <a:lstStyle/>
          <a:p>
            <a:r>
              <a:rPr lang="en-US" sz="1400" dirty="0" smtClean="0">
                <a:solidFill>
                  <a:schemeClr val="bg1"/>
                </a:solidFill>
              </a:rPr>
              <a:t>Glacial covered Chicago</a:t>
            </a:r>
            <a:endParaRPr lang="en-US" sz="1400" dirty="0">
              <a:solidFill>
                <a:schemeClr val="bg1"/>
              </a:solidFill>
            </a:endParaRPr>
          </a:p>
        </p:txBody>
      </p:sp>
      <p:cxnSp>
        <p:nvCxnSpPr>
          <p:cNvPr id="104" name="Straight Arrow Connector 103"/>
          <p:cNvCxnSpPr>
            <a:endCxn id="101" idx="37"/>
          </p:cNvCxnSpPr>
          <p:nvPr/>
        </p:nvCxnSpPr>
        <p:spPr>
          <a:xfrm rot="16200000" flipH="1">
            <a:off x="1966033" y="5233261"/>
            <a:ext cx="489397" cy="684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7274" y="4720119"/>
            <a:ext cx="646331" cy="369332"/>
          </a:xfrm>
          <a:prstGeom prst="rect">
            <a:avLst/>
          </a:prstGeom>
          <a:noFill/>
        </p:spPr>
        <p:txBody>
          <a:bodyPr wrap="none" rtlCol="0">
            <a:spAutoFit/>
          </a:bodyPr>
          <a:lstStyle/>
          <a:p>
            <a:r>
              <a:rPr lang="en-US" i="1" dirty="0" smtClean="0">
                <a:solidFill>
                  <a:schemeClr val="tx1">
                    <a:lumMod val="85000"/>
                  </a:schemeClr>
                </a:solidFill>
              </a:rPr>
              <a:t>Past</a:t>
            </a:r>
            <a:endParaRPr lang="en-US" i="1" dirty="0">
              <a:solidFill>
                <a:schemeClr val="tx1">
                  <a:lumMod val="85000"/>
                </a:schemeClr>
              </a:solidFill>
            </a:endParaRPr>
          </a:p>
        </p:txBody>
      </p:sp>
      <p:sp>
        <p:nvSpPr>
          <p:cNvPr id="70" name="Rectangle 69"/>
          <p:cNvSpPr/>
          <p:nvPr/>
        </p:nvSpPr>
        <p:spPr>
          <a:xfrm>
            <a:off x="160986" y="561739"/>
            <a:ext cx="3316310" cy="3970318"/>
          </a:xfrm>
          <a:prstGeom prst="rect">
            <a:avLst/>
          </a:prstGeom>
        </p:spPr>
        <p:txBody>
          <a:bodyPr wrap="square">
            <a:spAutoFit/>
          </a:bodyPr>
          <a:lstStyle/>
          <a:p>
            <a:pPr marL="166688" indent="-166688">
              <a:buBlip>
                <a:blip r:embed="rId7"/>
              </a:buBlip>
            </a:pPr>
            <a:r>
              <a:rPr lang="en-US" sz="1400" dirty="0" smtClean="0">
                <a:solidFill>
                  <a:schemeClr val="bg1"/>
                </a:solidFill>
              </a:rPr>
              <a:t>When clay particles are deposited by deposition agents like water, wind, ice or gravity, layers after layers are deposited with time which induces effective stresses in the clay layer below.  The clay layer in this case is called “</a:t>
            </a:r>
            <a:r>
              <a:rPr lang="en-US" sz="1400" u="sng" dirty="0" smtClean="0">
                <a:solidFill>
                  <a:schemeClr val="bg1"/>
                </a:solidFill>
              </a:rPr>
              <a:t>Normally Consolidated Clay</a:t>
            </a:r>
            <a:r>
              <a:rPr lang="en-US" sz="1400" dirty="0" smtClean="0">
                <a:solidFill>
                  <a:schemeClr val="bg1"/>
                </a:solidFill>
              </a:rPr>
              <a:t>.” </a:t>
            </a:r>
          </a:p>
          <a:p>
            <a:pPr marL="166688" indent="-166688">
              <a:buBlip>
                <a:blip r:embed="rId7"/>
              </a:buBlip>
            </a:pPr>
            <a:endParaRPr lang="en-US" sz="1400" dirty="0" smtClean="0">
              <a:solidFill>
                <a:schemeClr val="bg1"/>
              </a:solidFill>
            </a:endParaRPr>
          </a:p>
          <a:p>
            <a:pPr marL="166688" indent="-166688">
              <a:buBlip>
                <a:blip r:embed="rId7"/>
              </a:buBlip>
            </a:pPr>
            <a:r>
              <a:rPr lang="en-US" sz="1400" dirty="0" smtClean="0">
                <a:solidFill>
                  <a:srgbClr val="0562AF"/>
                </a:solidFill>
              </a:rPr>
              <a:t>If the to soil layers experienced cycles of erosion and deposition  </a:t>
            </a:r>
          </a:p>
          <a:p>
            <a:pPr marL="166688" indent="-166688"/>
            <a:r>
              <a:rPr lang="en-US" sz="1400" dirty="0" smtClean="0">
                <a:solidFill>
                  <a:srgbClr val="0562AF"/>
                </a:solidFill>
              </a:rPr>
              <a:t>	with time such as case 1, the clay layer will be called “</a:t>
            </a:r>
            <a:r>
              <a:rPr lang="en-US" sz="1400" u="sng" dirty="0" smtClean="0">
                <a:solidFill>
                  <a:srgbClr val="0562AF"/>
                </a:solidFill>
              </a:rPr>
              <a:t>Over</a:t>
            </a:r>
            <a:r>
              <a:rPr lang="en-US" sz="1400" dirty="0" smtClean="0">
                <a:solidFill>
                  <a:srgbClr val="0562AF"/>
                </a:solidFill>
              </a:rPr>
              <a:t> </a:t>
            </a:r>
            <a:r>
              <a:rPr lang="en-US" sz="1400" u="sng" dirty="0" smtClean="0">
                <a:solidFill>
                  <a:srgbClr val="0562AF"/>
                </a:solidFill>
              </a:rPr>
              <a:t>Consolidated Clay</a:t>
            </a:r>
            <a:r>
              <a:rPr lang="en-US" sz="1400" dirty="0" smtClean="0">
                <a:solidFill>
                  <a:srgbClr val="0562AF"/>
                </a:solidFill>
              </a:rPr>
              <a:t>.” </a:t>
            </a:r>
          </a:p>
          <a:p>
            <a:pPr marL="166688" indent="-166688">
              <a:buBlip>
                <a:blip r:embed="rId7"/>
              </a:buBlip>
            </a:pPr>
            <a:endParaRPr lang="en-US" sz="1400" dirty="0" smtClean="0">
              <a:solidFill>
                <a:schemeClr val="bg1"/>
              </a:solidFill>
            </a:endParaRPr>
          </a:p>
          <a:p>
            <a:pPr marL="166688" indent="-166688">
              <a:buBlip>
                <a:blip r:embed="rId7"/>
              </a:buBlip>
            </a:pPr>
            <a:r>
              <a:rPr lang="en-US" sz="1400" dirty="0" smtClean="0">
                <a:solidFill>
                  <a:srgbClr val="007635"/>
                </a:solidFill>
              </a:rPr>
              <a:t>Overconsolidation can also be developed from loading and unloading the clay layer such as </a:t>
            </a:r>
          </a:p>
          <a:p>
            <a:pPr marL="166688" indent="-166688"/>
            <a:r>
              <a:rPr lang="en-US" sz="1400" dirty="0" smtClean="0">
                <a:solidFill>
                  <a:srgbClr val="007635"/>
                </a:solidFill>
              </a:rPr>
              <a:t>	case 2. </a:t>
            </a:r>
            <a:endParaRPr lang="en-US" sz="1400" dirty="0">
              <a:solidFill>
                <a:srgbClr val="007635"/>
              </a:solidFill>
            </a:endParaRPr>
          </a:p>
        </p:txBody>
      </p:sp>
      <p:pic>
        <p:nvPicPr>
          <p:cNvPr id="287749" name="Picture 5"/>
          <p:cNvPicPr>
            <a:picLocks noChangeAspect="1" noChangeArrowheads="1"/>
          </p:cNvPicPr>
          <p:nvPr/>
        </p:nvPicPr>
        <p:blipFill>
          <a:blip r:embed="rId8" cstate="print">
            <a:lum bright="20000"/>
          </a:blip>
          <a:srcRect/>
          <a:stretch>
            <a:fillRect/>
          </a:stretch>
        </p:blipFill>
        <p:spPr bwMode="auto">
          <a:xfrm>
            <a:off x="7410048" y="2060618"/>
            <a:ext cx="1362709" cy="1393401"/>
          </a:xfrm>
          <a:prstGeom prst="rect">
            <a:avLst/>
          </a:prstGeom>
          <a:noFill/>
          <a:ln w="9525">
            <a:noFill/>
            <a:miter lim="800000"/>
            <a:headEnd/>
            <a:tailEnd/>
          </a:ln>
        </p:spPr>
      </p:pic>
      <p:sp>
        <p:nvSpPr>
          <p:cNvPr id="90" name="Freeform 89"/>
          <p:cNvSpPr/>
          <p:nvPr/>
        </p:nvSpPr>
        <p:spPr>
          <a:xfrm>
            <a:off x="3335633" y="1339409"/>
            <a:ext cx="5460642" cy="1171977"/>
          </a:xfrm>
          <a:custGeom>
            <a:avLst/>
            <a:gdLst>
              <a:gd name="connsiteX0" fmla="*/ 0 w 5460642"/>
              <a:gd name="connsiteY0" fmla="*/ 1171977 h 1171977"/>
              <a:gd name="connsiteX1" fmla="*/ 25757 w 5460642"/>
              <a:gd name="connsiteY1" fmla="*/ 1133341 h 1171977"/>
              <a:gd name="connsiteX2" fmla="*/ 38636 w 5460642"/>
              <a:gd name="connsiteY2" fmla="*/ 1094704 h 1171977"/>
              <a:gd name="connsiteX3" fmla="*/ 77273 w 5460642"/>
              <a:gd name="connsiteY3" fmla="*/ 1056068 h 1171977"/>
              <a:gd name="connsiteX4" fmla="*/ 218941 w 5460642"/>
              <a:gd name="connsiteY4" fmla="*/ 1017431 h 1171977"/>
              <a:gd name="connsiteX5" fmla="*/ 270456 w 5460642"/>
              <a:gd name="connsiteY5" fmla="*/ 940158 h 1171977"/>
              <a:gd name="connsiteX6" fmla="*/ 334850 w 5460642"/>
              <a:gd name="connsiteY6" fmla="*/ 862884 h 1171977"/>
              <a:gd name="connsiteX7" fmla="*/ 476518 w 5460642"/>
              <a:gd name="connsiteY7" fmla="*/ 850006 h 1171977"/>
              <a:gd name="connsiteX8" fmla="*/ 592428 w 5460642"/>
              <a:gd name="connsiteY8" fmla="*/ 811369 h 1171977"/>
              <a:gd name="connsiteX9" fmla="*/ 631065 w 5460642"/>
              <a:gd name="connsiteY9" fmla="*/ 798490 h 1171977"/>
              <a:gd name="connsiteX10" fmla="*/ 708338 w 5460642"/>
              <a:gd name="connsiteY10" fmla="*/ 746975 h 1171977"/>
              <a:gd name="connsiteX11" fmla="*/ 746974 w 5460642"/>
              <a:gd name="connsiteY11" fmla="*/ 734096 h 1171977"/>
              <a:gd name="connsiteX12" fmla="*/ 1171977 w 5460642"/>
              <a:gd name="connsiteY12" fmla="*/ 721217 h 1171977"/>
              <a:gd name="connsiteX13" fmla="*/ 1287887 w 5460642"/>
              <a:gd name="connsiteY13" fmla="*/ 656822 h 1171977"/>
              <a:gd name="connsiteX14" fmla="*/ 1326524 w 5460642"/>
              <a:gd name="connsiteY14" fmla="*/ 643944 h 1171977"/>
              <a:gd name="connsiteX15" fmla="*/ 1416676 w 5460642"/>
              <a:gd name="connsiteY15" fmla="*/ 605307 h 1171977"/>
              <a:gd name="connsiteX16" fmla="*/ 1493949 w 5460642"/>
              <a:gd name="connsiteY16" fmla="*/ 553791 h 1171977"/>
              <a:gd name="connsiteX17" fmla="*/ 1571222 w 5460642"/>
              <a:gd name="connsiteY17" fmla="*/ 528034 h 1171977"/>
              <a:gd name="connsiteX18" fmla="*/ 1609859 w 5460642"/>
              <a:gd name="connsiteY18" fmla="*/ 515155 h 1171977"/>
              <a:gd name="connsiteX19" fmla="*/ 1700011 w 5460642"/>
              <a:gd name="connsiteY19" fmla="*/ 502276 h 1171977"/>
              <a:gd name="connsiteX20" fmla="*/ 1777284 w 5460642"/>
              <a:gd name="connsiteY20" fmla="*/ 437882 h 1171977"/>
              <a:gd name="connsiteX21" fmla="*/ 1828800 w 5460642"/>
              <a:gd name="connsiteY21" fmla="*/ 425003 h 1171977"/>
              <a:gd name="connsiteX22" fmla="*/ 2125014 w 5460642"/>
              <a:gd name="connsiteY22" fmla="*/ 412124 h 1171977"/>
              <a:gd name="connsiteX23" fmla="*/ 2292439 w 5460642"/>
              <a:gd name="connsiteY23" fmla="*/ 386366 h 1171977"/>
              <a:gd name="connsiteX24" fmla="*/ 2331076 w 5460642"/>
              <a:gd name="connsiteY24" fmla="*/ 373487 h 1171977"/>
              <a:gd name="connsiteX25" fmla="*/ 2408349 w 5460642"/>
              <a:gd name="connsiteY25" fmla="*/ 334851 h 1171977"/>
              <a:gd name="connsiteX26" fmla="*/ 2524259 w 5460642"/>
              <a:gd name="connsiteY26" fmla="*/ 270456 h 1171977"/>
              <a:gd name="connsiteX27" fmla="*/ 2859110 w 5460642"/>
              <a:gd name="connsiteY27" fmla="*/ 257577 h 1171977"/>
              <a:gd name="connsiteX28" fmla="*/ 2897746 w 5460642"/>
              <a:gd name="connsiteY28" fmla="*/ 231820 h 1171977"/>
              <a:gd name="connsiteX29" fmla="*/ 2975019 w 5460642"/>
              <a:gd name="connsiteY29" fmla="*/ 206062 h 1171977"/>
              <a:gd name="connsiteX30" fmla="*/ 3013656 w 5460642"/>
              <a:gd name="connsiteY30" fmla="*/ 180304 h 1171977"/>
              <a:gd name="connsiteX31" fmla="*/ 3052293 w 5460642"/>
              <a:gd name="connsiteY31" fmla="*/ 167425 h 1171977"/>
              <a:gd name="connsiteX32" fmla="*/ 3129566 w 5460642"/>
              <a:gd name="connsiteY32" fmla="*/ 115910 h 1171977"/>
              <a:gd name="connsiteX33" fmla="*/ 3902298 w 5460642"/>
              <a:gd name="connsiteY33" fmla="*/ 103031 h 1171977"/>
              <a:gd name="connsiteX34" fmla="*/ 3979572 w 5460642"/>
              <a:gd name="connsiteY34" fmla="*/ 64394 h 1171977"/>
              <a:gd name="connsiteX35" fmla="*/ 4056845 w 5460642"/>
              <a:gd name="connsiteY35" fmla="*/ 25758 h 1171977"/>
              <a:gd name="connsiteX36" fmla="*/ 4172755 w 5460642"/>
              <a:gd name="connsiteY36" fmla="*/ 12879 h 1171977"/>
              <a:gd name="connsiteX37" fmla="*/ 4211391 w 5460642"/>
              <a:gd name="connsiteY37" fmla="*/ 0 h 1171977"/>
              <a:gd name="connsiteX38" fmla="*/ 4378817 w 5460642"/>
              <a:gd name="connsiteY38" fmla="*/ 12879 h 1171977"/>
              <a:gd name="connsiteX39" fmla="*/ 4481848 w 5460642"/>
              <a:gd name="connsiteY39" fmla="*/ 64394 h 1171977"/>
              <a:gd name="connsiteX40" fmla="*/ 4559121 w 5460642"/>
              <a:gd name="connsiteY40" fmla="*/ 90152 h 1171977"/>
              <a:gd name="connsiteX41" fmla="*/ 4597757 w 5460642"/>
              <a:gd name="connsiteY41" fmla="*/ 103031 h 1171977"/>
              <a:gd name="connsiteX42" fmla="*/ 4675031 w 5460642"/>
              <a:gd name="connsiteY42" fmla="*/ 154546 h 1171977"/>
              <a:gd name="connsiteX43" fmla="*/ 4713667 w 5460642"/>
              <a:gd name="connsiteY43" fmla="*/ 206062 h 1171977"/>
              <a:gd name="connsiteX44" fmla="*/ 4790941 w 5460642"/>
              <a:gd name="connsiteY44" fmla="*/ 231820 h 1171977"/>
              <a:gd name="connsiteX45" fmla="*/ 4829577 w 5460642"/>
              <a:gd name="connsiteY45" fmla="*/ 257577 h 1171977"/>
              <a:gd name="connsiteX46" fmla="*/ 4906850 w 5460642"/>
              <a:gd name="connsiteY46" fmla="*/ 283335 h 1171977"/>
              <a:gd name="connsiteX47" fmla="*/ 4958366 w 5460642"/>
              <a:gd name="connsiteY47" fmla="*/ 309093 h 1171977"/>
              <a:gd name="connsiteX48" fmla="*/ 5022760 w 5460642"/>
              <a:gd name="connsiteY48" fmla="*/ 321972 h 1171977"/>
              <a:gd name="connsiteX49" fmla="*/ 5100034 w 5460642"/>
              <a:gd name="connsiteY49" fmla="*/ 347729 h 1171977"/>
              <a:gd name="connsiteX50" fmla="*/ 5125791 w 5460642"/>
              <a:gd name="connsiteY50" fmla="*/ 450760 h 1171977"/>
              <a:gd name="connsiteX51" fmla="*/ 5164428 w 5460642"/>
              <a:gd name="connsiteY51" fmla="*/ 489397 h 1171977"/>
              <a:gd name="connsiteX52" fmla="*/ 5177307 w 5460642"/>
              <a:gd name="connsiteY52" fmla="*/ 528034 h 1171977"/>
              <a:gd name="connsiteX53" fmla="*/ 5254580 w 5460642"/>
              <a:gd name="connsiteY53" fmla="*/ 553791 h 1171977"/>
              <a:gd name="connsiteX54" fmla="*/ 5293217 w 5460642"/>
              <a:gd name="connsiteY54" fmla="*/ 566670 h 1171977"/>
              <a:gd name="connsiteX55" fmla="*/ 5331853 w 5460642"/>
              <a:gd name="connsiteY55" fmla="*/ 579549 h 1171977"/>
              <a:gd name="connsiteX56" fmla="*/ 5409126 w 5460642"/>
              <a:gd name="connsiteY56" fmla="*/ 631065 h 1171977"/>
              <a:gd name="connsiteX57" fmla="*/ 5460642 w 5460642"/>
              <a:gd name="connsiteY57" fmla="*/ 695459 h 117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460642" h="1171977">
                <a:moveTo>
                  <a:pt x="0" y="1171977"/>
                </a:moveTo>
                <a:cubicBezTo>
                  <a:pt x="8586" y="1159098"/>
                  <a:pt x="18835" y="1147185"/>
                  <a:pt x="25757" y="1133341"/>
                </a:cubicBezTo>
                <a:cubicBezTo>
                  <a:pt x="31828" y="1121199"/>
                  <a:pt x="31106" y="1106000"/>
                  <a:pt x="38636" y="1094704"/>
                </a:cubicBezTo>
                <a:cubicBezTo>
                  <a:pt x="48739" y="1079550"/>
                  <a:pt x="61352" y="1064913"/>
                  <a:pt x="77273" y="1056068"/>
                </a:cubicBezTo>
                <a:cubicBezTo>
                  <a:pt x="114039" y="1035642"/>
                  <a:pt x="177323" y="1025755"/>
                  <a:pt x="218941" y="1017431"/>
                </a:cubicBezTo>
                <a:lnTo>
                  <a:pt x="270456" y="940158"/>
                </a:lnTo>
                <a:cubicBezTo>
                  <a:pt x="281530" y="923547"/>
                  <a:pt x="314435" y="868717"/>
                  <a:pt x="334850" y="862884"/>
                </a:cubicBezTo>
                <a:cubicBezTo>
                  <a:pt x="380443" y="849858"/>
                  <a:pt x="429295" y="854299"/>
                  <a:pt x="476518" y="850006"/>
                </a:cubicBezTo>
                <a:lnTo>
                  <a:pt x="592428" y="811369"/>
                </a:lnTo>
                <a:lnTo>
                  <a:pt x="631065" y="798490"/>
                </a:lnTo>
                <a:lnTo>
                  <a:pt x="708338" y="746975"/>
                </a:lnTo>
                <a:cubicBezTo>
                  <a:pt x="719633" y="739445"/>
                  <a:pt x="733420" y="734849"/>
                  <a:pt x="746974" y="734096"/>
                </a:cubicBezTo>
                <a:cubicBezTo>
                  <a:pt x="888488" y="726234"/>
                  <a:pt x="1030309" y="725510"/>
                  <a:pt x="1171977" y="721217"/>
                </a:cubicBezTo>
                <a:cubicBezTo>
                  <a:pt x="1239982" y="698549"/>
                  <a:pt x="1199318" y="715868"/>
                  <a:pt x="1287887" y="656822"/>
                </a:cubicBezTo>
                <a:cubicBezTo>
                  <a:pt x="1299182" y="649292"/>
                  <a:pt x="1313645" y="648237"/>
                  <a:pt x="1326524" y="643944"/>
                </a:cubicBezTo>
                <a:cubicBezTo>
                  <a:pt x="1467151" y="550190"/>
                  <a:pt x="1250352" y="688470"/>
                  <a:pt x="1416676" y="605307"/>
                </a:cubicBezTo>
                <a:cubicBezTo>
                  <a:pt x="1444365" y="591463"/>
                  <a:pt x="1464581" y="563580"/>
                  <a:pt x="1493949" y="553791"/>
                </a:cubicBezTo>
                <a:lnTo>
                  <a:pt x="1571222" y="528034"/>
                </a:lnTo>
                <a:cubicBezTo>
                  <a:pt x="1584101" y="523741"/>
                  <a:pt x="1596420" y="517075"/>
                  <a:pt x="1609859" y="515155"/>
                </a:cubicBezTo>
                <a:lnTo>
                  <a:pt x="1700011" y="502276"/>
                </a:lnTo>
                <a:cubicBezTo>
                  <a:pt x="1723219" y="479068"/>
                  <a:pt x="1745906" y="451330"/>
                  <a:pt x="1777284" y="437882"/>
                </a:cubicBezTo>
                <a:cubicBezTo>
                  <a:pt x="1793553" y="430910"/>
                  <a:pt x="1811148" y="426311"/>
                  <a:pt x="1828800" y="425003"/>
                </a:cubicBezTo>
                <a:cubicBezTo>
                  <a:pt x="1927361" y="417702"/>
                  <a:pt x="2026276" y="416417"/>
                  <a:pt x="2125014" y="412124"/>
                </a:cubicBezTo>
                <a:cubicBezTo>
                  <a:pt x="2187576" y="404304"/>
                  <a:pt x="2233438" y="401116"/>
                  <a:pt x="2292439" y="386366"/>
                </a:cubicBezTo>
                <a:cubicBezTo>
                  <a:pt x="2305609" y="383073"/>
                  <a:pt x="2318197" y="377780"/>
                  <a:pt x="2331076" y="373487"/>
                </a:cubicBezTo>
                <a:cubicBezTo>
                  <a:pt x="2502586" y="259144"/>
                  <a:pt x="2248395" y="423714"/>
                  <a:pt x="2408349" y="334851"/>
                </a:cubicBezTo>
                <a:cubicBezTo>
                  <a:pt x="2432891" y="321217"/>
                  <a:pt x="2484332" y="273210"/>
                  <a:pt x="2524259" y="270456"/>
                </a:cubicBezTo>
                <a:cubicBezTo>
                  <a:pt x="2635694" y="262771"/>
                  <a:pt x="2747493" y="261870"/>
                  <a:pt x="2859110" y="257577"/>
                </a:cubicBezTo>
                <a:cubicBezTo>
                  <a:pt x="2871989" y="248991"/>
                  <a:pt x="2883602" y="238106"/>
                  <a:pt x="2897746" y="231820"/>
                </a:cubicBezTo>
                <a:cubicBezTo>
                  <a:pt x="2922557" y="220793"/>
                  <a:pt x="2952428" y="221123"/>
                  <a:pt x="2975019" y="206062"/>
                </a:cubicBezTo>
                <a:cubicBezTo>
                  <a:pt x="2987898" y="197476"/>
                  <a:pt x="2999811" y="187226"/>
                  <a:pt x="3013656" y="180304"/>
                </a:cubicBezTo>
                <a:cubicBezTo>
                  <a:pt x="3025798" y="174233"/>
                  <a:pt x="3040426" y="174018"/>
                  <a:pt x="3052293" y="167425"/>
                </a:cubicBezTo>
                <a:cubicBezTo>
                  <a:pt x="3079354" y="152391"/>
                  <a:pt x="3098613" y="116426"/>
                  <a:pt x="3129566" y="115910"/>
                </a:cubicBezTo>
                <a:lnTo>
                  <a:pt x="3902298" y="103031"/>
                </a:lnTo>
                <a:cubicBezTo>
                  <a:pt x="4013022" y="29215"/>
                  <a:pt x="3872934" y="117713"/>
                  <a:pt x="3979572" y="64394"/>
                </a:cubicBezTo>
                <a:cubicBezTo>
                  <a:pt x="4024073" y="42144"/>
                  <a:pt x="4008288" y="33851"/>
                  <a:pt x="4056845" y="25758"/>
                </a:cubicBezTo>
                <a:cubicBezTo>
                  <a:pt x="4095191" y="19367"/>
                  <a:pt x="4134118" y="17172"/>
                  <a:pt x="4172755" y="12879"/>
                </a:cubicBezTo>
                <a:cubicBezTo>
                  <a:pt x="4185634" y="8586"/>
                  <a:pt x="4197816" y="0"/>
                  <a:pt x="4211391" y="0"/>
                </a:cubicBezTo>
                <a:cubicBezTo>
                  <a:pt x="4267365" y="0"/>
                  <a:pt x="4323276" y="5936"/>
                  <a:pt x="4378817" y="12879"/>
                </a:cubicBezTo>
                <a:cubicBezTo>
                  <a:pt x="4419960" y="18022"/>
                  <a:pt x="4444978" y="47635"/>
                  <a:pt x="4481848" y="64394"/>
                </a:cubicBezTo>
                <a:cubicBezTo>
                  <a:pt x="4506565" y="75629"/>
                  <a:pt x="4533363" y="81566"/>
                  <a:pt x="4559121" y="90152"/>
                </a:cubicBezTo>
                <a:cubicBezTo>
                  <a:pt x="4572000" y="94445"/>
                  <a:pt x="4586462" y="95501"/>
                  <a:pt x="4597757" y="103031"/>
                </a:cubicBezTo>
                <a:lnTo>
                  <a:pt x="4675031" y="154546"/>
                </a:lnTo>
                <a:cubicBezTo>
                  <a:pt x="4687910" y="171718"/>
                  <a:pt x="4695807" y="194155"/>
                  <a:pt x="4713667" y="206062"/>
                </a:cubicBezTo>
                <a:cubicBezTo>
                  <a:pt x="4736258" y="221123"/>
                  <a:pt x="4765183" y="223234"/>
                  <a:pt x="4790941" y="231820"/>
                </a:cubicBezTo>
                <a:cubicBezTo>
                  <a:pt x="4805625" y="236715"/>
                  <a:pt x="4815433" y="251291"/>
                  <a:pt x="4829577" y="257577"/>
                </a:cubicBezTo>
                <a:cubicBezTo>
                  <a:pt x="4854388" y="268604"/>
                  <a:pt x="4881092" y="274749"/>
                  <a:pt x="4906850" y="283335"/>
                </a:cubicBezTo>
                <a:cubicBezTo>
                  <a:pt x="4925064" y="289406"/>
                  <a:pt x="4940152" y="303022"/>
                  <a:pt x="4958366" y="309093"/>
                </a:cubicBezTo>
                <a:cubicBezTo>
                  <a:pt x="4979132" y="316015"/>
                  <a:pt x="5001642" y="316213"/>
                  <a:pt x="5022760" y="321972"/>
                </a:cubicBezTo>
                <a:cubicBezTo>
                  <a:pt x="5048955" y="329116"/>
                  <a:pt x="5100034" y="347729"/>
                  <a:pt x="5100034" y="347729"/>
                </a:cubicBezTo>
                <a:cubicBezTo>
                  <a:pt x="5101892" y="357021"/>
                  <a:pt x="5114475" y="433786"/>
                  <a:pt x="5125791" y="450760"/>
                </a:cubicBezTo>
                <a:cubicBezTo>
                  <a:pt x="5135894" y="465915"/>
                  <a:pt x="5151549" y="476518"/>
                  <a:pt x="5164428" y="489397"/>
                </a:cubicBezTo>
                <a:cubicBezTo>
                  <a:pt x="5168721" y="502276"/>
                  <a:pt x="5166260" y="520143"/>
                  <a:pt x="5177307" y="528034"/>
                </a:cubicBezTo>
                <a:cubicBezTo>
                  <a:pt x="5199401" y="543815"/>
                  <a:pt x="5228822" y="545205"/>
                  <a:pt x="5254580" y="553791"/>
                </a:cubicBezTo>
                <a:lnTo>
                  <a:pt x="5293217" y="566670"/>
                </a:lnTo>
                <a:cubicBezTo>
                  <a:pt x="5306096" y="570963"/>
                  <a:pt x="5320558" y="572019"/>
                  <a:pt x="5331853" y="579549"/>
                </a:cubicBezTo>
                <a:lnTo>
                  <a:pt x="5409126" y="631065"/>
                </a:lnTo>
                <a:cubicBezTo>
                  <a:pt x="5441620" y="679804"/>
                  <a:pt x="5423939" y="658756"/>
                  <a:pt x="5460642" y="695459"/>
                </a:cubicBezTo>
              </a:path>
            </a:pathLst>
          </a:custGeom>
          <a:ln w="3175">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 name="Freeform 80"/>
          <p:cNvSpPr/>
          <p:nvPr/>
        </p:nvSpPr>
        <p:spPr>
          <a:xfrm>
            <a:off x="3087857" y="6027589"/>
            <a:ext cx="6094258" cy="656557"/>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solidFill>
            <a:schemeClr val="accent1">
              <a:lumMod val="60000"/>
              <a:lumOff val="40000"/>
            </a:schemeClr>
          </a:solidFill>
          <a:ln w="1270">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schemeClr val="bg1"/>
              </a:solidFill>
            </a:endParaRPr>
          </a:p>
        </p:txBody>
      </p:sp>
      <p:sp>
        <p:nvSpPr>
          <p:cNvPr id="3" name="Freeform 2"/>
          <p:cNvSpPr/>
          <p:nvPr/>
        </p:nvSpPr>
        <p:spPr>
          <a:xfrm>
            <a:off x="3128640" y="3314008"/>
            <a:ext cx="6094258" cy="1422850"/>
          </a:xfrm>
          <a:custGeom>
            <a:avLst/>
            <a:gdLst>
              <a:gd name="connsiteX0" fmla="*/ 0 w 2860766"/>
              <a:gd name="connsiteY0" fmla="*/ 10346 h 62597"/>
              <a:gd name="connsiteX1" fmla="*/ 339634 w 2860766"/>
              <a:gd name="connsiteY1" fmla="*/ 23408 h 62597"/>
              <a:gd name="connsiteX2" fmla="*/ 627017 w 2860766"/>
              <a:gd name="connsiteY2" fmla="*/ 36471 h 62597"/>
              <a:gd name="connsiteX3" fmla="*/ 1018903 w 2860766"/>
              <a:gd name="connsiteY3" fmla="*/ 23408 h 62597"/>
              <a:gd name="connsiteX4" fmla="*/ 1214846 w 2860766"/>
              <a:gd name="connsiteY4" fmla="*/ 36471 h 62597"/>
              <a:gd name="connsiteX5" fmla="*/ 1489166 w 2860766"/>
              <a:gd name="connsiteY5" fmla="*/ 62597 h 62597"/>
              <a:gd name="connsiteX6" fmla="*/ 2560320 w 2860766"/>
              <a:gd name="connsiteY6" fmla="*/ 49534 h 62597"/>
              <a:gd name="connsiteX7" fmla="*/ 2860766 w 2860766"/>
              <a:gd name="connsiteY7" fmla="*/ 23408 h 6259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0" fmla="*/ 0 w 2708921"/>
              <a:gd name="connsiteY0" fmla="*/ 10346 h 626477"/>
              <a:gd name="connsiteX1" fmla="*/ 339634 w 2708921"/>
              <a:gd name="connsiteY1" fmla="*/ 23408 h 626477"/>
              <a:gd name="connsiteX2" fmla="*/ 627017 w 2708921"/>
              <a:gd name="connsiteY2" fmla="*/ 36471 h 626477"/>
              <a:gd name="connsiteX3" fmla="*/ 1018903 w 2708921"/>
              <a:gd name="connsiteY3" fmla="*/ 23408 h 626477"/>
              <a:gd name="connsiteX4" fmla="*/ 1214846 w 2708921"/>
              <a:gd name="connsiteY4" fmla="*/ 36471 h 626477"/>
              <a:gd name="connsiteX5" fmla="*/ 1489166 w 2708921"/>
              <a:gd name="connsiteY5" fmla="*/ 62597 h 626477"/>
              <a:gd name="connsiteX6" fmla="*/ 2560320 w 2708921"/>
              <a:gd name="connsiteY6" fmla="*/ 49534 h 626477"/>
              <a:gd name="connsiteX7" fmla="*/ 2055223 w 2708921"/>
              <a:gd name="connsiteY7" fmla="*/ 626477 h 626477"/>
              <a:gd name="connsiteX8" fmla="*/ 0 w 2708921"/>
              <a:gd name="connsiteY8" fmla="*/ 10346 h 626477"/>
              <a:gd name="connsiteX0" fmla="*/ 0 w 2893424"/>
              <a:gd name="connsiteY0" fmla="*/ 10346 h 397877"/>
              <a:gd name="connsiteX1" fmla="*/ 339634 w 2893424"/>
              <a:gd name="connsiteY1" fmla="*/ 23408 h 397877"/>
              <a:gd name="connsiteX2" fmla="*/ 627017 w 2893424"/>
              <a:gd name="connsiteY2" fmla="*/ 36471 h 397877"/>
              <a:gd name="connsiteX3" fmla="*/ 1018903 w 2893424"/>
              <a:gd name="connsiteY3" fmla="*/ 23408 h 397877"/>
              <a:gd name="connsiteX4" fmla="*/ 1214846 w 2893424"/>
              <a:gd name="connsiteY4" fmla="*/ 36471 h 397877"/>
              <a:gd name="connsiteX5" fmla="*/ 1489166 w 2893424"/>
              <a:gd name="connsiteY5" fmla="*/ 62597 h 397877"/>
              <a:gd name="connsiteX6" fmla="*/ 2560320 w 2893424"/>
              <a:gd name="connsiteY6" fmla="*/ 49534 h 397877"/>
              <a:gd name="connsiteX7" fmla="*/ 2893424 w 2893424"/>
              <a:gd name="connsiteY7" fmla="*/ 397877 h 397877"/>
              <a:gd name="connsiteX8" fmla="*/ 0 w 2893424"/>
              <a:gd name="connsiteY8" fmla="*/ 10346 h 397877"/>
              <a:gd name="connsiteX0" fmla="*/ 0 w 2895601"/>
              <a:gd name="connsiteY0" fmla="*/ 474077 h 474077"/>
              <a:gd name="connsiteX1" fmla="*/ 341811 w 2895601"/>
              <a:gd name="connsiteY1" fmla="*/ 23408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895601"/>
              <a:gd name="connsiteY0" fmla="*/ 474077 h 474077"/>
              <a:gd name="connsiteX1" fmla="*/ 76201 w 2895601"/>
              <a:gd name="connsiteY1" fmla="*/ 93077 h 474077"/>
              <a:gd name="connsiteX2" fmla="*/ 629194 w 2895601"/>
              <a:gd name="connsiteY2" fmla="*/ 36471 h 474077"/>
              <a:gd name="connsiteX3" fmla="*/ 1021080 w 2895601"/>
              <a:gd name="connsiteY3" fmla="*/ 23408 h 474077"/>
              <a:gd name="connsiteX4" fmla="*/ 1217023 w 2895601"/>
              <a:gd name="connsiteY4" fmla="*/ 36471 h 474077"/>
              <a:gd name="connsiteX5" fmla="*/ 1491343 w 2895601"/>
              <a:gd name="connsiteY5" fmla="*/ 62597 h 474077"/>
              <a:gd name="connsiteX6" fmla="*/ 2562497 w 2895601"/>
              <a:gd name="connsiteY6" fmla="*/ 49534 h 474077"/>
              <a:gd name="connsiteX7" fmla="*/ 2895601 w 2895601"/>
              <a:gd name="connsiteY7" fmla="*/ 397877 h 474077"/>
              <a:gd name="connsiteX8" fmla="*/ 0 w 2895601"/>
              <a:gd name="connsiteY8" fmla="*/ 474077 h 474077"/>
              <a:gd name="connsiteX0" fmla="*/ 0 w 2968002"/>
              <a:gd name="connsiteY0" fmla="*/ 506734 h 506734"/>
              <a:gd name="connsiteX1" fmla="*/ 76201 w 2968002"/>
              <a:gd name="connsiteY1" fmla="*/ 1257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491343 w 2968002"/>
              <a:gd name="connsiteY5" fmla="*/ 95254 h 506734"/>
              <a:gd name="connsiteX6" fmla="*/ 2819401 w 2968002"/>
              <a:gd name="connsiteY6" fmla="*/ 49534 h 506734"/>
              <a:gd name="connsiteX7" fmla="*/ 2895601 w 2968002"/>
              <a:gd name="connsiteY7" fmla="*/ 430534 h 506734"/>
              <a:gd name="connsiteX8" fmla="*/ 0 w 2968002"/>
              <a:gd name="connsiteY8" fmla="*/ 506734 h 506734"/>
              <a:gd name="connsiteX0" fmla="*/ 0 w 2968002"/>
              <a:gd name="connsiteY0" fmla="*/ 506734 h 506734"/>
              <a:gd name="connsiteX1" fmla="*/ 76200 w 2968002"/>
              <a:gd name="connsiteY1" fmla="*/ 49534 h 506734"/>
              <a:gd name="connsiteX2" fmla="*/ 629194 w 2968002"/>
              <a:gd name="connsiteY2" fmla="*/ 69128 h 506734"/>
              <a:gd name="connsiteX3" fmla="*/ 1021080 w 2968002"/>
              <a:gd name="connsiteY3" fmla="*/ 56065 h 506734"/>
              <a:gd name="connsiteX4" fmla="*/ 1217023 w 2968002"/>
              <a:gd name="connsiteY4" fmla="*/ 69128 h 506734"/>
              <a:gd name="connsiteX5" fmla="*/ 1828800 w 2968002"/>
              <a:gd name="connsiteY5" fmla="*/ 49534 h 506734"/>
              <a:gd name="connsiteX6" fmla="*/ 2819401 w 2968002"/>
              <a:gd name="connsiteY6" fmla="*/ 49534 h 506734"/>
              <a:gd name="connsiteX7" fmla="*/ 2895601 w 2968002"/>
              <a:gd name="connsiteY7" fmla="*/ 430534 h 506734"/>
              <a:gd name="connsiteX8" fmla="*/ 0 w 2968002"/>
              <a:gd name="connsiteY8" fmla="*/ 506734 h 5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002" h="506734">
                <a:moveTo>
                  <a:pt x="0" y="506734"/>
                </a:moveTo>
                <a:lnTo>
                  <a:pt x="76200" y="49534"/>
                </a:lnTo>
                <a:lnTo>
                  <a:pt x="629194" y="69128"/>
                </a:lnTo>
                <a:cubicBezTo>
                  <a:pt x="759895" y="69128"/>
                  <a:pt x="890451" y="60419"/>
                  <a:pt x="1021080" y="56065"/>
                </a:cubicBezTo>
                <a:lnTo>
                  <a:pt x="1217023" y="69128"/>
                </a:lnTo>
                <a:cubicBezTo>
                  <a:pt x="1308559" y="76756"/>
                  <a:pt x="1736951" y="48642"/>
                  <a:pt x="1828800" y="49534"/>
                </a:cubicBezTo>
                <a:lnTo>
                  <a:pt x="2819401" y="49534"/>
                </a:lnTo>
                <a:cubicBezTo>
                  <a:pt x="2968002" y="0"/>
                  <a:pt x="2645993" y="430534"/>
                  <a:pt x="2895601" y="430534"/>
                </a:cubicBezTo>
                <a:lnTo>
                  <a:pt x="0" y="506734"/>
                </a:lnTo>
                <a:close/>
              </a:path>
            </a:pathLst>
          </a:custGeom>
          <a:gradFill>
            <a:gsLst>
              <a:gs pos="0">
                <a:srgbClr val="FFC000"/>
              </a:gs>
              <a:gs pos="50000">
                <a:schemeClr val="accent1">
                  <a:tint val="44500"/>
                  <a:satMod val="160000"/>
                </a:schemeClr>
              </a:gs>
              <a:gs pos="100000">
                <a:schemeClr val="accent2">
                  <a:lumMod val="60000"/>
                  <a:lumOff val="40000"/>
                </a:schemeClr>
              </a:gs>
            </a:gsLst>
            <a:lin ang="5400000" scaled="0"/>
          </a:gradFill>
          <a:ln w="127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schemeClr val="bg1"/>
              </a:solidFill>
            </a:endParaRPr>
          </a:p>
        </p:txBody>
      </p:sp>
      <p:sp>
        <p:nvSpPr>
          <p:cNvPr id="14" name="TextBox 30"/>
          <p:cNvSpPr txBox="1">
            <a:spLocks noChangeArrowheads="1"/>
          </p:cNvSpPr>
          <p:nvPr/>
        </p:nvSpPr>
        <p:spPr bwMode="auto">
          <a:xfrm>
            <a:off x="8270082" y="2882035"/>
            <a:ext cx="593432" cy="40011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G.S.</a:t>
            </a:r>
          </a:p>
        </p:txBody>
      </p:sp>
      <p:sp>
        <p:nvSpPr>
          <p:cNvPr id="15" name="Isosceles Triangle 14"/>
          <p:cNvSpPr/>
          <p:nvPr/>
        </p:nvSpPr>
        <p:spPr>
          <a:xfrm rot="10800000">
            <a:off x="8473720" y="3269159"/>
            <a:ext cx="124170" cy="173186"/>
          </a:xfrm>
          <a:prstGeom prst="triangl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33" name="TextBox 79"/>
          <p:cNvSpPr txBox="1">
            <a:spLocks noChangeArrowheads="1"/>
          </p:cNvSpPr>
          <p:nvPr/>
        </p:nvSpPr>
        <p:spPr bwMode="auto">
          <a:xfrm>
            <a:off x="8022289" y="3484554"/>
            <a:ext cx="696024" cy="400110"/>
          </a:xfrm>
          <a:prstGeom prst="rect">
            <a:avLst/>
          </a:prstGeom>
          <a:noFill/>
          <a:ln w="9525">
            <a:noFill/>
            <a:miter lim="800000"/>
            <a:headEnd/>
            <a:tailEnd/>
          </a:ln>
        </p:spPr>
        <p:txBody>
          <a:bodyPr wrap="none">
            <a:spAutoFit/>
          </a:bodyPr>
          <a:lstStyle/>
          <a:p>
            <a:r>
              <a:rPr lang="en-US" sz="2000" dirty="0">
                <a:solidFill>
                  <a:schemeClr val="bg1"/>
                </a:solidFill>
                <a:latin typeface="Calibri" pitchFamily="34" charset="0"/>
              </a:rPr>
              <a:t>Sand</a:t>
            </a:r>
          </a:p>
        </p:txBody>
      </p:sp>
      <p:sp>
        <p:nvSpPr>
          <p:cNvPr id="89" name="TextBox 88"/>
          <p:cNvSpPr txBox="1"/>
          <p:nvPr/>
        </p:nvSpPr>
        <p:spPr>
          <a:xfrm>
            <a:off x="3737387" y="869667"/>
            <a:ext cx="800284" cy="369332"/>
          </a:xfrm>
          <a:prstGeom prst="rect">
            <a:avLst/>
          </a:prstGeom>
          <a:noFill/>
        </p:spPr>
        <p:txBody>
          <a:bodyPr wrap="none" rtlCol="0">
            <a:spAutoFit/>
          </a:bodyPr>
          <a:lstStyle/>
          <a:p>
            <a:r>
              <a:rPr lang="en-US" dirty="0" smtClean="0">
                <a:solidFill>
                  <a:srgbClr val="007635"/>
                </a:solidFill>
              </a:rPr>
              <a:t>Today</a:t>
            </a:r>
            <a:endParaRPr lang="en-US" dirty="0">
              <a:solidFill>
                <a:srgbClr val="007635"/>
              </a:solidFill>
            </a:endParaRPr>
          </a:p>
        </p:txBody>
      </p:sp>
      <p:cxnSp>
        <p:nvCxnSpPr>
          <p:cNvPr id="92" name="Straight Arrow Connector 91"/>
          <p:cNvCxnSpPr>
            <a:endCxn id="3" idx="5"/>
          </p:cNvCxnSpPr>
          <p:nvPr/>
        </p:nvCxnSpPr>
        <p:spPr>
          <a:xfrm rot="16200000" flipH="1">
            <a:off x="5881650" y="2450992"/>
            <a:ext cx="1997775" cy="6428"/>
          </a:xfrm>
          <a:prstGeom prst="straightConnector1">
            <a:avLst/>
          </a:prstGeom>
          <a:ln w="3175">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7068357" y="731954"/>
            <a:ext cx="915635" cy="646331"/>
          </a:xfrm>
          <a:prstGeom prst="rect">
            <a:avLst/>
          </a:prstGeom>
          <a:noFill/>
        </p:spPr>
        <p:txBody>
          <a:bodyPr wrap="none" rtlCol="0">
            <a:spAutoFit/>
          </a:bodyPr>
          <a:lstStyle/>
          <a:p>
            <a:pPr algn="ctr"/>
            <a:r>
              <a:rPr lang="en-US" dirty="0" smtClean="0">
                <a:solidFill>
                  <a:schemeClr val="tx1">
                    <a:lumMod val="85000"/>
                  </a:schemeClr>
                </a:solidFill>
              </a:rPr>
              <a:t>Case 1</a:t>
            </a:r>
          </a:p>
          <a:p>
            <a:pPr algn="ctr"/>
            <a:r>
              <a:rPr lang="en-US" dirty="0" smtClean="0">
                <a:solidFill>
                  <a:schemeClr val="tx1">
                    <a:lumMod val="85000"/>
                  </a:schemeClr>
                </a:solidFill>
              </a:rPr>
              <a:t>Past</a:t>
            </a:r>
            <a:endParaRPr lang="en-US" dirty="0">
              <a:solidFill>
                <a:schemeClr val="tx1">
                  <a:lumMod val="85000"/>
                </a:schemeClr>
              </a:solidFill>
            </a:endParaRPr>
          </a:p>
        </p:txBody>
      </p:sp>
      <p:sp>
        <p:nvSpPr>
          <p:cNvPr id="107" name="TextBox 106"/>
          <p:cNvSpPr txBox="1"/>
          <p:nvPr/>
        </p:nvSpPr>
        <p:spPr>
          <a:xfrm>
            <a:off x="5482111" y="729808"/>
            <a:ext cx="915635" cy="646331"/>
          </a:xfrm>
          <a:prstGeom prst="rect">
            <a:avLst/>
          </a:prstGeom>
          <a:noFill/>
        </p:spPr>
        <p:txBody>
          <a:bodyPr wrap="none" rtlCol="0">
            <a:spAutoFit/>
          </a:bodyPr>
          <a:lstStyle/>
          <a:p>
            <a:pPr algn="ctr"/>
            <a:r>
              <a:rPr lang="en-US" dirty="0" smtClean="0">
                <a:solidFill>
                  <a:schemeClr val="tx1">
                    <a:lumMod val="85000"/>
                  </a:schemeClr>
                </a:solidFill>
              </a:rPr>
              <a:t>Case 2</a:t>
            </a:r>
          </a:p>
          <a:p>
            <a:pPr algn="ctr"/>
            <a:r>
              <a:rPr lang="en-US" dirty="0" smtClean="0">
                <a:solidFill>
                  <a:schemeClr val="tx1">
                    <a:lumMod val="85000"/>
                  </a:schemeClr>
                </a:solidFill>
              </a:rPr>
              <a:t>Past</a:t>
            </a:r>
            <a:endParaRPr lang="en-US" dirty="0">
              <a:solidFill>
                <a:schemeClr val="tx1">
                  <a:lumMod val="85000"/>
                </a:schemeClr>
              </a:solidFill>
            </a:endParaRPr>
          </a:p>
        </p:txBody>
      </p:sp>
      <p:sp>
        <p:nvSpPr>
          <p:cNvPr id="66" name="Rectangle 65"/>
          <p:cNvSpPr/>
          <p:nvPr/>
        </p:nvSpPr>
        <p:spPr>
          <a:xfrm flipH="1">
            <a:off x="3322749" y="4533653"/>
            <a:ext cx="5499278" cy="1711494"/>
          </a:xfrm>
          <a:prstGeom prst="rect">
            <a:avLst/>
          </a:prstGeom>
          <a:gradFill>
            <a:gsLst>
              <a:gs pos="48000">
                <a:schemeClr val="tx1">
                  <a:lumMod val="75000"/>
                </a:schemeClr>
              </a:gs>
              <a:gs pos="2000">
                <a:schemeClr val="accent2">
                  <a:lumMod val="75000"/>
                </a:schemeClr>
              </a:gs>
              <a:gs pos="100000">
                <a:schemeClr val="accent2">
                  <a:lumMod val="60000"/>
                  <a:lumOff val="40000"/>
                </a:schemeClr>
              </a:gs>
            </a:gsLst>
            <a:lin ang="5400000" scaled="0"/>
          </a:gradFill>
          <a:ln w="12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baseline="-25000" dirty="0">
              <a:solidFill>
                <a:schemeClr val="bg1"/>
              </a:solidFill>
            </a:endParaRPr>
          </a:p>
        </p:txBody>
      </p:sp>
      <p:sp>
        <p:nvSpPr>
          <p:cNvPr id="32" name="TextBox 78"/>
          <p:cNvSpPr txBox="1">
            <a:spLocks noChangeArrowheads="1"/>
          </p:cNvSpPr>
          <p:nvPr/>
        </p:nvSpPr>
        <p:spPr bwMode="auto">
          <a:xfrm>
            <a:off x="5937250" y="4727826"/>
            <a:ext cx="524503" cy="523220"/>
          </a:xfrm>
          <a:prstGeom prst="rect">
            <a:avLst/>
          </a:prstGeom>
          <a:noFill/>
          <a:ln w="9525">
            <a:noFill/>
            <a:miter lim="800000"/>
            <a:headEnd/>
            <a:tailEnd/>
          </a:ln>
        </p:spPr>
        <p:txBody>
          <a:bodyPr wrap="none">
            <a:spAutoFit/>
          </a:bodyPr>
          <a:lstStyle/>
          <a:p>
            <a:r>
              <a:rPr lang="en-US" sz="280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a:t>
            </a:r>
            <a:r>
              <a:rPr lang="en-US" sz="28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a:t>
            </a:r>
          </a:p>
        </p:txBody>
      </p:sp>
      <p:sp>
        <p:nvSpPr>
          <p:cNvPr id="34" name="TextBox 80"/>
          <p:cNvSpPr txBox="1">
            <a:spLocks noChangeArrowheads="1"/>
          </p:cNvSpPr>
          <p:nvPr/>
        </p:nvSpPr>
        <p:spPr bwMode="auto">
          <a:xfrm>
            <a:off x="8094769" y="4518115"/>
            <a:ext cx="697627" cy="400110"/>
          </a:xfrm>
          <a:prstGeom prst="rect">
            <a:avLst/>
          </a:prstGeom>
          <a:noFill/>
          <a:ln w="9525">
            <a:noFill/>
            <a:miter lim="800000"/>
            <a:headEnd/>
            <a:tailEnd/>
          </a:ln>
        </p:spPr>
        <p:txBody>
          <a:bodyPr wrap="none">
            <a:spAutoFit/>
          </a:bodyPr>
          <a:lstStyle/>
          <a:p>
            <a:r>
              <a:rPr lang="en-US"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Clay</a:t>
            </a:r>
          </a:p>
        </p:txBody>
      </p:sp>
      <p:grpSp>
        <p:nvGrpSpPr>
          <p:cNvPr id="5" name="Group 4"/>
          <p:cNvGrpSpPr/>
          <p:nvPr/>
        </p:nvGrpSpPr>
        <p:grpSpPr>
          <a:xfrm>
            <a:off x="3385989" y="5235014"/>
            <a:ext cx="5364139" cy="191070"/>
            <a:chOff x="3385989" y="5235014"/>
            <a:chExt cx="5364139" cy="191070"/>
          </a:xfrm>
        </p:grpSpPr>
        <p:cxnSp>
          <p:nvCxnSpPr>
            <p:cNvPr id="82" name="Straight Arrow Connector 81"/>
            <p:cNvCxnSpPr/>
            <p:nvPr/>
          </p:nvCxnSpPr>
          <p:spPr bwMode="auto">
            <a:xfrm rot="5400000">
              <a:off x="3306753" y="5326991"/>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bwMode="auto">
            <a:xfrm rot="5400000">
              <a:off x="3510400" y="5326991"/>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bwMode="auto">
            <a:xfrm rot="5400000">
              <a:off x="3699146" y="5326991"/>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385989" y="5422687"/>
              <a:ext cx="5364139"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rot="5400000">
              <a:off x="7023421"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auto">
            <a:xfrm rot="5400000">
              <a:off x="7227068"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bwMode="auto">
            <a:xfrm rot="5400000">
              <a:off x="7415814"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bwMode="auto">
            <a:xfrm rot="5400000">
              <a:off x="7619461"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bwMode="auto">
            <a:xfrm rot="5400000">
              <a:off x="7813172"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bwMode="auto">
            <a:xfrm rot="5400000">
              <a:off x="8016819"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bwMode="auto">
            <a:xfrm rot="5400000">
              <a:off x="8205565"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bwMode="auto">
            <a:xfrm rot="5400000">
              <a:off x="8409212" y="5329137"/>
              <a:ext cx="188923"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bwMode="auto">
            <a:xfrm rot="5400000">
              <a:off x="5448946"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bwMode="auto">
            <a:xfrm rot="5400000">
              <a:off x="5652593"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bwMode="auto">
            <a:xfrm rot="5400000">
              <a:off x="5841339"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bwMode="auto">
            <a:xfrm rot="5400000">
              <a:off x="6044986"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bwMode="auto">
            <a:xfrm rot="5400000">
              <a:off x="6238699"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bwMode="auto">
            <a:xfrm rot="5400000">
              <a:off x="6442346"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rot="5400000">
              <a:off x="6631092"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auto">
            <a:xfrm rot="5400000">
              <a:off x="6834739"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rot="5400000">
              <a:off x="3849819"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bwMode="auto">
            <a:xfrm rot="5400000">
              <a:off x="4053466"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auto">
            <a:xfrm rot="5400000">
              <a:off x="4242212"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rot="5400000">
              <a:off x="4445859"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rot="5400000">
              <a:off x="4639572"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rot="5400000">
              <a:off x="4843219"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bwMode="auto">
            <a:xfrm rot="5400000">
              <a:off x="5031965"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auto">
            <a:xfrm rot="5400000">
              <a:off x="5235612"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bwMode="auto">
            <a:xfrm rot="5400000">
              <a:off x="8615004" y="5329139"/>
              <a:ext cx="188922" cy="4967"/>
            </a:xfrm>
            <a:prstGeom prst="straightConnector1">
              <a:avLst/>
            </a:prstGeom>
            <a:ln w="63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026367" y="3239299"/>
            <a:ext cx="309094" cy="3483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80" name="Rectangle 79"/>
          <p:cNvSpPr/>
          <p:nvPr/>
        </p:nvSpPr>
        <p:spPr>
          <a:xfrm>
            <a:off x="8809340" y="3288668"/>
            <a:ext cx="322697" cy="34341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endParaRPr>
          </a:p>
        </p:txBody>
      </p:sp>
      <p:sp>
        <p:nvSpPr>
          <p:cNvPr id="65" name="Slide Number Placeholder 64"/>
          <p:cNvSpPr>
            <a:spLocks noGrp="1"/>
          </p:cNvSpPr>
          <p:nvPr>
            <p:ph type="sldNum" sz="quarter" idx="12"/>
          </p:nvPr>
        </p:nvSpPr>
        <p:spPr/>
        <p:txBody>
          <a:bodyPr/>
          <a:lstStyle/>
          <a:p>
            <a:pPr>
              <a:defRPr/>
            </a:pPr>
            <a:fld id="{51FC7486-94D2-4F48-AC6B-BE828253D4BA}" type="slidenum">
              <a:rPr lang="en-US" smtClean="0"/>
              <a:pPr>
                <a:defRPr/>
              </a:pPr>
              <a:t>9</a:t>
            </a:fld>
            <a:endParaRPr lang="en-US" dirty="0"/>
          </a:p>
        </p:txBody>
      </p:sp>
      <p:sp>
        <p:nvSpPr>
          <p:cNvPr id="67" name="Footer Placeholder 66"/>
          <p:cNvSpPr>
            <a:spLocks noGrp="1"/>
          </p:cNvSpPr>
          <p:nvPr>
            <p:ph type="ftr" sz="quarter" idx="11"/>
          </p:nvPr>
        </p:nvSpPr>
        <p:spPr/>
        <p:txBody>
          <a:bodyPr/>
          <a:lstStyle/>
          <a:p>
            <a:pPr>
              <a:defRPr/>
            </a:pPr>
            <a:r>
              <a:rPr lang="en-US" dirty="0" smtClean="0"/>
              <a:t>Dr. Kamal Tawfiq</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vil_Engineering">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10235</TotalTime>
  <Words>3344</Words>
  <Application>Microsoft Office PowerPoint</Application>
  <PresentationFormat>On-screen Show (4:3)</PresentationFormat>
  <Paragraphs>1298</Paragraphs>
  <Slides>61</Slides>
  <Notes>60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74" baseType="lpstr">
      <vt:lpstr>Arial</vt:lpstr>
      <vt:lpstr>Book Antiqua</vt:lpstr>
      <vt:lpstr>Calibri</vt:lpstr>
      <vt:lpstr>Lucida Sans</vt:lpstr>
      <vt:lpstr>Symbol</vt:lpstr>
      <vt:lpstr>Tahoma</vt:lpstr>
      <vt:lpstr>Times New Roman</vt:lpstr>
      <vt:lpstr>Wingdings</vt:lpstr>
      <vt:lpstr>Wingdings 2</vt:lpstr>
      <vt:lpstr>Wingdings 3</vt:lpstr>
      <vt:lpstr>Civil_Engineering</vt:lpstr>
      <vt:lpstr>Equation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admintech</dc:creator>
  <cp:lastModifiedBy>Kamal Tawfiq</cp:lastModifiedBy>
  <cp:revision>1240</cp:revision>
  <dcterms:created xsi:type="dcterms:W3CDTF">2011-12-08T20:21:53Z</dcterms:created>
  <dcterms:modified xsi:type="dcterms:W3CDTF">2019-04-24T18:10:40Z</dcterms:modified>
</cp:coreProperties>
</file>