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5" r:id="rId3"/>
    <p:sldId id="262" r:id="rId4"/>
    <p:sldId id="267" r:id="rId5"/>
    <p:sldId id="263" r:id="rId6"/>
    <p:sldId id="258" r:id="rId7"/>
    <p:sldId id="261" r:id="rId8"/>
    <p:sldId id="260" r:id="rId9"/>
    <p:sldId id="259" r:id="rId10"/>
    <p:sldId id="264" r:id="rId11"/>
    <p:sldId id="257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14" autoAdjust="0"/>
    <p:restoredTop sz="94660"/>
  </p:normalViewPr>
  <p:slideViewPr>
    <p:cSldViewPr>
      <p:cViewPr varScale="1">
        <p:scale>
          <a:sx n="79" d="100"/>
          <a:sy n="79" d="100"/>
        </p:scale>
        <p:origin x="18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1C4B052-4841-4EC3-B197-E68E8C361BD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FDB2075-6433-443C-8211-C0B1A00C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3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740EA-E45D-4132-B687-F17F4246C988}" type="slidenum">
              <a:rPr lang="en-US"/>
              <a:pPr/>
              <a:t>5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34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3EA5-8FD7-406F-9253-CFF91D6E7127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D732-4B68-40E7-8D62-4C132324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3EA5-8FD7-406F-9253-CFF91D6E7127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D732-4B68-40E7-8D62-4C132324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3EA5-8FD7-406F-9253-CFF91D6E7127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D732-4B68-40E7-8D62-4C132324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3EA5-8FD7-406F-9253-CFF91D6E7127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D732-4B68-40E7-8D62-4C132324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3EA5-8FD7-406F-9253-CFF91D6E7127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D732-4B68-40E7-8D62-4C132324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3EA5-8FD7-406F-9253-CFF91D6E7127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D732-4B68-40E7-8D62-4C132324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3EA5-8FD7-406F-9253-CFF91D6E7127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D732-4B68-40E7-8D62-4C132324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3EA5-8FD7-406F-9253-CFF91D6E7127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D732-4B68-40E7-8D62-4C132324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3EA5-8FD7-406F-9253-CFF91D6E7127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D732-4B68-40E7-8D62-4C132324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3EA5-8FD7-406F-9253-CFF91D6E7127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D732-4B68-40E7-8D62-4C132324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3EA5-8FD7-406F-9253-CFF91D6E7127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D732-4B68-40E7-8D62-4C132324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3EA5-8FD7-406F-9253-CFF91D6E7127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D732-4B68-40E7-8D62-4C132324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Highlight of Dr. </a:t>
            </a:r>
            <a:r>
              <a:rPr lang="en-US" dirty="0" err="1" smtClean="0"/>
              <a:t>Wenrui</a:t>
            </a:r>
            <a:r>
              <a:rPr lang="en-US" dirty="0" smtClean="0"/>
              <a:t> Huang’s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2800" dirty="0" smtClean="0"/>
              <a:t>For more information, please send contact Dr. Huang:</a:t>
            </a:r>
          </a:p>
          <a:p>
            <a:pPr>
              <a:buNone/>
            </a:pPr>
            <a:r>
              <a:rPr lang="en-US" sz="2800" dirty="0" smtClean="0"/>
              <a:t>   whuang@eng.fsu.edu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altLang="zh-CN" sz="2800" dirty="0" smtClean="0">
                <a:ea typeface="宋体" pitchFamily="2" charset="-122"/>
              </a:rPr>
              <a:t>Remote sensing analysis of Hurricane Ivan’s  Impacts </a:t>
            </a:r>
            <a:r>
              <a:rPr lang="en-US" altLang="zh-CN" sz="2800" dirty="0">
                <a:ea typeface="宋体" pitchFamily="2" charset="-122"/>
              </a:rPr>
              <a:t>on </a:t>
            </a:r>
            <a:r>
              <a:rPr lang="en-US" altLang="zh-CN" sz="2800" dirty="0" smtClean="0">
                <a:ea typeface="宋体" pitchFamily="2" charset="-122"/>
              </a:rPr>
              <a:t>Chlorophyll-a in Pensacola Bay</a:t>
            </a:r>
            <a:endParaRPr lang="en-US" altLang="zh-CN" sz="2800" dirty="0">
              <a:ea typeface="宋体" pitchFamily="2" charset="-122"/>
            </a:endParaRPr>
          </a:p>
        </p:txBody>
      </p:sp>
      <p:pic>
        <p:nvPicPr>
          <p:cNvPr id="593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08462" y="1371600"/>
            <a:ext cx="4935538" cy="5486400"/>
          </a:xfr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40386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Hydrodynamic modeling for estimating 100-year flood map in Pensacola Bay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362200"/>
            <a:ext cx="3382718" cy="300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362200"/>
            <a:ext cx="399836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Hydrodynamic modeling analysis of critical flow in Little Manatee River, Florida</a:t>
            </a:r>
            <a:endParaRPr lang="zh-CN" altLang="en-US" dirty="0">
              <a:ea typeface="宋体" pitchFamily="2" charset="-122"/>
            </a:endParaRPr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7696155" cy="3206751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91000"/>
            <a:ext cx="8458200" cy="302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storm-induced sediment transport in Apalachicola Bay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74826"/>
            <a:ext cx="8229600" cy="377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</a:t>
            </a:r>
            <a:r>
              <a:rPr lang="en-US" altLang="zh-CN" dirty="0" smtClean="0"/>
              <a:t>effects </a:t>
            </a:r>
            <a:r>
              <a:rPr lang="en-US" altLang="zh-CN" dirty="0" smtClean="0"/>
              <a:t>of storm surge on salinity </a:t>
            </a:r>
            <a:r>
              <a:rPr lang="en-US" dirty="0" smtClean="0"/>
              <a:t>in </a:t>
            </a:r>
            <a:r>
              <a:rPr lang="en-US" dirty="0" smtClean="0"/>
              <a:t>Apalachicola Bay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9" y="2343150"/>
            <a:ext cx="42672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09" y="2247900"/>
            <a:ext cx="41148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15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277813"/>
            <a:ext cx="10210800" cy="114300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smtClean="0">
                <a:ea typeface="宋体" pitchFamily="2" charset="-122"/>
              </a:rPr>
              <a:t>Hydrological modeling of typhoon-induced </a:t>
            </a:r>
            <a:br>
              <a:rPr lang="en-US" altLang="zh-CN" sz="2800" dirty="0" smtClean="0">
                <a:ea typeface="宋体" pitchFamily="2" charset="-122"/>
              </a:rPr>
            </a:br>
            <a:r>
              <a:rPr lang="en-US" altLang="zh-CN" sz="2800" dirty="0" smtClean="0">
                <a:ea typeface="宋体" pitchFamily="2" charset="-122"/>
              </a:rPr>
              <a:t>extreme storm runoff in </a:t>
            </a:r>
            <a:r>
              <a:rPr lang="en-US" altLang="zh-CN" sz="2800" dirty="0" err="1" smtClean="0">
                <a:ea typeface="宋体" pitchFamily="2" charset="-122"/>
              </a:rPr>
              <a:t>Shimen</a:t>
            </a:r>
            <a:r>
              <a:rPr lang="en-US" altLang="zh-CN" sz="2800" dirty="0" smtClean="0">
                <a:ea typeface="宋体" pitchFamily="2" charset="-122"/>
              </a:rPr>
              <a:t> watershed, Taiwa</a:t>
            </a:r>
            <a:r>
              <a:rPr lang="en-US" altLang="zh-CN" sz="3290" dirty="0" smtClean="0">
                <a:ea typeface="宋体" pitchFamily="2" charset="-122"/>
              </a:rPr>
              <a:t>n</a:t>
            </a:r>
            <a:r>
              <a:rPr lang="en-US" altLang="zh-CN" sz="4000" dirty="0">
                <a:ea typeface="宋体" pitchFamily="2" charset="-122"/>
              </a:rPr>
              <a:t/>
            </a:r>
            <a:br>
              <a:rPr lang="en-US" altLang="zh-CN" sz="4000" dirty="0">
                <a:ea typeface="宋体" pitchFamily="2" charset="-122"/>
              </a:rPr>
            </a:br>
            <a:endParaRPr lang="zh-CN" altLang="en-US" sz="3200" dirty="0">
              <a:ea typeface="宋体" pitchFamily="2" charset="-122"/>
            </a:endParaRPr>
          </a:p>
        </p:txBody>
      </p:sp>
      <p:pic>
        <p:nvPicPr>
          <p:cNvPr id="108547" name="圖片 0" descr="S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52600"/>
            <a:ext cx="4170363" cy="4953000"/>
          </a:xfrm>
          <a:noFill/>
          <a:ln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752600"/>
            <a:ext cx="3429000" cy="487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Computational modeling of wave overtop on seawall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2271" y="2133600"/>
            <a:ext cx="550172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2133600"/>
            <a:ext cx="32567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Remote sensing analysis of hurricane impact on suspended sediment in Apalachicola Bay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423806"/>
            <a:ext cx="3964560" cy="500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Hydrodynamic and sediment transport modeling tidal bore in </a:t>
            </a:r>
            <a:r>
              <a:rPr lang="en-US" altLang="zh-CN" dirty="0" err="1" smtClean="0"/>
              <a:t>Qiantang</a:t>
            </a:r>
            <a:r>
              <a:rPr lang="en-US" altLang="zh-CN" dirty="0" smtClean="0"/>
              <a:t> River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33147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352706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Hydrodynamic modeling of wave forces acting on bridge deck in Pensacola Bay during Hurricane Ivan </a:t>
            </a:r>
            <a:r>
              <a:rPr lang="en-US" altLang="zh-CN" sz="3330" dirty="0" smtClean="0"/>
              <a:t/>
            </a:r>
            <a:br>
              <a:rPr lang="en-US" altLang="zh-CN" sz="3330" dirty="0" smtClean="0"/>
            </a:br>
            <a:endParaRPr lang="en-US" sz="333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1"/>
            <a:ext cx="2857876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5444" y="1143000"/>
            <a:ext cx="565855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581400"/>
            <a:ext cx="5943600" cy="305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</TotalTime>
  <Words>121</Words>
  <Application>Microsoft Office PowerPoint</Application>
  <PresentationFormat>On-screen Show (4:3)</PresentationFormat>
  <Paragraphs>14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宋体</vt:lpstr>
      <vt:lpstr>Arial</vt:lpstr>
      <vt:lpstr>Calibri</vt:lpstr>
      <vt:lpstr>Office Theme</vt:lpstr>
      <vt:lpstr>Highlight of Dr. Wenrui Huang’s Research</vt:lpstr>
      <vt:lpstr>Hydrodynamic modeling analysis of critical flow in Little Manatee River, Florida</vt:lpstr>
      <vt:lpstr>Modeling storm-induced sediment transport in Apalachicola Bay</vt:lpstr>
      <vt:lpstr>Modeling effects of storm surge on salinity in Apalachicola Bay</vt:lpstr>
      <vt:lpstr>Hydrological modeling of typhoon-induced  extreme storm runoff in Shimen watershed, Taiwan </vt:lpstr>
      <vt:lpstr>Computational modeling of wave overtop on seawall </vt:lpstr>
      <vt:lpstr>Remote sensing analysis of hurricane impact on suspended sediment in Apalachicola Bay</vt:lpstr>
      <vt:lpstr>Hydrodynamic and sediment transport modeling tidal bore in Qiantang River</vt:lpstr>
      <vt:lpstr>Hydrodynamic modeling of wave forces acting on bridge deck in Pensacola Bay during Hurricane Ivan  </vt:lpstr>
      <vt:lpstr>Remote sensing analysis of Hurricane Ivan’s  Impacts on Chlorophyll-a in Pensacola Bay</vt:lpstr>
      <vt:lpstr>Hydrodynamic modeling for estimating 100-year flood map in Pensacola Bay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huang</dc:creator>
  <cp:lastModifiedBy>B341</cp:lastModifiedBy>
  <cp:revision>12</cp:revision>
  <dcterms:created xsi:type="dcterms:W3CDTF">2012-02-27T03:48:03Z</dcterms:created>
  <dcterms:modified xsi:type="dcterms:W3CDTF">2014-04-22T16:03:24Z</dcterms:modified>
</cp:coreProperties>
</file>